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620"/>
    <p:restoredTop sz="84595" autoAdjust="0"/>
  </p:normalViewPr>
  <p:slideViewPr>
    <p:cSldViewPr snapToGrid="0" snapToObjects="1">
      <p:cViewPr varScale="1">
        <p:scale>
          <a:sx n="135" d="100"/>
          <a:sy n="135" d="100"/>
        </p:scale>
        <p:origin x="-104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7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6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1BC12C-ED8E-CC4E-8E74-091A08AE4513}" type="datetimeFigureOut">
              <a:rPr lang="en-US" smtClean="0"/>
              <a:pPr/>
              <a:t>1/12/11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CB4DE5-5643-E349-B8D0-71B826D4F1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r>
              <a:rPr lang="en-US" dirty="0" smtClean="0"/>
              <a:t>Slide on phasing.</a:t>
            </a:r>
          </a:p>
          <a:p>
            <a:pPr marL="228600" indent="-228600">
              <a:buAutoNum type="arabicParenR"/>
            </a:pPr>
            <a:r>
              <a:rPr lang="en-US" dirty="0" smtClean="0"/>
              <a:t>Extra slide describing </a:t>
            </a:r>
            <a:r>
              <a:rPr lang="en-US" dirty="0" err="1" smtClean="0"/>
              <a:t>SVs</a:t>
            </a:r>
            <a:r>
              <a:rPr lang="en-US" dirty="0" smtClean="0"/>
              <a:t> in 1000 Genomes</a:t>
            </a:r>
            <a:r>
              <a:rPr lang="en-US" baseline="0" dirty="0" smtClean="0"/>
              <a:t> how many with bps, how many insertions.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Slide on how it was programmed.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Slide on RD genotyping</a:t>
            </a:r>
          </a:p>
          <a:p>
            <a:pPr marL="228600" indent="-228600">
              <a:buAutoNum type="arabicParenR"/>
            </a:pPr>
            <a:r>
              <a:rPr lang="en-US" baseline="0" smtClean="0"/>
              <a:t>Readme page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CB4DE5-5643-E349-B8D0-71B826D4F10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9BDEC-071B-9E49-934A-8E71438D2D9D}" type="datetimeFigureOut">
              <a:rPr lang="en-US" smtClean="0"/>
              <a:pPr/>
              <a:t>1/12/11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BAF9-5E5C-5141-9BFE-9C9B41F98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9BDEC-071B-9E49-934A-8E71438D2D9D}" type="datetimeFigureOut">
              <a:rPr lang="en-US" smtClean="0"/>
              <a:pPr/>
              <a:t>1/12/11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BAF9-5E5C-5141-9BFE-9C9B41F98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9BDEC-071B-9E49-934A-8E71438D2D9D}" type="datetimeFigureOut">
              <a:rPr lang="en-US" smtClean="0"/>
              <a:pPr/>
              <a:t>1/12/11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BAF9-5E5C-5141-9BFE-9C9B41F98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9BDEC-071B-9E49-934A-8E71438D2D9D}" type="datetimeFigureOut">
              <a:rPr lang="en-US" smtClean="0"/>
              <a:pPr/>
              <a:t>1/12/11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BAF9-5E5C-5141-9BFE-9C9B41F98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9BDEC-071B-9E49-934A-8E71438D2D9D}" type="datetimeFigureOut">
              <a:rPr lang="en-US" smtClean="0"/>
              <a:pPr/>
              <a:t>1/12/11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BAF9-5E5C-5141-9BFE-9C9B41F98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9BDEC-071B-9E49-934A-8E71438D2D9D}" type="datetimeFigureOut">
              <a:rPr lang="en-US" smtClean="0"/>
              <a:pPr/>
              <a:t>1/12/11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BAF9-5E5C-5141-9BFE-9C9B41F98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9BDEC-071B-9E49-934A-8E71438D2D9D}" type="datetimeFigureOut">
              <a:rPr lang="en-US" smtClean="0"/>
              <a:pPr/>
              <a:t>1/12/11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BAF9-5E5C-5141-9BFE-9C9B41F98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9BDEC-071B-9E49-934A-8E71438D2D9D}" type="datetimeFigureOut">
              <a:rPr lang="en-US" smtClean="0"/>
              <a:pPr/>
              <a:t>1/12/11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BAF9-5E5C-5141-9BFE-9C9B41F98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9BDEC-071B-9E49-934A-8E71438D2D9D}" type="datetimeFigureOut">
              <a:rPr lang="en-US" smtClean="0"/>
              <a:pPr/>
              <a:t>1/12/11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BAF9-5E5C-5141-9BFE-9C9B41F98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9BDEC-071B-9E49-934A-8E71438D2D9D}" type="datetimeFigureOut">
              <a:rPr lang="en-US" smtClean="0"/>
              <a:pPr/>
              <a:t>1/12/11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BAF9-5E5C-5141-9BFE-9C9B41F98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9BDEC-071B-9E49-934A-8E71438D2D9D}" type="datetimeFigureOut">
              <a:rPr lang="en-US" smtClean="0"/>
              <a:pPr/>
              <a:t>1/12/11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BAF9-5E5C-5141-9BFE-9C9B41F98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9BDEC-071B-9E49-934A-8E71438D2D9D}" type="datetimeFigureOut">
              <a:rPr lang="en-US" smtClean="0"/>
              <a:pPr/>
              <a:t>1/12/11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FBAF9-5E5C-5141-9BFE-9C9B41F98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Magnetic Disk 17"/>
          <p:cNvSpPr/>
          <p:nvPr/>
        </p:nvSpPr>
        <p:spPr>
          <a:xfrm>
            <a:off x="6448852" y="4353193"/>
            <a:ext cx="2560320" cy="914400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Released 1000 Genomes</a:t>
            </a:r>
          </a:p>
          <a:p>
            <a:pPr algn="ctr"/>
            <a:r>
              <a:rPr lang="en-US" dirty="0" err="1" smtClean="0"/>
              <a:t>indels</a:t>
            </a:r>
            <a:r>
              <a:rPr lang="en-US" dirty="0" smtClean="0"/>
              <a:t>: 328,528</a:t>
            </a:r>
            <a:endParaRPr lang="en-US" dirty="0"/>
          </a:p>
        </p:txBody>
      </p:sp>
      <p:cxnSp>
        <p:nvCxnSpPr>
          <p:cNvPr id="50" name="Straight Arrow Connector 49"/>
          <p:cNvCxnSpPr/>
          <p:nvPr/>
        </p:nvCxnSpPr>
        <p:spPr>
          <a:xfrm rot="10800000">
            <a:off x="2211745" y="4808807"/>
            <a:ext cx="4238697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Magnetic Disk 50"/>
          <p:cNvSpPr/>
          <p:nvPr/>
        </p:nvSpPr>
        <p:spPr>
          <a:xfrm>
            <a:off x="2983675" y="4506036"/>
            <a:ext cx="1724171" cy="605546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328,528 events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733638" y="4459635"/>
            <a:ext cx="1316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Trio phasing</a:t>
            </a:r>
          </a:p>
          <a:p>
            <a:r>
              <a:rPr lang="en-US" dirty="0" smtClean="0"/>
              <a:t>89% phased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940120" y="1485270"/>
            <a:ext cx="1015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Phasing?</a:t>
            </a:r>
            <a:endParaRPr lang="en-US" dirty="0"/>
          </a:p>
        </p:txBody>
      </p:sp>
      <p:cxnSp>
        <p:nvCxnSpPr>
          <p:cNvPr id="40" name="Straight Arrow Connector 39"/>
          <p:cNvCxnSpPr/>
          <p:nvPr/>
        </p:nvCxnSpPr>
        <p:spPr>
          <a:xfrm rot="10800000" flipV="1">
            <a:off x="3940819" y="1916489"/>
            <a:ext cx="250113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10800000" flipV="1">
            <a:off x="2213335" y="3823693"/>
            <a:ext cx="4228620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Magnetic Disk 11"/>
          <p:cNvSpPr/>
          <p:nvPr/>
        </p:nvSpPr>
        <p:spPr>
          <a:xfrm>
            <a:off x="6450442" y="460026"/>
            <a:ext cx="2560320" cy="914400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Fosmid</a:t>
            </a:r>
            <a:r>
              <a:rPr lang="en-US" dirty="0" smtClean="0"/>
              <a:t> sequenced deletions: 44</a:t>
            </a:r>
            <a:endParaRPr lang="en-US" dirty="0"/>
          </a:p>
        </p:txBody>
      </p:sp>
      <p:sp>
        <p:nvSpPr>
          <p:cNvPr id="17" name="Magnetic Disk 16"/>
          <p:cNvSpPr/>
          <p:nvPr/>
        </p:nvSpPr>
        <p:spPr>
          <a:xfrm>
            <a:off x="6457670" y="5308859"/>
            <a:ext cx="2560320" cy="914400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Released 1000 Genomes </a:t>
            </a:r>
          </a:p>
          <a:p>
            <a:pPr algn="ctr"/>
            <a:r>
              <a:rPr lang="en-US" dirty="0" smtClean="0"/>
              <a:t>phased </a:t>
            </a:r>
            <a:r>
              <a:rPr lang="en-US" dirty="0" err="1" smtClean="0"/>
              <a:t>SNPs</a:t>
            </a:r>
            <a:r>
              <a:rPr lang="en-US" dirty="0" smtClean="0"/>
              <a:t>: 2,766,607 </a:t>
            </a:r>
            <a:endParaRPr lang="en-US" dirty="0"/>
          </a:p>
        </p:txBody>
      </p:sp>
      <p:sp>
        <p:nvSpPr>
          <p:cNvPr id="16" name="Terminator 15"/>
          <p:cNvSpPr/>
          <p:nvPr/>
        </p:nvSpPr>
        <p:spPr>
          <a:xfrm>
            <a:off x="665683" y="45576"/>
            <a:ext cx="3093713" cy="624945"/>
          </a:xfrm>
          <a:prstGeom prst="flowChartTermina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Reference genome hg18</a:t>
            </a:r>
            <a:endParaRPr lang="en-US" dirty="0"/>
          </a:p>
        </p:txBody>
      </p:sp>
      <p:sp>
        <p:nvSpPr>
          <p:cNvPr id="25" name="Magnetic Disk 24"/>
          <p:cNvSpPr/>
          <p:nvPr/>
        </p:nvSpPr>
        <p:spPr>
          <a:xfrm>
            <a:off x="6450442" y="1424790"/>
            <a:ext cx="2560320" cy="914400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Fosmid</a:t>
            </a:r>
            <a:r>
              <a:rPr lang="en-US" dirty="0" smtClean="0"/>
              <a:t> sequenced insertions: ~26</a:t>
            </a:r>
            <a:endParaRPr lang="en-US" dirty="0"/>
          </a:p>
        </p:txBody>
      </p:sp>
      <p:sp>
        <p:nvSpPr>
          <p:cNvPr id="26" name="Magnetic Disk 25"/>
          <p:cNvSpPr/>
          <p:nvPr/>
        </p:nvSpPr>
        <p:spPr>
          <a:xfrm>
            <a:off x="6450442" y="3370897"/>
            <a:ext cx="2560320" cy="914400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Released 1000 Genomes</a:t>
            </a:r>
          </a:p>
          <a:p>
            <a:pPr algn="ctr"/>
            <a:r>
              <a:rPr lang="en-US" dirty="0" smtClean="0"/>
              <a:t>deletions: 1,522</a:t>
            </a:r>
            <a:endParaRPr lang="en-US" dirty="0"/>
          </a:p>
        </p:txBody>
      </p:sp>
      <p:sp>
        <p:nvSpPr>
          <p:cNvPr id="29" name="Terminator 28"/>
          <p:cNvSpPr/>
          <p:nvPr/>
        </p:nvSpPr>
        <p:spPr>
          <a:xfrm>
            <a:off x="665683" y="6146700"/>
            <a:ext cx="3093713" cy="624945"/>
          </a:xfrm>
          <a:prstGeom prst="flowChartTermina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NA12878 diploid genome</a:t>
            </a:r>
            <a:endParaRPr lang="en-US" dirty="0"/>
          </a:p>
        </p:txBody>
      </p:sp>
      <p:cxnSp>
        <p:nvCxnSpPr>
          <p:cNvPr id="35" name="Straight Arrow Connector 34"/>
          <p:cNvCxnSpPr>
            <a:stCxn id="16" idx="2"/>
            <a:endCxn id="29" idx="0"/>
          </p:cNvCxnSpPr>
          <p:nvPr/>
        </p:nvCxnSpPr>
        <p:spPr>
          <a:xfrm rot="5400000">
            <a:off x="-525549" y="3408610"/>
            <a:ext cx="5476179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2" idx="2"/>
          </p:cNvCxnSpPr>
          <p:nvPr/>
        </p:nvCxnSpPr>
        <p:spPr>
          <a:xfrm rot="10800000">
            <a:off x="2211746" y="917226"/>
            <a:ext cx="4238697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892590" y="290811"/>
            <a:ext cx="16165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RD genotyping;</a:t>
            </a:r>
          </a:p>
          <a:p>
            <a:r>
              <a:rPr lang="en-US" dirty="0" smtClean="0"/>
              <a:t>trio phasing</a:t>
            </a:r>
          </a:p>
          <a:p>
            <a:r>
              <a:rPr lang="en-US" dirty="0" smtClean="0"/>
              <a:t>94% phased</a:t>
            </a:r>
            <a:endParaRPr lang="en-US" dirty="0"/>
          </a:p>
        </p:txBody>
      </p:sp>
      <p:cxnSp>
        <p:nvCxnSpPr>
          <p:cNvPr id="45" name="Straight Arrow Connector 44"/>
          <p:cNvCxnSpPr/>
          <p:nvPr/>
        </p:nvCxnSpPr>
        <p:spPr>
          <a:xfrm rot="10800000" flipV="1">
            <a:off x="2218974" y="5823540"/>
            <a:ext cx="4238698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Magnetic Disk 48"/>
          <p:cNvSpPr/>
          <p:nvPr/>
        </p:nvSpPr>
        <p:spPr>
          <a:xfrm>
            <a:off x="3538911" y="617682"/>
            <a:ext cx="1321848" cy="605546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33 events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3777540" y="6143495"/>
            <a:ext cx="5262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Symbol" charset="2"/>
              <a:buChar char=""/>
            </a:pPr>
            <a:r>
              <a:rPr lang="en-US" dirty="0" smtClean="0"/>
              <a:t> 3,962,637 (0.14%) different bases in paternal allele</a:t>
            </a:r>
          </a:p>
          <a:p>
            <a:pPr>
              <a:buFont typeface="Symbol" charset="2"/>
              <a:buChar char=""/>
            </a:pPr>
            <a:r>
              <a:rPr lang="en-US" dirty="0" smtClean="0"/>
              <a:t> 3,947,162 (0.14%) different bases in maternal allele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49728" y="1300604"/>
            <a:ext cx="1416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July 30, 2010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8" name="Magnetic Disk 27"/>
          <p:cNvSpPr/>
          <p:nvPr/>
        </p:nvSpPr>
        <p:spPr>
          <a:xfrm>
            <a:off x="2983675" y="3520923"/>
            <a:ext cx="1724171" cy="605546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1,522 events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744495" y="3474524"/>
            <a:ext cx="17658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Trio phasing</a:t>
            </a:r>
          </a:p>
          <a:p>
            <a:r>
              <a:rPr lang="en-US" dirty="0" smtClean="0"/>
              <a:t>77% phased</a:t>
            </a:r>
          </a:p>
          <a:p>
            <a:r>
              <a:rPr lang="en-US" dirty="0" smtClean="0"/>
              <a:t>15% inconsistent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062071" y="5454208"/>
            <a:ext cx="1315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89% phased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92832" y="3634254"/>
            <a:ext cx="145413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</a:rPr>
              <a:t>Randomly</a:t>
            </a:r>
          </a:p>
          <a:p>
            <a:r>
              <a:rPr lang="en-US" b="1" dirty="0" smtClean="0">
                <a:solidFill>
                  <a:schemeClr val="accent6"/>
                </a:solidFill>
              </a:rPr>
              <a:t>choosing</a:t>
            </a:r>
          </a:p>
          <a:p>
            <a:r>
              <a:rPr lang="en-US" b="1" dirty="0" err="1" smtClean="0">
                <a:solidFill>
                  <a:schemeClr val="accent6"/>
                </a:solidFill>
              </a:rPr>
              <a:t>haplotype</a:t>
            </a:r>
            <a:endParaRPr lang="en-US" b="1" dirty="0" smtClean="0">
              <a:solidFill>
                <a:schemeClr val="accent6"/>
              </a:solidFill>
            </a:endParaRPr>
          </a:p>
          <a:p>
            <a:r>
              <a:rPr lang="en-US" b="1" dirty="0" smtClean="0">
                <a:solidFill>
                  <a:schemeClr val="accent6"/>
                </a:solidFill>
              </a:rPr>
              <a:t>for </a:t>
            </a:r>
            <a:r>
              <a:rPr lang="en-US" b="1" dirty="0" err="1" smtClean="0">
                <a:solidFill>
                  <a:schemeClr val="accent6"/>
                </a:solidFill>
              </a:rPr>
              <a:t>unphased</a:t>
            </a:r>
            <a:endParaRPr lang="en-US" b="1" dirty="0" smtClean="0">
              <a:solidFill>
                <a:schemeClr val="accent6"/>
              </a:solidFill>
            </a:endParaRPr>
          </a:p>
          <a:p>
            <a:r>
              <a:rPr lang="en-US" b="1" dirty="0" smtClean="0">
                <a:solidFill>
                  <a:schemeClr val="accent6"/>
                </a:solidFill>
              </a:rPr>
              <a:t>events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947350" y="2469660"/>
            <a:ext cx="1015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Phasing?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 rot="10800000" flipV="1">
            <a:off x="3948049" y="2900879"/>
            <a:ext cx="250113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Magnetic Disk 36"/>
          <p:cNvSpPr/>
          <p:nvPr/>
        </p:nvSpPr>
        <p:spPr>
          <a:xfrm>
            <a:off x="6457672" y="2409180"/>
            <a:ext cx="2560320" cy="914400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Released 1000 Genomes insertions: 97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809794" y="1395734"/>
            <a:ext cx="5261442" cy="194919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FF0000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2058</TotalTime>
  <Words>142</Words>
  <Application>Microsoft Macintosh PowerPoint</Application>
  <PresentationFormat>On-screen Show (4:3)</PresentationFormat>
  <Paragraphs>39</Paragraphs>
  <Slides>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Yale univesity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Alexej Abyzov</dc:creator>
  <cp:lastModifiedBy>Alexej Abyzov</cp:lastModifiedBy>
  <cp:revision>116</cp:revision>
  <dcterms:created xsi:type="dcterms:W3CDTF">2011-01-12T16:41:30Z</dcterms:created>
  <dcterms:modified xsi:type="dcterms:W3CDTF">2011-01-12T16:42:21Z</dcterms:modified>
</cp:coreProperties>
</file>