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07" r:id="rId2"/>
    <p:sldMasterId id="2147483823" r:id="rId3"/>
    <p:sldMasterId id="2147483837" r:id="rId4"/>
    <p:sldMasterId id="2147483851" r:id="rId5"/>
    <p:sldMasterId id="2147483867" r:id="rId6"/>
    <p:sldMasterId id="2147483908" r:id="rId7"/>
  </p:sldMasterIdLst>
  <p:notesMasterIdLst>
    <p:notesMasterId r:id="rId54"/>
  </p:notesMasterIdLst>
  <p:handoutMasterIdLst>
    <p:handoutMasterId r:id="rId55"/>
  </p:handoutMasterIdLst>
  <p:sldIdLst>
    <p:sldId id="1925" r:id="rId8"/>
    <p:sldId id="2100" r:id="rId9"/>
    <p:sldId id="2101" r:id="rId10"/>
    <p:sldId id="2098" r:id="rId11"/>
    <p:sldId id="2099" r:id="rId12"/>
    <p:sldId id="1978" r:id="rId13"/>
    <p:sldId id="1981" r:id="rId14"/>
    <p:sldId id="1980" r:id="rId15"/>
    <p:sldId id="1982" r:id="rId16"/>
    <p:sldId id="1983" r:id="rId17"/>
    <p:sldId id="1984" r:id="rId18"/>
    <p:sldId id="1985" r:id="rId19"/>
    <p:sldId id="1986" r:id="rId20"/>
    <p:sldId id="1987" r:id="rId21"/>
    <p:sldId id="1988" r:id="rId22"/>
    <p:sldId id="1989" r:id="rId23"/>
    <p:sldId id="1990" r:id="rId24"/>
    <p:sldId id="1991" r:id="rId25"/>
    <p:sldId id="1992" r:id="rId26"/>
    <p:sldId id="1993" r:id="rId27"/>
    <p:sldId id="1994" r:id="rId28"/>
    <p:sldId id="1995" r:id="rId29"/>
    <p:sldId id="1996" r:id="rId30"/>
    <p:sldId id="1998" r:id="rId31"/>
    <p:sldId id="1999" r:id="rId32"/>
    <p:sldId id="2102" r:id="rId33"/>
    <p:sldId id="2000" r:id="rId34"/>
    <p:sldId id="2001" r:id="rId35"/>
    <p:sldId id="1946" r:id="rId36"/>
    <p:sldId id="1947" r:id="rId37"/>
    <p:sldId id="1948" r:id="rId38"/>
    <p:sldId id="2002" r:id="rId39"/>
    <p:sldId id="2015" r:id="rId40"/>
    <p:sldId id="2016" r:id="rId41"/>
    <p:sldId id="2017" r:id="rId42"/>
    <p:sldId id="2018" r:id="rId43"/>
    <p:sldId id="2019" r:id="rId44"/>
    <p:sldId id="2020" r:id="rId45"/>
    <p:sldId id="2088" r:id="rId46"/>
    <p:sldId id="2089" r:id="rId47"/>
    <p:sldId id="2091" r:id="rId48"/>
    <p:sldId id="2092" r:id="rId49"/>
    <p:sldId id="2093" r:id="rId50"/>
    <p:sldId id="2094" r:id="rId51"/>
    <p:sldId id="1926" r:id="rId52"/>
    <p:sldId id="1927" r:id="rId53"/>
  </p:sldIdLst>
  <p:sldSz cx="9144000" cy="6858000" type="letter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25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CCECFF"/>
    <a:srgbClr val="FFCCCC"/>
    <a:srgbClr val="000066"/>
    <a:srgbClr val="FF33CC"/>
    <a:srgbClr val="CC6600"/>
    <a:srgbClr val="FF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/>
    <p:restoredTop sz="94640"/>
  </p:normalViewPr>
  <p:slideViewPr>
    <p:cSldViewPr>
      <p:cViewPr varScale="1">
        <p:scale>
          <a:sx n="111" d="100"/>
          <a:sy n="111" d="100"/>
        </p:scale>
        <p:origin x="1528" y="208"/>
      </p:cViewPr>
      <p:guideLst>
        <p:guide orient="horz" pos="2400"/>
        <p:guide pos="2544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1296" y="-72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image" Target="../media/image38.wmf"/><Relationship Id="rId3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4" Type="http://schemas.openxmlformats.org/officeDocument/2006/relationships/image" Target="../media/image38.wmf"/><Relationship Id="rId1" Type="http://schemas.openxmlformats.org/officeDocument/2006/relationships/image" Target="../media/image40.wmf"/><Relationship Id="rId2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4" Type="http://schemas.openxmlformats.org/officeDocument/2006/relationships/image" Target="../media/image38.wmf"/><Relationship Id="rId1" Type="http://schemas.openxmlformats.org/officeDocument/2006/relationships/image" Target="../media/image42.wmf"/><Relationship Id="rId2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Relationship Id="rId2" Type="http://schemas.openxmlformats.org/officeDocument/2006/relationships/image" Target="../media/image4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Relationship Id="rId2" Type="http://schemas.openxmlformats.org/officeDocument/2006/relationships/image" Target="../media/image4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3032126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6578" tIns="48288" rIns="96578" bIns="48288" numCol="1" anchor="t" anchorCtr="0" compatLnSpc="1">
            <a:prstTxWarp prst="textNoShape">
              <a:avLst/>
            </a:prstTxWarp>
          </a:bodyPr>
          <a:lstStyle>
            <a:lvl1pPr defTabSz="958850" eaLnBrk="0" hangingPunct="0">
              <a:defRPr sz="1300" b="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6578" tIns="48288" rIns="96578" bIns="48288" numCol="1" anchor="t" anchorCtr="0" compatLnSpc="1">
            <a:prstTxWarp prst="textNoShape">
              <a:avLst/>
            </a:prstTxWarp>
          </a:bodyPr>
          <a:lstStyle>
            <a:lvl1pPr algn="r" defTabSz="958850" eaLnBrk="0" hangingPunct="0">
              <a:defRPr sz="1300" b="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8820150"/>
            <a:ext cx="3032126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6578" tIns="48288" rIns="96578" bIns="48288" numCol="1" anchor="b" anchorCtr="0" compatLnSpc="1">
            <a:prstTxWarp prst="textNoShape">
              <a:avLst/>
            </a:prstTxWarp>
          </a:bodyPr>
          <a:lstStyle>
            <a:lvl1pPr defTabSz="958850" eaLnBrk="0" hangingPunct="0">
              <a:defRPr sz="1300" b="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7163" y="8820150"/>
            <a:ext cx="30305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6578" tIns="48288" rIns="96578" bIns="48288" numCol="1" anchor="b" anchorCtr="0" compatLnSpc="1">
            <a:prstTxWarp prst="textNoShape">
              <a:avLst/>
            </a:prstTxWarp>
          </a:bodyPr>
          <a:lstStyle>
            <a:lvl1pPr algn="r" defTabSz="958850" eaLnBrk="0" hangingPunct="0">
              <a:defRPr sz="1300" b="0"/>
            </a:lvl1pPr>
          </a:lstStyle>
          <a:p>
            <a:fld id="{655629FD-3195-A74E-8CA2-653BDE7878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42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3032126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578" tIns="48288" rIns="96578" bIns="48288" numCol="1" anchor="t" anchorCtr="0" compatLnSpc="1">
            <a:prstTxWarp prst="textNoShape">
              <a:avLst/>
            </a:prstTxWarp>
          </a:bodyPr>
          <a:lstStyle>
            <a:lvl1pPr defTabSz="958850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578" tIns="48288" rIns="96578" bIns="48288" numCol="1" anchor="t" anchorCtr="0" compatLnSpc="1">
            <a:prstTxWarp prst="textNoShape">
              <a:avLst/>
            </a:prstTxWarp>
          </a:bodyPr>
          <a:lstStyle>
            <a:lvl1pPr algn="r" defTabSz="958850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3250"/>
            <a:ext cx="5129213" cy="41735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578" tIns="48288" rIns="96578" bIns="482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8820150"/>
            <a:ext cx="3032126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578" tIns="48288" rIns="96578" bIns="48288" numCol="1" anchor="b" anchorCtr="0" compatLnSpc="1">
            <a:prstTxWarp prst="textNoShape">
              <a:avLst/>
            </a:prstTxWarp>
          </a:bodyPr>
          <a:lstStyle>
            <a:lvl1pPr defTabSz="958850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7163" y="8820150"/>
            <a:ext cx="3030537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578" tIns="48288" rIns="96578" bIns="48288" numCol="1" anchor="b" anchorCtr="0" compatLnSpc="1">
            <a:prstTxWarp prst="textNoShape">
              <a:avLst/>
            </a:prstTxWarp>
          </a:bodyPr>
          <a:lstStyle>
            <a:lvl1pPr algn="r" defTabSz="958850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fld id="{21395EB7-8C0F-CC48-9287-E53ABC40D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83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D0E8FB-62EA-3C4A-BF14-E28BCEF7E95B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18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8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173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277334-4080-344E-AC9D-4844C2549859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24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4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79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966AE0-4ABC-9649-B93A-72B6670C282C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24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4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727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844219-CFE3-274C-A113-F8C7B1E95365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38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0263" cy="34798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8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1663"/>
            <a:ext cx="5129213" cy="4175125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341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0D2571-FD05-EB42-A159-1F5A43ECA36F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38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0263" cy="34798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8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1663"/>
            <a:ext cx="5129213" cy="4175125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52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282C2D-3496-1446-8474-A83966884F94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38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0263" cy="34798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8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1663"/>
            <a:ext cx="5129213" cy="4175125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44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2EFCCC-8960-5C48-894A-FE11ABAA04E5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39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0263" cy="34798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9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1663"/>
            <a:ext cx="5129213" cy="4175125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821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EAD4A7-6B11-ED46-9E98-E7A0C19470F0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39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0263" cy="34798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9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1663"/>
            <a:ext cx="5129213" cy="4175125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943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18E2CC-FA64-4F41-AA51-0652F0B9162B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02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2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54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DD94D3-A10C-FC4B-8DD2-8B3E78014132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39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9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353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FE812F-D302-BD4D-8B63-420E42162FA6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306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6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90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FDFADF-14A1-4B4E-BCA3-EC26252779FB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07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7795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8E983E-60AC-8449-8A8D-A9D1AA64D848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56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3706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1E77CB-6339-5944-BF72-0CA5E4C34767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06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6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4816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88673D-D4E1-EA47-8294-D49092835F77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06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6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3596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08D468-5B29-BF49-A6FF-1691548C5A7F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55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55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42B8C92-DA38-A74B-A683-BF500F9FEBCE}" type="slidenum">
              <a:rPr lang="en-US" sz="1300" b="0"/>
              <a:pPr/>
              <a:t>25</a:t>
            </a:fld>
            <a:endParaRPr lang="en-US" sz="1300" b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756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18E2CC-FA64-4F41-AA51-0652F0B9162B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302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2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9144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4FDC5C-E090-DE42-BC84-EE8C9DD874BA}" type="slidenum">
              <a:rPr lang="en-US" sz="1300" b="0"/>
              <a:pPr/>
              <a:t>27</a:t>
            </a:fld>
            <a:endParaRPr lang="en-US" sz="1300" b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696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926E21-C19E-A247-A9D9-91D447D5F284}" type="slidenum">
              <a:rPr lang="en-US" sz="1300" b="0"/>
              <a:pPr/>
              <a:t>28</a:t>
            </a:fld>
            <a:endParaRPr lang="en-US" sz="1300" b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108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475CB3-35B4-3648-BD1A-5D4C21A9286D}" type="slidenum">
              <a:rPr lang="en-US" sz="1300" b="0"/>
              <a:pPr/>
              <a:t>29</a:t>
            </a:fld>
            <a:endParaRPr lang="en-US" sz="1300" b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0263" cy="347980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1663"/>
            <a:ext cx="5129213" cy="4175125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537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C927AD4-DA16-5F41-BB69-22048B3403D4}" type="slidenum">
              <a:rPr lang="en-US" sz="1300" b="0"/>
              <a:pPr/>
              <a:t>30</a:t>
            </a:fld>
            <a:endParaRPr lang="en-US" sz="1300" b="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0263" cy="347980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1663"/>
            <a:ext cx="5129213" cy="4175125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3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4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/>
          </a:p>
        </p:txBody>
      </p:sp>
      <p:sp>
        <p:nvSpPr>
          <p:cNvPr id="120835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842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842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842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842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842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39DD348-31AF-9B46-96ED-E8032408CB2E}" type="slidenum">
              <a:rPr lang="en-US" altLang="en-US" sz="1300" b="0">
                <a:solidFill>
                  <a:srgbClr val="000000"/>
                </a:solidFill>
              </a:rPr>
              <a:pPr/>
              <a:t>4</a:t>
            </a:fld>
            <a:endParaRPr lang="en-US" altLang="en-US" sz="13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4162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A382581-C26C-1248-B850-9884D8D5DBE2}" type="slidenum">
              <a:rPr lang="en-US" sz="1300" b="0"/>
              <a:pPr/>
              <a:t>31</a:t>
            </a:fld>
            <a:endParaRPr lang="en-US" sz="1300" b="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0263" cy="347980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1663"/>
            <a:ext cx="5129213" cy="4175125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731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0CFBEC1-1ED0-8441-B015-A23FB49B9D68}" type="slidenum">
              <a:rPr lang="en-US" sz="1300" b="0"/>
              <a:pPr/>
              <a:t>32</a:t>
            </a:fld>
            <a:endParaRPr lang="en-US" sz="1300" b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447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E6D3129-98BE-5441-82E5-F2CF9D1C6D82}" type="slidenum">
              <a:rPr lang="en-US" sz="1300" b="0"/>
              <a:pPr/>
              <a:t>33</a:t>
            </a:fld>
            <a:endParaRPr lang="en-US" sz="1300" b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919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61533F-AD0D-CF4D-9B36-CF457EFEEA61}" type="slidenum">
              <a:rPr lang="en-US" sz="1300" b="0"/>
              <a:pPr/>
              <a:t>34</a:t>
            </a:fld>
            <a:endParaRPr lang="en-US" sz="1300" b="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211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5A80099-DE69-8547-BA03-071623F57BC0}" type="slidenum">
              <a:rPr lang="en-US" sz="1300" b="0"/>
              <a:pPr/>
              <a:t>35</a:t>
            </a:fld>
            <a:endParaRPr lang="en-US" sz="1300" b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844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B5D407-E773-F54F-B982-617808A062D4}" type="slidenum">
              <a:rPr lang="en-US" sz="1300" b="0"/>
              <a:pPr/>
              <a:t>36</a:t>
            </a:fld>
            <a:endParaRPr lang="en-US" sz="1300" b="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537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5C1E9F4-0C6A-2C48-96B7-292609454E94}" type="slidenum">
              <a:rPr lang="en-US" sz="1300" b="0"/>
              <a:pPr/>
              <a:t>37</a:t>
            </a:fld>
            <a:endParaRPr lang="en-US" sz="1300" b="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231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8047996-F230-FF46-AF0C-42CD52598FD2}" type="slidenum">
              <a:rPr lang="en-US" sz="1300" b="0"/>
              <a:pPr/>
              <a:t>38</a:t>
            </a:fld>
            <a:endParaRPr lang="en-US" sz="1300" b="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5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0B5E2A-6D5B-B441-99E3-432DE1D76216}" type="slidenum">
              <a:rPr lang="en-US" sz="1300" b="0"/>
              <a:pPr/>
              <a:t>39</a:t>
            </a:fld>
            <a:endParaRPr lang="en-US" sz="1300" b="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665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ABB239E-5A7C-FB4F-822A-A1F064ABDA39}" type="slidenum">
              <a:rPr lang="en-US" sz="1300" b="0"/>
              <a:pPr/>
              <a:t>40</a:t>
            </a:fld>
            <a:endParaRPr lang="en-US" sz="1300" b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0263" cy="347980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1663"/>
            <a:ext cx="5129213" cy="4175125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65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2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/>
          </a:p>
        </p:txBody>
      </p:sp>
      <p:sp>
        <p:nvSpPr>
          <p:cNvPr id="122883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842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842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842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842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842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4DC09C0-AABE-C54A-BCFB-D4A174B57295}" type="slidenum">
              <a:rPr lang="en-US" altLang="en-US" sz="1300" b="0">
                <a:solidFill>
                  <a:srgbClr val="000000"/>
                </a:solidFill>
              </a:rPr>
              <a:pPr/>
              <a:t>5</a:t>
            </a:fld>
            <a:endParaRPr lang="en-US" altLang="en-US" sz="13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818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42E1171-91F6-1F40-94EA-CCB526A5CD29}" type="slidenum">
              <a:rPr lang="en-US" sz="1300" b="0"/>
              <a:pPr/>
              <a:t>41</a:t>
            </a:fld>
            <a:endParaRPr lang="en-US" sz="1300" b="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054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D765AC2-9534-A544-9D6C-012692C0B2AC}" type="slidenum">
              <a:rPr lang="en-US" sz="1300" b="0"/>
              <a:pPr/>
              <a:t>42</a:t>
            </a:fld>
            <a:endParaRPr lang="en-US" sz="1300" b="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08488"/>
            <a:ext cx="5597525" cy="41783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505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E0ABF2D-8ECA-FE46-8952-254CFA86EC73}" type="slidenum">
              <a:rPr lang="en-US" sz="1300" b="0"/>
              <a:pPr/>
              <a:t>43</a:t>
            </a:fld>
            <a:endParaRPr lang="en-US" sz="1300" b="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08488"/>
            <a:ext cx="5597525" cy="41783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61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82163F-AA2D-F941-94D4-26F05EF4809A}" type="slidenum">
              <a:rPr lang="en-US" sz="1300" b="0"/>
              <a:pPr/>
              <a:t>44</a:t>
            </a:fld>
            <a:endParaRPr lang="en-US" sz="1300" b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08488"/>
            <a:ext cx="5597525" cy="41783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484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8E42A64-5897-F146-8BF8-C076E64177D4}" type="slidenum">
              <a:rPr lang="en-US" sz="1300" b="0"/>
              <a:pPr/>
              <a:t>45</a:t>
            </a:fld>
            <a:endParaRPr lang="en-US" sz="1300" b="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685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E06AA66-CD1F-7E40-AAF4-D3B3F4623BC4}" type="slidenum">
              <a:rPr lang="en-US" sz="1300" b="0"/>
              <a:pPr/>
              <a:t>46</a:t>
            </a:fld>
            <a:endParaRPr lang="en-US" sz="1300" b="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1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FDFADF-14A1-4B4E-BCA3-EC26252779FB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07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593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B29B3A-B7D3-AC45-B51B-668C4C492812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23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3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269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CF1CB7-788C-C54B-B052-27750E495061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23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3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202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2A659E-ECEC-8B49-B208-204E22F23238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23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3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862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A4F813-BEA1-6C44-88E3-93CA05A8FDDA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24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4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87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2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4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53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81000"/>
            <a:ext cx="7772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75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06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763608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7302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6991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113840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0722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6148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35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6540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136144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72573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25702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9414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6010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6010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7533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4505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1627695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8508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686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9865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241775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008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3838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2156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44493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996688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467523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336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6010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6010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1260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2971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824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2137230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4794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5701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15412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6510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3365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7959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56325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44165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833268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722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4149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6010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6010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7794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8002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28498386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4828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8746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61508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5237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99598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7360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839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73210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32663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788058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0904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6010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6010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1234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85343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2924760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7722E01-06B9-8A46-9806-9393F58A6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785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1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196" indent="0" algn="ctr">
              <a:buNone/>
              <a:defRPr/>
            </a:lvl2pPr>
            <a:lvl3pPr marL="914391" indent="0" algn="ctr">
              <a:buNone/>
              <a:defRPr/>
            </a:lvl3pPr>
            <a:lvl4pPr marL="1371587" indent="0" algn="ctr">
              <a:buNone/>
              <a:defRPr/>
            </a:lvl4pPr>
            <a:lvl5pPr marL="1828782" indent="0" algn="ctr">
              <a:buNone/>
              <a:defRPr/>
            </a:lvl5pPr>
            <a:lvl6pPr marL="2285978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3652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645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1713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6" indent="0">
              <a:buNone/>
              <a:defRPr sz="1800"/>
            </a:lvl2pPr>
            <a:lvl3pPr marL="914391" indent="0">
              <a:buNone/>
              <a:defRPr sz="1600"/>
            </a:lvl3pPr>
            <a:lvl4pPr marL="1371587" indent="0">
              <a:buNone/>
              <a:defRPr sz="1400"/>
            </a:lvl4pPr>
            <a:lvl5pPr marL="1828782" indent="0">
              <a:buNone/>
              <a:defRPr sz="1400"/>
            </a:lvl5pPr>
            <a:lvl6pPr marL="2285978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070505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1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81201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50029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0523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84780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361998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951710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749014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23357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1"/>
            <a:ext cx="1943100" cy="6010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1"/>
            <a:ext cx="5676900" cy="6010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28014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1"/>
            <a:ext cx="3810000" cy="463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81201"/>
            <a:ext cx="3810000" cy="463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6886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35226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1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7505141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1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196" indent="0" algn="ctr">
              <a:buNone/>
              <a:defRPr/>
            </a:lvl2pPr>
            <a:lvl3pPr marL="914391" indent="0" algn="ctr">
              <a:buNone/>
              <a:defRPr/>
            </a:lvl3pPr>
            <a:lvl4pPr marL="1371587" indent="0" algn="ctr">
              <a:buNone/>
              <a:defRPr/>
            </a:lvl4pPr>
            <a:lvl5pPr marL="1828782" indent="0" algn="ctr">
              <a:buNone/>
              <a:defRPr/>
            </a:lvl5pPr>
            <a:lvl6pPr marL="2285978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72148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72549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6" indent="0">
              <a:buNone/>
              <a:defRPr sz="1800"/>
            </a:lvl2pPr>
            <a:lvl3pPr marL="914391" indent="0">
              <a:buNone/>
              <a:defRPr sz="1600"/>
            </a:lvl3pPr>
            <a:lvl4pPr marL="1371587" indent="0">
              <a:buNone/>
              <a:defRPr sz="1400"/>
            </a:lvl4pPr>
            <a:lvl5pPr marL="1828782" indent="0">
              <a:buNone/>
              <a:defRPr sz="1400"/>
            </a:lvl5pPr>
            <a:lvl6pPr marL="2285978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6615150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1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81201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45981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9208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90710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1060064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9586842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688946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37850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68214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1"/>
            <a:ext cx="1943100" cy="6010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1"/>
            <a:ext cx="5676900" cy="6010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82580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1"/>
            <a:ext cx="3810000" cy="463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81201"/>
            <a:ext cx="3810000" cy="463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40349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1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2549533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3.xml"/><Relationship Id="rId14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Relationship Id="rId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67.xml"/><Relationship Id="rId15" Type="http://schemas.openxmlformats.org/officeDocument/2006/relationships/theme" Target="../theme/theme5.xml"/><Relationship Id="rId1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0.xml"/><Relationship Id="rId14" Type="http://schemas.openxmlformats.org/officeDocument/2006/relationships/theme" Target="../theme/theme6.xml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3.xml"/><Relationship Id="rId14" Type="http://schemas.openxmlformats.org/officeDocument/2006/relationships/theme" Target="../theme/theme7.xml"/><Relationship Id="rId1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Relationship Id="rId9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rot="-5400000">
            <a:off x="7583487" y="5302251"/>
            <a:ext cx="28670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0" hangingPunct="0">
              <a:defRPr/>
            </a:pPr>
            <a:r>
              <a:rPr lang="en-US" sz="1000" dirty="0">
                <a:solidFill>
                  <a:srgbClr val="B2B2B2"/>
                </a:solidFill>
                <a:cs typeface="+mn-cs"/>
              </a:rPr>
              <a:t>     (c) M Gerstein, </a:t>
            </a:r>
            <a:r>
              <a:rPr lang="en-US" sz="1000" dirty="0" err="1">
                <a:solidFill>
                  <a:srgbClr val="B2B2B2"/>
                </a:solidFill>
                <a:cs typeface="+mn-cs"/>
              </a:rPr>
              <a:t>gerstein.info</a:t>
            </a:r>
            <a:r>
              <a:rPr lang="en-US" sz="1000" dirty="0">
                <a:solidFill>
                  <a:srgbClr val="B2B2B2"/>
                </a:solidFill>
                <a:cs typeface="+mn-cs"/>
              </a:rPr>
              <a:t>/talks</a:t>
            </a:r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8845550" y="6589713"/>
            <a:ext cx="374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fld id="{A6A99A9D-2250-414A-9798-885FE723D205}" type="slidenum">
              <a:rPr lang="en-US" sz="1000">
                <a:solidFill>
                  <a:srgbClr val="000066"/>
                </a:solidFill>
                <a:cs typeface="+mn-cs"/>
              </a:rPr>
              <a:pPr algn="r">
                <a:defRPr/>
              </a:pPr>
              <a:t>‹#›</a:t>
            </a:fld>
            <a:r>
              <a:rPr lang="en-US" sz="1000" dirty="0">
                <a:solidFill>
                  <a:srgbClr val="000066"/>
                </a:solidFill>
                <a:cs typeface="+mn-cs"/>
              </a:rPr>
              <a:t> </a:t>
            </a: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8902700" y="4191000"/>
            <a:ext cx="609600" cy="2906713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7" r:id="rId1"/>
    <p:sldLayoutId id="2147485158" r:id="rId2"/>
    <p:sldLayoutId id="2147485159" r:id="rId3"/>
    <p:sldLayoutId id="2147485160" r:id="rId4"/>
    <p:sldLayoutId id="2147485161" r:id="rId5"/>
    <p:sldLayoutId id="2147485162" r:id="rId6"/>
    <p:sldLayoutId id="2147485163" r:id="rId7"/>
    <p:sldLayoutId id="2147485164" r:id="rId8"/>
    <p:sldLayoutId id="2147485165" r:id="rId9"/>
    <p:sldLayoutId id="2147485166" r:id="rId10"/>
    <p:sldLayoutId id="2147485167" r:id="rId11"/>
    <p:sldLayoutId id="2147485168" r:id="rId12"/>
    <p:sldLayoutId id="2147485169" r:id="rId13"/>
    <p:sldLayoutId id="214748517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Font typeface="Symbol" charset="0"/>
        <a:buChar char="à"/>
        <a:defRPr>
          <a:solidFill>
            <a:schemeClr val="tx1"/>
          </a:solidFill>
          <a:latin typeface="+mn-lt"/>
          <a:ea typeface="+mn-ea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har char="o"/>
        <a:defRPr>
          <a:solidFill>
            <a:schemeClr val="tx1"/>
          </a:solidFill>
          <a:latin typeface="+mn-lt"/>
          <a:ea typeface="+mn-ea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Se2_default_3_cbb752_11apr10con2_default_3_cbb752_11apr10d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02566" name="Rectangle 6"/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3" rIns="92066" bIns="46033"/>
          <a:lstStyle/>
          <a:p>
            <a:pPr defTabSz="912813" eaLnBrk="0" hangingPunct="0">
              <a:defRPr/>
            </a:pPr>
            <a:fld id="{FDBFCD91-A0CC-804B-83D8-42C1501E7FF5}" type="slidenum">
              <a:rPr 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ＭＳ Ｐゴシック" charset="-128"/>
                <a:cs typeface="ＭＳ Ｐゴシック" charset="-128"/>
              </a:rPr>
              <a:pPr defTabSz="912813" eaLnBrk="0" hangingPunct="0">
                <a:defRPr/>
              </a:pPr>
              <a:t>‹#›</a:t>
            </a:fld>
            <a:r>
              <a:rPr lang="en-US" sz="1800" dirty="0">
                <a:solidFill>
                  <a:srgbClr val="808080"/>
                </a:solidFill>
                <a:ea typeface="ＭＳ Ｐゴシック" charset="-128"/>
                <a:cs typeface="ＭＳ Ｐゴシック" charset="-128"/>
              </a:rPr>
              <a:t> - </a:t>
            </a:r>
            <a:r>
              <a:rPr lang="en-US" sz="1000" dirty="0" err="1">
                <a:solidFill>
                  <a:srgbClr val="969696"/>
                </a:solidFill>
                <a:ea typeface="ＭＳ Ｐゴシック" charset="-128"/>
                <a:cs typeface="ＭＳ Ｐゴシック" charset="-128"/>
              </a:rPr>
              <a:t>Lectures.GersteinLab.org</a:t>
            </a:r>
            <a:endParaRPr lang="en-US" sz="300" b="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2" r:id="rId1"/>
    <p:sldLayoutId id="2147485173" r:id="rId2"/>
    <p:sldLayoutId id="2147485174" r:id="rId3"/>
    <p:sldLayoutId id="2147485175" r:id="rId4"/>
    <p:sldLayoutId id="2147485176" r:id="rId5"/>
    <p:sldLayoutId id="2147485177" r:id="rId6"/>
    <p:sldLayoutId id="2147485178" r:id="rId7"/>
    <p:sldLayoutId id="2147485179" r:id="rId8"/>
    <p:sldLayoutId id="2147485180" r:id="rId9"/>
    <p:sldLayoutId id="2147485181" r:id="rId10"/>
    <p:sldLayoutId id="2147485182" r:id="rId11"/>
    <p:sldLayoutId id="2147485183" r:id="rId12"/>
    <p:sldLayoutId id="2147485184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4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6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8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86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1500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2813" indent="-2270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6363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7213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02566" name="Rectangle 6"/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3" rIns="92066" bIns="46033"/>
          <a:lstStyle/>
          <a:p>
            <a:pPr defTabSz="912813" eaLnBrk="0" hangingPunct="0">
              <a:defRPr/>
            </a:pPr>
            <a:fld id="{670CECD5-5E91-8E49-BB29-6E5A3D6775AA}" type="slidenum">
              <a:rPr 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ＭＳ Ｐゴシック" charset="-128"/>
                <a:cs typeface="ＭＳ Ｐゴシック" charset="-128"/>
              </a:rPr>
              <a:pPr defTabSz="912813" eaLnBrk="0" hangingPunct="0">
                <a:defRPr/>
              </a:pPr>
              <a:t>‹#›</a:t>
            </a:fld>
            <a:r>
              <a:rPr lang="en-US" sz="1800" dirty="0">
                <a:solidFill>
                  <a:srgbClr val="808080"/>
                </a:solidFill>
                <a:ea typeface="ＭＳ Ｐゴシック" charset="-128"/>
                <a:cs typeface="ＭＳ Ｐゴシック" charset="-128"/>
              </a:rPr>
              <a:t> - </a:t>
            </a:r>
            <a:r>
              <a:rPr lang="en-US" sz="1000" dirty="0" err="1">
                <a:solidFill>
                  <a:srgbClr val="969696"/>
                </a:solidFill>
                <a:ea typeface="ＭＳ Ｐゴシック" charset="-128"/>
                <a:cs typeface="ＭＳ Ｐゴシック" charset="-128"/>
              </a:rPr>
              <a:t>Lectures.GersteinLab.org</a:t>
            </a:r>
            <a:r>
              <a:rPr lang="en-US" sz="400" b="0" dirty="0">
                <a:solidFill>
                  <a:srgbClr val="808080"/>
                </a:solidFill>
                <a:ea typeface="ＭＳ Ｐゴシック" charset="-128"/>
                <a:cs typeface="ＭＳ Ｐゴシック" charset="-128"/>
              </a:rPr>
              <a:t> </a:t>
            </a:r>
            <a:endParaRPr lang="en-US" sz="300" b="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5" r:id="rId1"/>
    <p:sldLayoutId id="2147485186" r:id="rId2"/>
    <p:sldLayoutId id="2147485187" r:id="rId3"/>
    <p:sldLayoutId id="2147485188" r:id="rId4"/>
    <p:sldLayoutId id="2147485189" r:id="rId5"/>
    <p:sldLayoutId id="2147485190" r:id="rId6"/>
    <p:sldLayoutId id="2147485191" r:id="rId7"/>
    <p:sldLayoutId id="2147485192" r:id="rId8"/>
    <p:sldLayoutId id="2147485193" r:id="rId9"/>
    <p:sldLayoutId id="2147485194" r:id="rId10"/>
    <p:sldLayoutId id="2147485195" r:id="rId11"/>
    <p:sldLayoutId id="2147485196" r:id="rId12"/>
    <p:sldLayoutId id="2147485197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4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6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8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86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1500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2813" indent="-2270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6363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7213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Se2_default_3_cbb752_11apr10con2_default_3_cbb752_11apr10d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02566" name="Rectangle 6"/>
          <p:cNvSpPr>
            <a:spLocks noChangeArrowheads="1"/>
          </p:cNvSpPr>
          <p:nvPr userDrawn="1"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3" rIns="92066" bIns="46033"/>
          <a:lstStyle/>
          <a:p>
            <a:pPr defTabSz="912813" eaLnBrk="0" hangingPunct="0">
              <a:defRPr/>
            </a:pPr>
            <a:fld id="{8B76E4F1-3642-4248-9CF2-8EA127EB7CCD}" type="slidenum">
              <a:rPr 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ＭＳ Ｐゴシック" charset="-128"/>
                <a:cs typeface="ＭＳ Ｐゴシック" charset="-128"/>
              </a:rPr>
              <a:pPr defTabSz="912813" eaLnBrk="0" hangingPunct="0">
                <a:defRPr/>
              </a:pPr>
              <a:t>‹#›</a:t>
            </a:fld>
            <a:r>
              <a:rPr lang="en-US" sz="1800" dirty="0">
                <a:solidFill>
                  <a:srgbClr val="808080"/>
                </a:solidFill>
                <a:ea typeface="ＭＳ Ｐゴシック" charset="-128"/>
                <a:cs typeface="ＭＳ Ｐゴシック" charset="-128"/>
              </a:rPr>
              <a:t> - </a:t>
            </a:r>
            <a:r>
              <a:rPr lang="en-US" sz="1000" dirty="0" err="1">
                <a:solidFill>
                  <a:srgbClr val="969696"/>
                </a:solidFill>
                <a:ea typeface="ＭＳ Ｐゴシック" charset="-128"/>
                <a:cs typeface="ＭＳ Ｐゴシック" charset="-128"/>
              </a:rPr>
              <a:t>Lectures.GersteinLab.org</a:t>
            </a:r>
            <a:endParaRPr lang="en-US" sz="300" b="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8" r:id="rId1"/>
    <p:sldLayoutId id="2147485199" r:id="rId2"/>
    <p:sldLayoutId id="2147485200" r:id="rId3"/>
    <p:sldLayoutId id="2147485201" r:id="rId4"/>
    <p:sldLayoutId id="2147485202" r:id="rId5"/>
    <p:sldLayoutId id="2147485203" r:id="rId6"/>
    <p:sldLayoutId id="2147485204" r:id="rId7"/>
    <p:sldLayoutId id="2147485205" r:id="rId8"/>
    <p:sldLayoutId id="2147485206" r:id="rId9"/>
    <p:sldLayoutId id="2147485207" r:id="rId10"/>
    <p:sldLayoutId id="2147485208" r:id="rId11"/>
    <p:sldLayoutId id="2147485209" r:id="rId12"/>
    <p:sldLayoutId id="2147485210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4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6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8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86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1500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2813" indent="-2270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6363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7213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02566" name="Rectangle 6"/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3" rIns="92066" bIns="46033"/>
          <a:lstStyle/>
          <a:p>
            <a:pPr defTabSz="912813" eaLnBrk="0" hangingPunct="0">
              <a:defRPr/>
            </a:pPr>
            <a:fld id="{C9B9E3B9-F894-454B-BDEA-577E2787C58D}" type="slidenum">
              <a:rPr 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ＭＳ Ｐゴシック" charset="-128"/>
                <a:cs typeface="ＭＳ Ｐゴシック" charset="-128"/>
              </a:rPr>
              <a:pPr defTabSz="912813" eaLnBrk="0" hangingPunct="0">
                <a:defRPr/>
              </a:pPr>
              <a:t>‹#›</a:t>
            </a:fld>
            <a:r>
              <a:rPr lang="en-US" sz="1800">
                <a:solidFill>
                  <a:srgbClr val="808080"/>
                </a:solidFill>
                <a:ea typeface="ＭＳ Ｐゴシック" charset="-128"/>
                <a:cs typeface="ＭＳ Ｐゴシック" charset="-128"/>
              </a:rPr>
              <a:t> - </a:t>
            </a:r>
            <a:r>
              <a:rPr lang="en-US" sz="1000">
                <a:solidFill>
                  <a:srgbClr val="969696"/>
                </a:solidFill>
                <a:ea typeface="ＭＳ Ｐゴシック" charset="-128"/>
                <a:cs typeface="ＭＳ Ｐゴシック" charset="-128"/>
              </a:rPr>
              <a:t>Lectures.GersteinLab.org</a:t>
            </a:r>
            <a:r>
              <a:rPr lang="en-US" sz="400" b="0">
                <a:solidFill>
                  <a:srgbClr val="80808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300" b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(c) '09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1" r:id="rId1"/>
    <p:sldLayoutId id="2147485212" r:id="rId2"/>
    <p:sldLayoutId id="2147485213" r:id="rId3"/>
    <p:sldLayoutId id="2147485214" r:id="rId4"/>
    <p:sldLayoutId id="2147485215" r:id="rId5"/>
    <p:sldLayoutId id="2147485216" r:id="rId6"/>
    <p:sldLayoutId id="2147485217" r:id="rId7"/>
    <p:sldLayoutId id="2147485218" r:id="rId8"/>
    <p:sldLayoutId id="2147485219" r:id="rId9"/>
    <p:sldLayoutId id="2147485220" r:id="rId10"/>
    <p:sldLayoutId id="2147485221" r:id="rId11"/>
    <p:sldLayoutId id="2147485222" r:id="rId12"/>
    <p:sldLayoutId id="2147485223" r:id="rId13"/>
    <p:sldLayoutId id="2147485250" r:id="rId1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4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6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8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86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1500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2813" indent="-2270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6363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7213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2" rIns="92066" bIns="460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2" rIns="92066" bIns="4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02566" name="Rectangle 6"/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2" rIns="92066" bIns="46032"/>
          <a:lstStyle/>
          <a:p>
            <a:pPr defTabSz="912804" eaLnBrk="0" hangingPunct="0">
              <a:defRPr/>
            </a:pPr>
            <a:fld id="{BD396A6D-58B7-BF40-A9E5-92AD8CE8DBA3}" type="slidenum">
              <a:rPr 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ＭＳ Ｐゴシック" charset="-128"/>
                <a:cs typeface="ＭＳ Ｐゴシック" charset="-128"/>
              </a:rPr>
              <a:pPr defTabSz="912804" eaLnBrk="0" hangingPunct="0">
                <a:defRPr/>
              </a:pPr>
              <a:t>‹#›</a:t>
            </a:fld>
            <a:r>
              <a:rPr lang="en-US" sz="1800" dirty="0">
                <a:solidFill>
                  <a:srgbClr val="808080"/>
                </a:solidFill>
                <a:ea typeface="ＭＳ Ｐゴシック" charset="-128"/>
                <a:cs typeface="ＭＳ Ｐゴシック" charset="-128"/>
              </a:rPr>
              <a:t> - </a:t>
            </a:r>
            <a:r>
              <a:rPr lang="en-US" sz="1000" dirty="0" err="1">
                <a:solidFill>
                  <a:srgbClr val="969696"/>
                </a:solidFill>
                <a:ea typeface="ＭＳ Ｐゴシック" charset="-128"/>
                <a:cs typeface="ＭＳ Ｐゴシック" charset="-128"/>
              </a:rPr>
              <a:t>Lectures.GersteinLab.org</a:t>
            </a:r>
            <a:endParaRPr lang="en-US" sz="300" b="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4" r:id="rId1"/>
    <p:sldLayoutId id="2147485225" r:id="rId2"/>
    <p:sldLayoutId id="2147485226" r:id="rId3"/>
    <p:sldLayoutId id="2147485227" r:id="rId4"/>
    <p:sldLayoutId id="2147485228" r:id="rId5"/>
    <p:sldLayoutId id="2147485229" r:id="rId6"/>
    <p:sldLayoutId id="2147485230" r:id="rId7"/>
    <p:sldLayoutId id="2147485231" r:id="rId8"/>
    <p:sldLayoutId id="2147485232" r:id="rId9"/>
    <p:sldLayoutId id="2147485233" r:id="rId10"/>
    <p:sldLayoutId id="2147485234" r:id="rId11"/>
    <p:sldLayoutId id="2147485235" r:id="rId12"/>
    <p:sldLayoutId id="2147485236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196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391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587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782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7013" indent="-227013" algn="l" defTabSz="911225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9913" indent="-227013" algn="l" defTabSz="911225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1225" indent="-225425" algn="l" defTabSz="911225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4775" indent="-227013" algn="l" defTabSz="91122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5625" indent="-227013" algn="l" defTabSz="911225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575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770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8966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161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2" rIns="92066" bIns="460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2" rIns="92066" bIns="4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02566" name="Rectangle 6"/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2" rIns="92066" bIns="46032"/>
          <a:lstStyle/>
          <a:p>
            <a:pPr defTabSz="912804" eaLnBrk="0" hangingPunct="0">
              <a:defRPr/>
            </a:pPr>
            <a:fld id="{7A3A90F1-9CF8-CB4C-B677-FC0B34811908}" type="slidenum">
              <a:rPr 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ＭＳ Ｐゴシック" charset="-128"/>
                <a:cs typeface="ＭＳ Ｐゴシック" charset="-128"/>
              </a:rPr>
              <a:pPr defTabSz="912804" eaLnBrk="0" hangingPunct="0">
                <a:defRPr/>
              </a:pPr>
              <a:t>‹#›</a:t>
            </a:fld>
            <a:r>
              <a:rPr lang="en-US" sz="1800" dirty="0">
                <a:solidFill>
                  <a:srgbClr val="808080"/>
                </a:solidFill>
                <a:ea typeface="ＭＳ Ｐゴシック" charset="-128"/>
                <a:cs typeface="ＭＳ Ｐゴシック" charset="-128"/>
              </a:rPr>
              <a:t> - </a:t>
            </a:r>
            <a:r>
              <a:rPr lang="en-US" sz="1000" dirty="0" err="1">
                <a:solidFill>
                  <a:srgbClr val="969696"/>
                </a:solidFill>
                <a:ea typeface="ＭＳ Ｐゴシック" charset="-128"/>
                <a:cs typeface="ＭＳ Ｐゴシック" charset="-128"/>
              </a:rPr>
              <a:t>Lectures.GersteinLab.org</a:t>
            </a:r>
            <a:endParaRPr lang="en-US" sz="300" b="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37" r:id="rId1"/>
    <p:sldLayoutId id="2147485238" r:id="rId2"/>
    <p:sldLayoutId id="2147485239" r:id="rId3"/>
    <p:sldLayoutId id="2147485240" r:id="rId4"/>
    <p:sldLayoutId id="2147485241" r:id="rId5"/>
    <p:sldLayoutId id="2147485242" r:id="rId6"/>
    <p:sldLayoutId id="2147485243" r:id="rId7"/>
    <p:sldLayoutId id="2147485244" r:id="rId8"/>
    <p:sldLayoutId id="2147485245" r:id="rId9"/>
    <p:sldLayoutId id="2147485246" r:id="rId10"/>
    <p:sldLayoutId id="2147485247" r:id="rId11"/>
    <p:sldLayoutId id="2147485248" r:id="rId12"/>
    <p:sldLayoutId id="2147485249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196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391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587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782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7013" indent="-227013" algn="l" defTabSz="911225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9913" indent="-227013" algn="l" defTabSz="911225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1225" indent="-225425" algn="l" defTabSz="911225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4775" indent="-227013" algn="l" defTabSz="91122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5625" indent="-227013" algn="l" defTabSz="911225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575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770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8966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161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png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5.png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6.png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png"/><Relationship Id="rId8" Type="http://schemas.openxmlformats.org/officeDocument/2006/relationships/oleObject" Target="../embeddings/oleObject3.bin"/><Relationship Id="rId9" Type="http://schemas.openxmlformats.org/officeDocument/2006/relationships/image" Target="../media/image3.png"/><Relationship Id="rId10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8.bin"/><Relationship Id="rId5" Type="http://schemas.openxmlformats.org/officeDocument/2006/relationships/oleObject" Target="../embeddings/Microsoft_Excel_97_-_2004_Worksheet1.xls"/><Relationship Id="rId6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4.emf"/><Relationship Id="rId6" Type="http://schemas.openxmlformats.org/officeDocument/2006/relationships/image" Target="../media/image16.emf"/><Relationship Id="rId7" Type="http://schemas.openxmlformats.org/officeDocument/2006/relationships/image" Target="../media/image17.emf"/><Relationship Id="rId8" Type="http://schemas.openxmlformats.org/officeDocument/2006/relationships/image" Target="../media/image18.emf"/><Relationship Id="rId9" Type="http://schemas.openxmlformats.org/officeDocument/2006/relationships/oleObject" Target="../embeddings/oleObject10.bin"/><Relationship Id="rId10" Type="http://schemas.openxmlformats.org/officeDocument/2006/relationships/oleObject" Target="../embeddings/Microsoft_Excel_97_-_2004_Worksheet2.xls"/><Relationship Id="rId11" Type="http://schemas.openxmlformats.org/officeDocument/2006/relationships/image" Target="../media/image1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1.bin"/><Relationship Id="rId5" Type="http://schemas.openxmlformats.org/officeDocument/2006/relationships/oleObject" Target="../embeddings/Microsoft_Excel_97_-_2004_Worksheet3.xls"/><Relationship Id="rId6" Type="http://schemas.openxmlformats.org/officeDocument/2006/relationships/image" Target="../media/image19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2.bin"/><Relationship Id="rId5" Type="http://schemas.openxmlformats.org/officeDocument/2006/relationships/oleObject" Target="../embeddings/Microsoft_Excel_97_-_2004_Worksheet4.xls"/><Relationship Id="rId6" Type="http://schemas.openxmlformats.org/officeDocument/2006/relationships/image" Target="../media/image20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1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30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31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34.png"/><Relationship Id="rId6" Type="http://schemas.openxmlformats.org/officeDocument/2006/relationships/oleObject" Target="../embeddings/oleObject16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35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36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image" Target="../media/image12.png"/><Relationship Id="rId5" Type="http://schemas.openxmlformats.org/officeDocument/2006/relationships/oleObject" Target="../embeddings/oleObject19.bin"/><Relationship Id="rId6" Type="http://schemas.openxmlformats.org/officeDocument/2006/relationships/image" Target="../media/image37.w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38.w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39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5.bin"/><Relationship Id="rId12" Type="http://schemas.openxmlformats.org/officeDocument/2006/relationships/image" Target="../media/image38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40.wmf"/><Relationship Id="rId6" Type="http://schemas.openxmlformats.org/officeDocument/2006/relationships/oleObject" Target="../embeddings/oleObject23.bin"/><Relationship Id="rId7" Type="http://schemas.openxmlformats.org/officeDocument/2006/relationships/image" Target="../media/image41.wmf"/><Relationship Id="rId8" Type="http://schemas.openxmlformats.org/officeDocument/2006/relationships/image" Target="../media/image12.png"/><Relationship Id="rId9" Type="http://schemas.openxmlformats.org/officeDocument/2006/relationships/oleObject" Target="../embeddings/oleObject24.bin"/><Relationship Id="rId10" Type="http://schemas.openxmlformats.org/officeDocument/2006/relationships/image" Target="../media/image37.wmf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9.bin"/><Relationship Id="rId12" Type="http://schemas.openxmlformats.org/officeDocument/2006/relationships/image" Target="../media/image38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42.w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43.wmf"/><Relationship Id="rId8" Type="http://schemas.openxmlformats.org/officeDocument/2006/relationships/image" Target="../media/image12.png"/><Relationship Id="rId9" Type="http://schemas.openxmlformats.org/officeDocument/2006/relationships/oleObject" Target="../embeddings/oleObject28.bin"/><Relationship Id="rId10" Type="http://schemas.openxmlformats.org/officeDocument/2006/relationships/image" Target="../media/image37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image" Target="../media/image12.png"/><Relationship Id="rId5" Type="http://schemas.openxmlformats.org/officeDocument/2006/relationships/oleObject" Target="../embeddings/oleObject30.bin"/><Relationship Id="rId6" Type="http://schemas.openxmlformats.org/officeDocument/2006/relationships/image" Target="../media/image44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tags" Target="../tags/tag15.xml"/><Relationship Id="rId16" Type="http://schemas.openxmlformats.org/officeDocument/2006/relationships/tags" Target="../tags/tag16.xml"/><Relationship Id="rId17" Type="http://schemas.openxmlformats.org/officeDocument/2006/relationships/slideLayout" Target="../slideLayouts/slideLayout2.xml"/><Relationship Id="rId18" Type="http://schemas.openxmlformats.org/officeDocument/2006/relationships/notesSlide" Target="../notesSlides/notesSlide3.xml"/><Relationship Id="rId19" Type="http://schemas.openxmlformats.org/officeDocument/2006/relationships/image" Target="../media/image8.pn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10" Type="http://schemas.openxmlformats.org/officeDocument/2006/relationships/tags" Target="../tags/tag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1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4" Type="http://schemas.openxmlformats.org/officeDocument/2006/relationships/oleObject" Target="../embeddings/oleObject31.bin"/><Relationship Id="rId5" Type="http://schemas.openxmlformats.org/officeDocument/2006/relationships/image" Target="../media/image46.wmf"/><Relationship Id="rId6" Type="http://schemas.openxmlformats.org/officeDocument/2006/relationships/oleObject" Target="../embeddings/oleObject32.bin"/><Relationship Id="rId7" Type="http://schemas.openxmlformats.org/officeDocument/2006/relationships/image" Target="../media/image47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oleObject" Target="../embeddings/oleObject33.bin"/><Relationship Id="rId5" Type="http://schemas.openxmlformats.org/officeDocument/2006/relationships/image" Target="../media/image48.wmf"/><Relationship Id="rId6" Type="http://schemas.openxmlformats.org/officeDocument/2006/relationships/oleObject" Target="../embeddings/oleObject34.bin"/><Relationship Id="rId7" Type="http://schemas.openxmlformats.org/officeDocument/2006/relationships/image" Target="../media/image49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0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20" Type="http://schemas.openxmlformats.org/officeDocument/2006/relationships/tags" Target="../tags/tag36.xml"/><Relationship Id="rId21" Type="http://schemas.openxmlformats.org/officeDocument/2006/relationships/tags" Target="../tags/tag37.xml"/><Relationship Id="rId22" Type="http://schemas.openxmlformats.org/officeDocument/2006/relationships/tags" Target="../tags/tag38.xml"/><Relationship Id="rId23" Type="http://schemas.openxmlformats.org/officeDocument/2006/relationships/tags" Target="../tags/tag39.xml"/><Relationship Id="rId24" Type="http://schemas.openxmlformats.org/officeDocument/2006/relationships/tags" Target="../tags/tag40.xml"/><Relationship Id="rId25" Type="http://schemas.openxmlformats.org/officeDocument/2006/relationships/tags" Target="../tags/tag41.xml"/><Relationship Id="rId26" Type="http://schemas.openxmlformats.org/officeDocument/2006/relationships/tags" Target="../tags/tag42.xml"/><Relationship Id="rId27" Type="http://schemas.openxmlformats.org/officeDocument/2006/relationships/slideLayout" Target="../slideLayouts/slideLayout2.xml"/><Relationship Id="rId28" Type="http://schemas.openxmlformats.org/officeDocument/2006/relationships/notesSlide" Target="../notesSlides/notesSlide4.xml"/><Relationship Id="rId29" Type="http://schemas.openxmlformats.org/officeDocument/2006/relationships/image" Target="../media/image9.png"/><Relationship Id="rId30" Type="http://schemas.openxmlformats.org/officeDocument/2006/relationships/image" Target="../media/image10.png"/><Relationship Id="rId10" Type="http://schemas.openxmlformats.org/officeDocument/2006/relationships/tags" Target="../tags/tag26.xml"/><Relationship Id="rId11" Type="http://schemas.openxmlformats.org/officeDocument/2006/relationships/tags" Target="../tags/tag27.xml"/><Relationship Id="rId12" Type="http://schemas.openxmlformats.org/officeDocument/2006/relationships/tags" Target="../tags/tag28.xml"/><Relationship Id="rId13" Type="http://schemas.openxmlformats.org/officeDocument/2006/relationships/tags" Target="../tags/tag29.xml"/><Relationship Id="rId14" Type="http://schemas.openxmlformats.org/officeDocument/2006/relationships/tags" Target="../tags/tag30.xml"/><Relationship Id="rId15" Type="http://schemas.openxmlformats.org/officeDocument/2006/relationships/tags" Target="../tags/tag31.xml"/><Relationship Id="rId16" Type="http://schemas.openxmlformats.org/officeDocument/2006/relationships/tags" Target="../tags/tag32.xml"/><Relationship Id="rId17" Type="http://schemas.openxmlformats.org/officeDocument/2006/relationships/tags" Target="../tags/tag33.xml"/><Relationship Id="rId18" Type="http://schemas.openxmlformats.org/officeDocument/2006/relationships/tags" Target="../tags/tag34.xml"/><Relationship Id="rId19" Type="http://schemas.openxmlformats.org/officeDocument/2006/relationships/tags" Target="../tags/tag35.xml"/><Relationship Id="rId1" Type="http://schemas.openxmlformats.org/officeDocument/2006/relationships/tags" Target="../tags/tag17.xml"/><Relationship Id="rId2" Type="http://schemas.openxmlformats.org/officeDocument/2006/relationships/tags" Target="../tags/tag18.xml"/><Relationship Id="rId3" Type="http://schemas.openxmlformats.org/officeDocument/2006/relationships/tags" Target="../tags/tag19.xml"/><Relationship Id="rId4" Type="http://schemas.openxmlformats.org/officeDocument/2006/relationships/tags" Target="../tags/tag20.xml"/><Relationship Id="rId5" Type="http://schemas.openxmlformats.org/officeDocument/2006/relationships/tags" Target="../tags/tag21.xml"/><Relationship Id="rId6" Type="http://schemas.openxmlformats.org/officeDocument/2006/relationships/tags" Target="../tags/tag22.xml"/><Relationship Id="rId7" Type="http://schemas.openxmlformats.org/officeDocument/2006/relationships/tags" Target="../tags/tag23.xml"/><Relationship Id="rId8" Type="http://schemas.openxmlformats.org/officeDocument/2006/relationships/tags" Target="../tags/tag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5" name="Object 2"/>
          <p:cNvGraphicFramePr>
            <a:graphicFrameLocks noChangeAspect="1"/>
          </p:cNvGraphicFramePr>
          <p:nvPr/>
        </p:nvGraphicFramePr>
        <p:xfrm>
          <a:off x="152400" y="3962400"/>
          <a:ext cx="2286000" cy="201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8" name="Image" r:id="rId4" imgW="5184610" imgH="4574656" progId="Photoshop.Image.5">
                  <p:embed/>
                </p:oleObj>
              </mc:Choice>
              <mc:Fallback>
                <p:oleObj name="Image" r:id="rId4" imgW="5184610" imgH="4574656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962400"/>
                        <a:ext cx="2286000" cy="201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836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none" dirty="0" smtClean="0">
                <a:cs typeface="+mj-cs"/>
              </a:rPr>
              <a:t>Bioinformatics:</a:t>
            </a:r>
            <a:br>
              <a:rPr lang="en-US" b="1" u="none" dirty="0" smtClean="0">
                <a:cs typeface="+mj-cs"/>
              </a:rPr>
            </a:br>
            <a:r>
              <a:rPr lang="en-US" b="1" u="none" dirty="0" smtClean="0">
                <a:cs typeface="+mj-cs"/>
              </a:rPr>
              <a:t>Predicting Networks</a:t>
            </a:r>
            <a:endParaRPr lang="en-US" sz="1600" dirty="0" smtClean="0">
              <a:cs typeface="+mj-cs"/>
            </a:endParaRPr>
          </a:p>
        </p:txBody>
      </p:sp>
      <p:sp>
        <p:nvSpPr>
          <p:cNvPr id="31836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5715000"/>
            <a:ext cx="6400800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cs typeface="+mn-cs"/>
              </a:rPr>
              <a:t>Mark Gerstein, Yale University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>
                <a:cs typeface="+mn-cs"/>
              </a:rPr>
              <a:t>gersteinlab.org</a:t>
            </a:r>
            <a:r>
              <a:rPr lang="en-US" sz="2000" dirty="0" smtClean="0">
                <a:cs typeface="+mn-cs"/>
              </a:rPr>
              <a:t>/courses/452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cs typeface="+mn-cs"/>
              </a:rPr>
              <a:t>(last edit in </a:t>
            </a:r>
            <a:r>
              <a:rPr lang="en-US" sz="2000" smtClean="0">
                <a:cs typeface="+mn-cs"/>
              </a:rPr>
              <a:t>Spring '17)</a:t>
            </a:r>
            <a:endParaRPr lang="en-US" sz="2000" dirty="0" smtClean="0">
              <a:cs typeface="+mn-cs"/>
            </a:endParaRPr>
          </a:p>
        </p:txBody>
      </p:sp>
      <p:sp>
        <p:nvSpPr>
          <p:cNvPr id="3183621" name="Rectangle 5"/>
          <p:cNvSpPr>
            <a:spLocks noChangeArrowheads="1"/>
          </p:cNvSpPr>
          <p:nvPr/>
        </p:nvSpPr>
        <p:spPr bwMode="auto">
          <a:xfrm>
            <a:off x="8556625" y="0"/>
            <a:ext cx="58737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graphicFrame>
        <p:nvGraphicFramePr>
          <p:cNvPr id="11269" name="Object 6"/>
          <p:cNvGraphicFramePr>
            <a:graphicFrameLocks noChangeAspect="1"/>
          </p:cNvGraphicFramePr>
          <p:nvPr/>
        </p:nvGraphicFramePr>
        <p:xfrm>
          <a:off x="7138988" y="3810000"/>
          <a:ext cx="1547812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9" name="Image" r:id="rId6" imgW="3430992" imgH="4727144" progId="Photoshop.Image.5">
                  <p:embed/>
                </p:oleObj>
              </mc:Choice>
              <mc:Fallback>
                <p:oleObj name="Image" r:id="rId6" imgW="3430992" imgH="4727144" progId="Photoshop.Image.5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8988" y="3810000"/>
                        <a:ext cx="1547812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7"/>
          <p:cNvGraphicFramePr>
            <a:graphicFrameLocks noChangeAspect="1"/>
          </p:cNvGraphicFramePr>
          <p:nvPr/>
        </p:nvGraphicFramePr>
        <p:xfrm>
          <a:off x="7620000" y="1600200"/>
          <a:ext cx="11271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0" name="Image" r:id="rId8" imgW="1245323" imgH="1346982" progId="Photoshop.Image.5">
                  <p:embed/>
                </p:oleObj>
              </mc:Choice>
              <mc:Fallback>
                <p:oleObj name="Image" r:id="rId8" imgW="1245323" imgH="1346982" progId="Photoshop.Image.5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600200"/>
                        <a:ext cx="112712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8"/>
          <p:cNvGraphicFramePr>
            <a:graphicFrameLocks noChangeAspect="1"/>
          </p:cNvGraphicFramePr>
          <p:nvPr/>
        </p:nvGraphicFramePr>
        <p:xfrm>
          <a:off x="152400" y="1524000"/>
          <a:ext cx="2362200" cy="190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1" name="Image" r:id="rId10" imgW="3430992" imgH="2770208" progId="Photoshop.Image.5">
                  <p:embed/>
                </p:oleObj>
              </mc:Choice>
              <mc:Fallback>
                <p:oleObj name="Image" r:id="rId10" imgW="3430992" imgH="2770208" progId="Photoshop.Image.5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0"/>
                        <a:ext cx="2362200" cy="190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9"/>
          <p:cNvGraphicFramePr>
            <a:graphicFrameLocks noChangeAspect="1"/>
          </p:cNvGraphicFramePr>
          <p:nvPr/>
        </p:nvGraphicFramePr>
        <p:xfrm>
          <a:off x="1752600" y="2825750"/>
          <a:ext cx="14478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2" name="Image" r:id="rId12" imgW="6989058" imgH="6925521" progId="Photoshop.Image.5">
                  <p:embed/>
                </p:oleObj>
              </mc:Choice>
              <mc:Fallback>
                <p:oleObj name="Image" r:id="rId12" imgW="6989058" imgH="6925521" progId="Photoshop.Image.5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825750"/>
                        <a:ext cx="1447800" cy="14351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10"/>
          <p:cNvGraphicFramePr>
            <a:graphicFrameLocks noChangeAspect="1"/>
          </p:cNvGraphicFramePr>
          <p:nvPr/>
        </p:nvGraphicFramePr>
        <p:xfrm>
          <a:off x="6248400" y="2838450"/>
          <a:ext cx="1374775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3" name="Image" r:id="rId14" imgW="1931521" imgH="1982351" progId="Photoshop.Image.5">
                  <p:embed/>
                </p:oleObj>
              </mc:Choice>
              <mc:Fallback>
                <p:oleObj name="Image" r:id="rId14" imgW="1931521" imgH="1982351" progId="Photoshop.Image.5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838450"/>
                        <a:ext cx="1374775" cy="14097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4" name="Object 11"/>
          <p:cNvGraphicFramePr>
            <a:graphicFrameLocks noChangeAspect="1"/>
          </p:cNvGraphicFramePr>
          <p:nvPr/>
        </p:nvGraphicFramePr>
        <p:xfrm>
          <a:off x="4211638" y="1905000"/>
          <a:ext cx="1025525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4" name="Image" r:id="rId16" imgW="1194493" imgH="3812213" progId="Photoshop.Image.5">
                  <p:embed/>
                </p:oleObj>
              </mc:Choice>
              <mc:Fallback>
                <p:oleObj name="Image" r:id="rId16" imgW="1194493" imgH="3812213" progId="Photoshop.Image.5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1905000"/>
                        <a:ext cx="1025525" cy="32766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3204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800080"/>
                </a:solidFill>
                <a:cs typeface="+mj-cs"/>
              </a:rPr>
              <a:t>Gold-Standard Negatives</a:t>
            </a:r>
          </a:p>
        </p:txBody>
      </p:sp>
      <p:sp>
        <p:nvSpPr>
          <p:cNvPr id="2239491" name="Rectangle 3"/>
          <p:cNvSpPr>
            <a:spLocks noChangeArrowheads="1"/>
          </p:cNvSpPr>
          <p:nvPr/>
        </p:nvSpPr>
        <p:spPr bwMode="auto">
          <a:xfrm>
            <a:off x="2895600" y="2438400"/>
            <a:ext cx="3352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600" b="0">
                <a:solidFill>
                  <a:srgbClr val="800080"/>
                </a:solidFill>
                <a:latin typeface="Tahoma" charset="0"/>
                <a:cs typeface="+mn-cs"/>
              </a:rPr>
              <a:t>Gold-Standard Negative (GSTD-): 32</a:t>
            </a:r>
          </a:p>
        </p:txBody>
      </p:sp>
      <p:grpSp>
        <p:nvGrpSpPr>
          <p:cNvPr id="21507" name="Group 4"/>
          <p:cNvGrpSpPr>
            <a:grpSpLocks/>
          </p:cNvGrpSpPr>
          <p:nvPr/>
        </p:nvGrpSpPr>
        <p:grpSpPr bwMode="auto">
          <a:xfrm>
            <a:off x="2667000" y="3048000"/>
            <a:ext cx="3581400" cy="3200400"/>
            <a:chOff x="2880" y="1920"/>
            <a:chExt cx="2256" cy="2016"/>
          </a:xfrm>
        </p:grpSpPr>
        <p:sp>
          <p:nvSpPr>
            <p:cNvPr id="2239493" name="Oval 5"/>
            <p:cNvSpPr>
              <a:spLocks noChangeArrowheads="1"/>
            </p:cNvSpPr>
            <p:nvPr/>
          </p:nvSpPr>
          <p:spPr bwMode="auto">
            <a:xfrm>
              <a:off x="3600" y="192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5</a:t>
              </a:r>
            </a:p>
          </p:txBody>
        </p:sp>
        <p:sp>
          <p:nvSpPr>
            <p:cNvPr id="2239494" name="Oval 6"/>
            <p:cNvSpPr>
              <a:spLocks noChangeArrowheads="1"/>
            </p:cNvSpPr>
            <p:nvPr/>
          </p:nvSpPr>
          <p:spPr bwMode="auto">
            <a:xfrm>
              <a:off x="3120" y="2208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6</a:t>
              </a:r>
            </a:p>
          </p:txBody>
        </p:sp>
        <p:sp>
          <p:nvSpPr>
            <p:cNvPr id="2239495" name="Oval 7"/>
            <p:cNvSpPr>
              <a:spLocks noChangeArrowheads="1"/>
            </p:cNvSpPr>
            <p:nvPr/>
          </p:nvSpPr>
          <p:spPr bwMode="auto">
            <a:xfrm>
              <a:off x="2880" y="283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8</a:t>
              </a:r>
            </a:p>
          </p:txBody>
        </p:sp>
        <p:sp>
          <p:nvSpPr>
            <p:cNvPr id="2239496" name="Oval 8"/>
            <p:cNvSpPr>
              <a:spLocks noChangeArrowheads="1"/>
            </p:cNvSpPr>
            <p:nvPr/>
          </p:nvSpPr>
          <p:spPr bwMode="auto">
            <a:xfrm>
              <a:off x="3120" y="3456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9</a:t>
              </a:r>
            </a:p>
          </p:txBody>
        </p:sp>
        <p:sp>
          <p:nvSpPr>
            <p:cNvPr id="2239497" name="Oval 9"/>
            <p:cNvSpPr>
              <a:spLocks noChangeArrowheads="1"/>
            </p:cNvSpPr>
            <p:nvPr/>
          </p:nvSpPr>
          <p:spPr bwMode="auto">
            <a:xfrm>
              <a:off x="3600" y="3744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10</a:t>
              </a:r>
            </a:p>
          </p:txBody>
        </p:sp>
        <p:sp>
          <p:nvSpPr>
            <p:cNvPr id="2239498" name="Oval 10"/>
            <p:cNvSpPr>
              <a:spLocks noChangeArrowheads="1"/>
            </p:cNvSpPr>
            <p:nvPr/>
          </p:nvSpPr>
          <p:spPr bwMode="auto">
            <a:xfrm>
              <a:off x="4224" y="3744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11</a:t>
              </a:r>
            </a:p>
          </p:txBody>
        </p:sp>
        <p:sp>
          <p:nvSpPr>
            <p:cNvPr id="2239499" name="Oval 11"/>
            <p:cNvSpPr>
              <a:spLocks noChangeArrowheads="1"/>
            </p:cNvSpPr>
            <p:nvPr/>
          </p:nvSpPr>
          <p:spPr bwMode="auto">
            <a:xfrm>
              <a:off x="4704" y="3456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12</a:t>
              </a:r>
            </a:p>
          </p:txBody>
        </p:sp>
        <p:sp>
          <p:nvSpPr>
            <p:cNvPr id="2239500" name="Oval 12"/>
            <p:cNvSpPr>
              <a:spLocks noChangeArrowheads="1"/>
            </p:cNvSpPr>
            <p:nvPr/>
          </p:nvSpPr>
          <p:spPr bwMode="auto">
            <a:xfrm>
              <a:off x="4944" y="283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</a:t>
              </a:r>
            </a:p>
          </p:txBody>
        </p:sp>
        <p:sp>
          <p:nvSpPr>
            <p:cNvPr id="2239501" name="Oval 13"/>
            <p:cNvSpPr>
              <a:spLocks noChangeArrowheads="1"/>
            </p:cNvSpPr>
            <p:nvPr/>
          </p:nvSpPr>
          <p:spPr bwMode="auto">
            <a:xfrm>
              <a:off x="4704" y="2208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2</a:t>
              </a:r>
            </a:p>
          </p:txBody>
        </p:sp>
        <p:sp>
          <p:nvSpPr>
            <p:cNvPr id="2239502" name="Oval 14"/>
            <p:cNvSpPr>
              <a:spLocks noChangeArrowheads="1"/>
            </p:cNvSpPr>
            <p:nvPr/>
          </p:nvSpPr>
          <p:spPr bwMode="auto">
            <a:xfrm>
              <a:off x="4224" y="192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3</a:t>
              </a:r>
            </a:p>
          </p:txBody>
        </p:sp>
        <p:cxnSp>
          <p:nvCxnSpPr>
            <p:cNvPr id="2239503" name="AutoShape 15"/>
            <p:cNvCxnSpPr>
              <a:cxnSpLocks noChangeShapeType="1"/>
              <a:stCxn id="2239493" idx="6"/>
              <a:endCxn id="2239502" idx="2"/>
            </p:cNvCxnSpPr>
            <p:nvPr/>
          </p:nvCxnSpPr>
          <p:spPr bwMode="auto">
            <a:xfrm>
              <a:off x="3792" y="2016"/>
              <a:ext cx="43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04" name="AutoShape 16"/>
            <p:cNvCxnSpPr>
              <a:cxnSpLocks noChangeShapeType="1"/>
              <a:stCxn id="2239500" idx="4"/>
              <a:endCxn id="2239499" idx="7"/>
            </p:cNvCxnSpPr>
            <p:nvPr/>
          </p:nvCxnSpPr>
          <p:spPr bwMode="auto">
            <a:xfrm flipH="1">
              <a:off x="4868" y="3024"/>
              <a:ext cx="172" cy="46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05" name="AutoShape 17"/>
            <p:cNvCxnSpPr>
              <a:cxnSpLocks noChangeShapeType="1"/>
              <a:stCxn id="2239496" idx="6"/>
              <a:endCxn id="2239499" idx="2"/>
            </p:cNvCxnSpPr>
            <p:nvPr/>
          </p:nvCxnSpPr>
          <p:spPr bwMode="auto">
            <a:xfrm>
              <a:off x="3312" y="3552"/>
              <a:ext cx="139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06" name="AutoShape 18"/>
            <p:cNvCxnSpPr>
              <a:cxnSpLocks noChangeShapeType="1"/>
              <a:stCxn id="2239494" idx="6"/>
              <a:endCxn id="2239501" idx="2"/>
            </p:cNvCxnSpPr>
            <p:nvPr/>
          </p:nvCxnSpPr>
          <p:spPr bwMode="auto">
            <a:xfrm>
              <a:off x="3312" y="2304"/>
              <a:ext cx="139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07" name="AutoShape 19"/>
            <p:cNvCxnSpPr>
              <a:cxnSpLocks noChangeShapeType="1"/>
              <a:stCxn id="2239494" idx="3"/>
              <a:endCxn id="2239496" idx="1"/>
            </p:cNvCxnSpPr>
            <p:nvPr/>
          </p:nvCxnSpPr>
          <p:spPr bwMode="auto">
            <a:xfrm>
              <a:off x="3148" y="2372"/>
              <a:ext cx="0" cy="111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08" name="AutoShape 20"/>
            <p:cNvCxnSpPr>
              <a:cxnSpLocks noChangeShapeType="1"/>
              <a:stCxn id="2239493" idx="4"/>
              <a:endCxn id="2239497" idx="0"/>
            </p:cNvCxnSpPr>
            <p:nvPr/>
          </p:nvCxnSpPr>
          <p:spPr bwMode="auto">
            <a:xfrm>
              <a:off x="3696" y="2112"/>
              <a:ext cx="0" cy="163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09" name="AutoShape 21"/>
            <p:cNvCxnSpPr>
              <a:cxnSpLocks noChangeShapeType="1"/>
              <a:stCxn id="2239497" idx="6"/>
              <a:endCxn id="2239498" idx="2"/>
            </p:cNvCxnSpPr>
            <p:nvPr/>
          </p:nvCxnSpPr>
          <p:spPr bwMode="auto">
            <a:xfrm>
              <a:off x="3792" y="3840"/>
              <a:ext cx="43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10" name="AutoShape 22"/>
            <p:cNvCxnSpPr>
              <a:cxnSpLocks noChangeShapeType="1"/>
              <a:stCxn id="2239496" idx="5"/>
              <a:endCxn id="2239497" idx="2"/>
            </p:cNvCxnSpPr>
            <p:nvPr/>
          </p:nvCxnSpPr>
          <p:spPr bwMode="auto">
            <a:xfrm>
              <a:off x="3284" y="3620"/>
              <a:ext cx="316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11" name="AutoShape 23"/>
            <p:cNvCxnSpPr>
              <a:cxnSpLocks noChangeShapeType="1"/>
              <a:stCxn id="2239499" idx="3"/>
              <a:endCxn id="2239498" idx="6"/>
            </p:cNvCxnSpPr>
            <p:nvPr/>
          </p:nvCxnSpPr>
          <p:spPr bwMode="auto">
            <a:xfrm flipH="1">
              <a:off x="4416" y="3620"/>
              <a:ext cx="316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12" name="AutoShape 24"/>
            <p:cNvCxnSpPr>
              <a:cxnSpLocks noChangeShapeType="1"/>
              <a:stCxn id="2239493" idx="2"/>
              <a:endCxn id="2239494" idx="7"/>
            </p:cNvCxnSpPr>
            <p:nvPr/>
          </p:nvCxnSpPr>
          <p:spPr bwMode="auto">
            <a:xfrm flipH="1">
              <a:off x="3284" y="2016"/>
              <a:ext cx="316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13" name="AutoShape 25"/>
            <p:cNvCxnSpPr>
              <a:cxnSpLocks noChangeShapeType="1"/>
              <a:stCxn id="2239494" idx="3"/>
              <a:endCxn id="2239495" idx="0"/>
            </p:cNvCxnSpPr>
            <p:nvPr/>
          </p:nvCxnSpPr>
          <p:spPr bwMode="auto">
            <a:xfrm flipH="1">
              <a:off x="2976" y="2372"/>
              <a:ext cx="172" cy="46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14" name="AutoShape 26"/>
            <p:cNvCxnSpPr>
              <a:cxnSpLocks noChangeShapeType="1"/>
              <a:stCxn id="2239495" idx="4"/>
              <a:endCxn id="2239496" idx="1"/>
            </p:cNvCxnSpPr>
            <p:nvPr/>
          </p:nvCxnSpPr>
          <p:spPr bwMode="auto">
            <a:xfrm>
              <a:off x="2976" y="3024"/>
              <a:ext cx="172" cy="46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15" name="AutoShape 27"/>
            <p:cNvCxnSpPr>
              <a:cxnSpLocks noChangeShapeType="1"/>
              <a:stCxn id="2239494" idx="5"/>
              <a:endCxn id="2239499" idx="1"/>
            </p:cNvCxnSpPr>
            <p:nvPr/>
          </p:nvCxnSpPr>
          <p:spPr bwMode="auto">
            <a:xfrm>
              <a:off x="3284" y="2372"/>
              <a:ext cx="1448" cy="111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16" name="AutoShape 28"/>
            <p:cNvCxnSpPr>
              <a:cxnSpLocks noChangeShapeType="1"/>
              <a:stCxn id="2239496" idx="5"/>
              <a:endCxn id="2239498" idx="2"/>
            </p:cNvCxnSpPr>
            <p:nvPr/>
          </p:nvCxnSpPr>
          <p:spPr bwMode="auto">
            <a:xfrm>
              <a:off x="3284" y="3620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17" name="AutoShape 29"/>
            <p:cNvCxnSpPr>
              <a:cxnSpLocks noChangeShapeType="1"/>
              <a:stCxn id="2239497" idx="6"/>
              <a:endCxn id="2239499" idx="3"/>
            </p:cNvCxnSpPr>
            <p:nvPr/>
          </p:nvCxnSpPr>
          <p:spPr bwMode="auto">
            <a:xfrm flipV="1">
              <a:off x="3792" y="3620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18" name="AutoShape 30"/>
            <p:cNvCxnSpPr>
              <a:cxnSpLocks noChangeShapeType="1"/>
              <a:stCxn id="2239500" idx="0"/>
              <a:endCxn id="2239502" idx="6"/>
            </p:cNvCxnSpPr>
            <p:nvPr/>
          </p:nvCxnSpPr>
          <p:spPr bwMode="auto">
            <a:xfrm flipH="1" flipV="1">
              <a:off x="4416" y="2016"/>
              <a:ext cx="624" cy="81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19" name="AutoShape 31"/>
            <p:cNvCxnSpPr>
              <a:cxnSpLocks noChangeShapeType="1"/>
              <a:stCxn id="2239495" idx="0"/>
              <a:endCxn id="2239493" idx="2"/>
            </p:cNvCxnSpPr>
            <p:nvPr/>
          </p:nvCxnSpPr>
          <p:spPr bwMode="auto">
            <a:xfrm flipV="1">
              <a:off x="2976" y="2016"/>
              <a:ext cx="624" cy="81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20" name="AutoShape 32"/>
            <p:cNvCxnSpPr>
              <a:cxnSpLocks noChangeShapeType="1"/>
              <a:stCxn id="2239495" idx="4"/>
              <a:endCxn id="2239497" idx="2"/>
            </p:cNvCxnSpPr>
            <p:nvPr/>
          </p:nvCxnSpPr>
          <p:spPr bwMode="auto">
            <a:xfrm>
              <a:off x="2976" y="3024"/>
              <a:ext cx="624" cy="81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21" name="AutoShape 33"/>
            <p:cNvCxnSpPr>
              <a:cxnSpLocks noChangeShapeType="1"/>
              <a:stCxn id="2239494" idx="7"/>
              <a:endCxn id="2239502" idx="2"/>
            </p:cNvCxnSpPr>
            <p:nvPr/>
          </p:nvCxnSpPr>
          <p:spPr bwMode="auto">
            <a:xfrm flipV="1">
              <a:off x="3284" y="2016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22" name="AutoShape 34"/>
            <p:cNvCxnSpPr>
              <a:cxnSpLocks noChangeShapeType="1"/>
              <a:stCxn id="2239493" idx="6"/>
              <a:endCxn id="2239501" idx="1"/>
            </p:cNvCxnSpPr>
            <p:nvPr/>
          </p:nvCxnSpPr>
          <p:spPr bwMode="auto">
            <a:xfrm>
              <a:off x="3792" y="2016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23" name="AutoShape 35"/>
            <p:cNvCxnSpPr>
              <a:cxnSpLocks noChangeShapeType="1"/>
              <a:stCxn id="2239497" idx="7"/>
              <a:endCxn id="2239500" idx="3"/>
            </p:cNvCxnSpPr>
            <p:nvPr/>
          </p:nvCxnSpPr>
          <p:spPr bwMode="auto">
            <a:xfrm flipV="1">
              <a:off x="3764" y="2996"/>
              <a:ext cx="1208" cy="77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24" name="AutoShape 36"/>
            <p:cNvCxnSpPr>
              <a:cxnSpLocks noChangeShapeType="1"/>
              <a:stCxn id="2239498" idx="7"/>
              <a:endCxn id="2239501" idx="4"/>
            </p:cNvCxnSpPr>
            <p:nvPr/>
          </p:nvCxnSpPr>
          <p:spPr bwMode="auto">
            <a:xfrm flipV="1">
              <a:off x="4388" y="2400"/>
              <a:ext cx="412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25" name="AutoShape 37"/>
            <p:cNvCxnSpPr>
              <a:cxnSpLocks noChangeShapeType="1"/>
              <a:stCxn id="2239501" idx="3"/>
              <a:endCxn id="2239495" idx="6"/>
            </p:cNvCxnSpPr>
            <p:nvPr/>
          </p:nvCxnSpPr>
          <p:spPr bwMode="auto">
            <a:xfrm flipH="1">
              <a:off x="3072" y="2372"/>
              <a:ext cx="1660" cy="55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26" name="AutoShape 38"/>
            <p:cNvCxnSpPr>
              <a:cxnSpLocks noChangeShapeType="1"/>
              <a:stCxn id="2239502" idx="4"/>
              <a:endCxn id="2239496" idx="7"/>
            </p:cNvCxnSpPr>
            <p:nvPr/>
          </p:nvCxnSpPr>
          <p:spPr bwMode="auto">
            <a:xfrm flipH="1">
              <a:off x="3284" y="2112"/>
              <a:ext cx="1036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27" name="AutoShape 39"/>
            <p:cNvCxnSpPr>
              <a:cxnSpLocks noChangeShapeType="1"/>
              <a:stCxn id="2239502" idx="3"/>
              <a:endCxn id="2239495" idx="7"/>
            </p:cNvCxnSpPr>
            <p:nvPr/>
          </p:nvCxnSpPr>
          <p:spPr bwMode="auto">
            <a:xfrm flipH="1">
              <a:off x="3044" y="2084"/>
              <a:ext cx="1208" cy="77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28" name="AutoShape 40"/>
            <p:cNvCxnSpPr>
              <a:cxnSpLocks noChangeShapeType="1"/>
              <a:stCxn id="2239493" idx="4"/>
              <a:endCxn id="2239498" idx="0"/>
            </p:cNvCxnSpPr>
            <p:nvPr/>
          </p:nvCxnSpPr>
          <p:spPr bwMode="auto">
            <a:xfrm>
              <a:off x="3696" y="2112"/>
              <a:ext cx="624" cy="163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29" name="AutoShape 41"/>
            <p:cNvCxnSpPr>
              <a:cxnSpLocks noChangeShapeType="1"/>
              <a:stCxn id="2239494" idx="5"/>
              <a:endCxn id="2239498" idx="0"/>
            </p:cNvCxnSpPr>
            <p:nvPr/>
          </p:nvCxnSpPr>
          <p:spPr bwMode="auto">
            <a:xfrm>
              <a:off x="3284" y="2372"/>
              <a:ext cx="1036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30" name="AutoShape 42"/>
            <p:cNvCxnSpPr>
              <a:cxnSpLocks noChangeShapeType="1"/>
              <a:stCxn id="2239494" idx="4"/>
              <a:endCxn id="2239497" idx="1"/>
            </p:cNvCxnSpPr>
            <p:nvPr/>
          </p:nvCxnSpPr>
          <p:spPr bwMode="auto">
            <a:xfrm>
              <a:off x="3216" y="2400"/>
              <a:ext cx="412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31" name="AutoShape 43"/>
            <p:cNvCxnSpPr>
              <a:cxnSpLocks noChangeShapeType="1"/>
              <a:stCxn id="2239495" idx="5"/>
              <a:endCxn id="2239498" idx="1"/>
            </p:cNvCxnSpPr>
            <p:nvPr/>
          </p:nvCxnSpPr>
          <p:spPr bwMode="auto">
            <a:xfrm>
              <a:off x="3044" y="2996"/>
              <a:ext cx="1208" cy="77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32" name="AutoShape 44"/>
            <p:cNvCxnSpPr>
              <a:cxnSpLocks noChangeShapeType="1"/>
              <a:stCxn id="2239495" idx="6"/>
              <a:endCxn id="2239499" idx="1"/>
            </p:cNvCxnSpPr>
            <p:nvPr/>
          </p:nvCxnSpPr>
          <p:spPr bwMode="auto">
            <a:xfrm>
              <a:off x="3072" y="2928"/>
              <a:ext cx="1660" cy="55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33" name="AutoShape 45"/>
            <p:cNvCxnSpPr>
              <a:cxnSpLocks noChangeShapeType="1"/>
              <a:stCxn id="2239493" idx="3"/>
              <a:endCxn id="2239496" idx="0"/>
            </p:cNvCxnSpPr>
            <p:nvPr/>
          </p:nvCxnSpPr>
          <p:spPr bwMode="auto">
            <a:xfrm flipH="1">
              <a:off x="3216" y="2084"/>
              <a:ext cx="412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34" name="AutoShape 46"/>
            <p:cNvCxnSpPr>
              <a:cxnSpLocks noChangeShapeType="1"/>
              <a:stCxn id="2239493" idx="4"/>
              <a:endCxn id="2239499" idx="1"/>
            </p:cNvCxnSpPr>
            <p:nvPr/>
          </p:nvCxnSpPr>
          <p:spPr bwMode="auto">
            <a:xfrm>
              <a:off x="3696" y="2112"/>
              <a:ext cx="1036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1508" name="Group 47"/>
          <p:cNvGrpSpPr>
            <a:grpSpLocks/>
          </p:cNvGrpSpPr>
          <p:nvPr/>
        </p:nvGrpSpPr>
        <p:grpSpPr bwMode="auto">
          <a:xfrm>
            <a:off x="152400" y="1447800"/>
            <a:ext cx="8839200" cy="457200"/>
            <a:chOff x="96" y="912"/>
            <a:chExt cx="5568" cy="288"/>
          </a:xfrm>
        </p:grpSpPr>
        <p:grpSp>
          <p:nvGrpSpPr>
            <p:cNvPr id="21512" name="Group 48"/>
            <p:cNvGrpSpPr>
              <a:grpSpLocks/>
            </p:cNvGrpSpPr>
            <p:nvPr/>
          </p:nvGrpSpPr>
          <p:grpSpPr bwMode="auto">
            <a:xfrm>
              <a:off x="96" y="912"/>
              <a:ext cx="5568" cy="144"/>
              <a:chOff x="96" y="912"/>
              <a:chExt cx="5568" cy="144"/>
            </a:xfrm>
          </p:grpSpPr>
          <p:sp>
            <p:nvSpPr>
              <p:cNvPr id="2239537" name="Rectangle 49"/>
              <p:cNvSpPr>
                <a:spLocks noChangeArrowheads="1"/>
              </p:cNvSpPr>
              <p:nvPr/>
            </p:nvSpPr>
            <p:spPr bwMode="auto">
              <a:xfrm>
                <a:off x="1344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9538" name="Rectangle 50"/>
              <p:cNvSpPr>
                <a:spLocks noChangeArrowheads="1"/>
              </p:cNvSpPr>
              <p:nvPr/>
            </p:nvSpPr>
            <p:spPr bwMode="auto">
              <a:xfrm>
                <a:off x="14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9539" name="Rectangle 51"/>
              <p:cNvSpPr>
                <a:spLocks noChangeArrowheads="1"/>
              </p:cNvSpPr>
              <p:nvPr/>
            </p:nvSpPr>
            <p:spPr bwMode="auto">
              <a:xfrm>
                <a:off x="1536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9540" name="Rectangle 52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9541" name="Rectangle 53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9542" name="Rectangle 54"/>
              <p:cNvSpPr>
                <a:spLocks noChangeArrowheads="1"/>
              </p:cNvSpPr>
              <p:nvPr/>
            </p:nvSpPr>
            <p:spPr bwMode="auto">
              <a:xfrm>
                <a:off x="1824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9543" name="Rectangle 55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9544" name="Rectangle 56"/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9545" name="Rectangle 57"/>
              <p:cNvSpPr>
                <a:spLocks noChangeArrowheads="1"/>
              </p:cNvSpPr>
              <p:nvPr/>
            </p:nvSpPr>
            <p:spPr bwMode="auto">
              <a:xfrm>
                <a:off x="21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9546" name="Rectangle 58"/>
              <p:cNvSpPr>
                <a:spLocks noChangeArrowheads="1"/>
              </p:cNvSpPr>
              <p:nvPr/>
            </p:nvSpPr>
            <p:spPr bwMode="auto">
              <a:xfrm>
                <a:off x="2208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39547" name="Rectangle 59"/>
              <p:cNvSpPr>
                <a:spLocks noChangeArrowheads="1"/>
              </p:cNvSpPr>
              <p:nvPr/>
            </p:nvSpPr>
            <p:spPr bwMode="auto">
              <a:xfrm>
                <a:off x="29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39548" name="Rectangle 60"/>
              <p:cNvSpPr>
                <a:spLocks noChangeArrowheads="1"/>
              </p:cNvSpPr>
              <p:nvPr/>
            </p:nvSpPr>
            <p:spPr bwMode="auto">
              <a:xfrm>
                <a:off x="364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39549" name="Rectangle 61"/>
              <p:cNvSpPr>
                <a:spLocks noChangeArrowheads="1"/>
              </p:cNvSpPr>
              <p:nvPr/>
            </p:nvSpPr>
            <p:spPr bwMode="auto">
              <a:xfrm>
                <a:off x="422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39550" name="Rectangle 62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39551" name="Rectangle 63"/>
              <p:cNvSpPr>
                <a:spLocks noChangeArrowheads="1"/>
              </p:cNvSpPr>
              <p:nvPr/>
            </p:nvSpPr>
            <p:spPr bwMode="auto">
              <a:xfrm>
                <a:off x="441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39552" name="Rectangle 64"/>
              <p:cNvSpPr>
                <a:spLocks noChangeArrowheads="1"/>
              </p:cNvSpPr>
              <p:nvPr/>
            </p:nvSpPr>
            <p:spPr bwMode="auto">
              <a:xfrm>
                <a:off x="45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39553" name="Rectangle 65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39554" name="Rectangle 66"/>
              <p:cNvSpPr>
                <a:spLocks noChangeArrowheads="1"/>
              </p:cNvSpPr>
              <p:nvPr/>
            </p:nvSpPr>
            <p:spPr bwMode="auto">
              <a:xfrm>
                <a:off x="47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39555" name="Rectangle 67"/>
              <p:cNvSpPr>
                <a:spLocks noChangeArrowheads="1"/>
              </p:cNvSpPr>
              <p:nvPr/>
            </p:nvSpPr>
            <p:spPr bwMode="auto">
              <a:xfrm>
                <a:off x="48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39556" name="Rectangle 68"/>
              <p:cNvSpPr>
                <a:spLocks noChangeArrowheads="1"/>
              </p:cNvSpPr>
              <p:nvPr/>
            </p:nvSpPr>
            <p:spPr bwMode="auto">
              <a:xfrm>
                <a:off x="48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39557" name="Rectangle 69"/>
              <p:cNvSpPr>
                <a:spLocks noChangeArrowheads="1"/>
              </p:cNvSpPr>
              <p:nvPr/>
            </p:nvSpPr>
            <p:spPr bwMode="auto">
              <a:xfrm>
                <a:off x="499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39558" name="Rectangle 70"/>
              <p:cNvSpPr>
                <a:spLocks noChangeArrowheads="1"/>
              </p:cNvSpPr>
              <p:nvPr/>
            </p:nvSpPr>
            <p:spPr bwMode="auto">
              <a:xfrm>
                <a:off x="508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39559" name="Rectangle 71"/>
              <p:cNvSpPr>
                <a:spLocks noChangeArrowheads="1"/>
              </p:cNvSpPr>
              <p:nvPr/>
            </p:nvSpPr>
            <p:spPr bwMode="auto">
              <a:xfrm>
                <a:off x="51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39560" name="Rectangle 72"/>
              <p:cNvSpPr>
                <a:spLocks noChangeArrowheads="1"/>
              </p:cNvSpPr>
              <p:nvPr/>
            </p:nvSpPr>
            <p:spPr bwMode="auto">
              <a:xfrm>
                <a:off x="528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39561" name="Rectangle 73"/>
              <p:cNvSpPr>
                <a:spLocks noChangeArrowheads="1"/>
              </p:cNvSpPr>
              <p:nvPr/>
            </p:nvSpPr>
            <p:spPr bwMode="auto">
              <a:xfrm>
                <a:off x="53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39562" name="Rectangle 74"/>
              <p:cNvSpPr>
                <a:spLocks noChangeArrowheads="1"/>
              </p:cNvSpPr>
              <p:nvPr/>
            </p:nvSpPr>
            <p:spPr bwMode="auto">
              <a:xfrm>
                <a:off x="54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39563" name="Rectangle 75"/>
              <p:cNvSpPr>
                <a:spLocks noChangeArrowheads="1"/>
              </p:cNvSpPr>
              <p:nvPr/>
            </p:nvSpPr>
            <p:spPr bwMode="auto">
              <a:xfrm>
                <a:off x="55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39564" name="Rectangle 76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39565" name="Rectangle 77"/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39566" name="Rectangle 78"/>
              <p:cNvSpPr>
                <a:spLocks noChangeArrowheads="1"/>
              </p:cNvSpPr>
              <p:nvPr/>
            </p:nvSpPr>
            <p:spPr bwMode="auto">
              <a:xfrm>
                <a:off x="2592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39567" name="Rectangle 79"/>
              <p:cNvSpPr>
                <a:spLocks noChangeArrowheads="1"/>
              </p:cNvSpPr>
              <p:nvPr/>
            </p:nvSpPr>
            <p:spPr bwMode="auto">
              <a:xfrm>
                <a:off x="2688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39568" name="Rectangle 80"/>
              <p:cNvSpPr>
                <a:spLocks noChangeArrowheads="1"/>
              </p:cNvSpPr>
              <p:nvPr/>
            </p:nvSpPr>
            <p:spPr bwMode="auto">
              <a:xfrm>
                <a:off x="27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39569" name="Rectangle 81"/>
              <p:cNvSpPr>
                <a:spLocks noChangeArrowheads="1"/>
              </p:cNvSpPr>
              <p:nvPr/>
            </p:nvSpPr>
            <p:spPr bwMode="auto">
              <a:xfrm>
                <a:off x="2880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39570" name="Rectangle 82"/>
              <p:cNvSpPr>
                <a:spLocks noChangeArrowheads="1"/>
              </p:cNvSpPr>
              <p:nvPr/>
            </p:nvSpPr>
            <p:spPr bwMode="auto">
              <a:xfrm>
                <a:off x="24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39571" name="Rectangle 83"/>
              <p:cNvSpPr>
                <a:spLocks noChangeArrowheads="1"/>
              </p:cNvSpPr>
              <p:nvPr/>
            </p:nvSpPr>
            <p:spPr bwMode="auto">
              <a:xfrm>
                <a:off x="30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39572" name="Rectangle 84"/>
              <p:cNvSpPr>
                <a:spLocks noChangeArrowheads="1"/>
              </p:cNvSpPr>
              <p:nvPr/>
            </p:nvSpPr>
            <p:spPr bwMode="auto">
              <a:xfrm>
                <a:off x="31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39573" name="Rectangle 85"/>
              <p:cNvSpPr>
                <a:spLocks noChangeArrowheads="1"/>
              </p:cNvSpPr>
              <p:nvPr/>
            </p:nvSpPr>
            <p:spPr bwMode="auto">
              <a:xfrm>
                <a:off x="336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39574" name="Rectangle 86"/>
              <p:cNvSpPr>
                <a:spLocks noChangeArrowheads="1"/>
              </p:cNvSpPr>
              <p:nvPr/>
            </p:nvSpPr>
            <p:spPr bwMode="auto">
              <a:xfrm>
                <a:off x="3456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39575" name="Rectangle 87"/>
              <p:cNvSpPr>
                <a:spLocks noChangeArrowheads="1"/>
              </p:cNvSpPr>
              <p:nvPr/>
            </p:nvSpPr>
            <p:spPr bwMode="auto">
              <a:xfrm>
                <a:off x="3552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39576" name="Rectangle 88"/>
              <p:cNvSpPr>
                <a:spLocks noChangeArrowheads="1"/>
              </p:cNvSpPr>
              <p:nvPr/>
            </p:nvSpPr>
            <p:spPr bwMode="auto">
              <a:xfrm>
                <a:off x="326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39577" name="Rectangle 89"/>
              <p:cNvSpPr>
                <a:spLocks noChangeArrowheads="1"/>
              </p:cNvSpPr>
              <p:nvPr/>
            </p:nvSpPr>
            <p:spPr bwMode="auto">
              <a:xfrm>
                <a:off x="374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39578" name="Rectangle 90"/>
              <p:cNvSpPr>
                <a:spLocks noChangeArrowheads="1"/>
              </p:cNvSpPr>
              <p:nvPr/>
            </p:nvSpPr>
            <p:spPr bwMode="auto">
              <a:xfrm>
                <a:off x="38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39579" name="Rectangle 91"/>
              <p:cNvSpPr>
                <a:spLocks noChangeArrowheads="1"/>
              </p:cNvSpPr>
              <p:nvPr/>
            </p:nvSpPr>
            <p:spPr bwMode="auto">
              <a:xfrm>
                <a:off x="403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39580" name="Rectangle 92"/>
              <p:cNvSpPr>
                <a:spLocks noChangeArrowheads="1"/>
              </p:cNvSpPr>
              <p:nvPr/>
            </p:nvSpPr>
            <p:spPr bwMode="auto">
              <a:xfrm>
                <a:off x="412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39581" name="Rectangle 93"/>
              <p:cNvSpPr>
                <a:spLocks noChangeArrowheads="1"/>
              </p:cNvSpPr>
              <p:nvPr/>
            </p:nvSpPr>
            <p:spPr bwMode="auto">
              <a:xfrm>
                <a:off x="393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39582" name="Rectangle 94"/>
              <p:cNvSpPr>
                <a:spLocks noChangeArrowheads="1"/>
              </p:cNvSpPr>
              <p:nvPr/>
            </p:nvSpPr>
            <p:spPr bwMode="auto">
              <a:xfrm>
                <a:off x="96" y="91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  <p:grpSp>
          <p:nvGrpSpPr>
            <p:cNvPr id="21513" name="Group 95"/>
            <p:cNvGrpSpPr>
              <a:grpSpLocks/>
            </p:cNvGrpSpPr>
            <p:nvPr/>
          </p:nvGrpSpPr>
          <p:grpSpPr bwMode="auto">
            <a:xfrm>
              <a:off x="96" y="1056"/>
              <a:ext cx="5568" cy="144"/>
              <a:chOff x="96" y="1056"/>
              <a:chExt cx="5568" cy="144"/>
            </a:xfrm>
          </p:grpSpPr>
          <p:sp>
            <p:nvSpPr>
              <p:cNvPr id="2239584" name="Rectangle 96"/>
              <p:cNvSpPr>
                <a:spLocks noChangeArrowheads="1"/>
              </p:cNvSpPr>
              <p:nvPr/>
            </p:nvSpPr>
            <p:spPr bwMode="auto">
              <a:xfrm>
                <a:off x="1344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39585" name="Rectangle 97"/>
              <p:cNvSpPr>
                <a:spLocks noChangeArrowheads="1"/>
              </p:cNvSpPr>
              <p:nvPr/>
            </p:nvSpPr>
            <p:spPr bwMode="auto">
              <a:xfrm>
                <a:off x="14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39586" name="Rectangle 98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39587" name="Rectangle 99"/>
              <p:cNvSpPr>
                <a:spLocks noChangeArrowheads="1"/>
              </p:cNvSpPr>
              <p:nvPr/>
            </p:nvSpPr>
            <p:spPr bwMode="auto">
              <a:xfrm>
                <a:off x="1632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39588" name="Rectangle 100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39589" name="Rectangle 101"/>
              <p:cNvSpPr>
                <a:spLocks noChangeArrowheads="1"/>
              </p:cNvSpPr>
              <p:nvPr/>
            </p:nvSpPr>
            <p:spPr bwMode="auto">
              <a:xfrm>
                <a:off x="1824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39590" name="Rectangle 102"/>
              <p:cNvSpPr>
                <a:spLocks noChangeArrowheads="1"/>
              </p:cNvSpPr>
              <p:nvPr/>
            </p:nvSpPr>
            <p:spPr bwMode="auto">
              <a:xfrm>
                <a:off x="19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39591" name="Rectangle 103"/>
              <p:cNvSpPr>
                <a:spLocks noChangeArrowheads="1"/>
              </p:cNvSpPr>
              <p:nvPr/>
            </p:nvSpPr>
            <p:spPr bwMode="auto">
              <a:xfrm>
                <a:off x="2016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39592" name="Rectangle 104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39593" name="Rectangle 105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39594" name="Rectangle 106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39595" name="Rectangle 107"/>
              <p:cNvSpPr>
                <a:spLocks noChangeArrowheads="1"/>
              </p:cNvSpPr>
              <p:nvPr/>
            </p:nvSpPr>
            <p:spPr bwMode="auto">
              <a:xfrm>
                <a:off x="24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39596" name="Rectangle 108"/>
              <p:cNvSpPr>
                <a:spLocks noChangeArrowheads="1"/>
              </p:cNvSpPr>
              <p:nvPr/>
            </p:nvSpPr>
            <p:spPr bwMode="auto">
              <a:xfrm>
                <a:off x="24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39597" name="Rectangle 109"/>
              <p:cNvSpPr>
                <a:spLocks noChangeArrowheads="1"/>
              </p:cNvSpPr>
              <p:nvPr/>
            </p:nvSpPr>
            <p:spPr bwMode="auto">
              <a:xfrm>
                <a:off x="2592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39598" name="Rectangle 110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39599" name="Rectangle 111"/>
              <p:cNvSpPr>
                <a:spLocks noChangeArrowheads="1"/>
              </p:cNvSpPr>
              <p:nvPr/>
            </p:nvSpPr>
            <p:spPr bwMode="auto">
              <a:xfrm>
                <a:off x="27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39600" name="Rectangle 112"/>
              <p:cNvSpPr>
                <a:spLocks noChangeArrowheads="1"/>
              </p:cNvSpPr>
              <p:nvPr/>
            </p:nvSpPr>
            <p:spPr bwMode="auto">
              <a:xfrm>
                <a:off x="2880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39601" name="Rectangle 113"/>
              <p:cNvSpPr>
                <a:spLocks noChangeArrowheads="1"/>
              </p:cNvSpPr>
              <p:nvPr/>
            </p:nvSpPr>
            <p:spPr bwMode="auto">
              <a:xfrm>
                <a:off x="29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39602" name="Rectangle 114"/>
              <p:cNvSpPr>
                <a:spLocks noChangeArrowheads="1"/>
              </p:cNvSpPr>
              <p:nvPr/>
            </p:nvSpPr>
            <p:spPr bwMode="auto">
              <a:xfrm>
                <a:off x="30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39603" name="Rectangle 115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39604" name="Rectangle 116"/>
              <p:cNvSpPr>
                <a:spLocks noChangeArrowheads="1"/>
              </p:cNvSpPr>
              <p:nvPr/>
            </p:nvSpPr>
            <p:spPr bwMode="auto">
              <a:xfrm>
                <a:off x="326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39605" name="Rectangle 117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39606" name="Rectangle 118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39607" name="Rectangle 119"/>
              <p:cNvSpPr>
                <a:spLocks noChangeArrowheads="1"/>
              </p:cNvSpPr>
              <p:nvPr/>
            </p:nvSpPr>
            <p:spPr bwMode="auto">
              <a:xfrm>
                <a:off x="3552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39608" name="Rectangle 120"/>
              <p:cNvSpPr>
                <a:spLocks noChangeArrowheads="1"/>
              </p:cNvSpPr>
              <p:nvPr/>
            </p:nvSpPr>
            <p:spPr bwMode="auto">
              <a:xfrm>
                <a:off x="364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39609" name="Rectangle 121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39610" name="Rectangle 122"/>
              <p:cNvSpPr>
                <a:spLocks noChangeArrowheads="1"/>
              </p:cNvSpPr>
              <p:nvPr/>
            </p:nvSpPr>
            <p:spPr bwMode="auto">
              <a:xfrm>
                <a:off x="38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39611" name="Rectangle 123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39612" name="Rectangle 124"/>
              <p:cNvSpPr>
                <a:spLocks noChangeArrowheads="1"/>
              </p:cNvSpPr>
              <p:nvPr/>
            </p:nvSpPr>
            <p:spPr bwMode="auto">
              <a:xfrm>
                <a:off x="403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39613" name="Rectangle 125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39614" name="Rectangle 126"/>
              <p:cNvSpPr>
                <a:spLocks noChangeArrowheads="1"/>
              </p:cNvSpPr>
              <p:nvPr/>
            </p:nvSpPr>
            <p:spPr bwMode="auto">
              <a:xfrm>
                <a:off x="422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39615" name="Rectangle 127"/>
              <p:cNvSpPr>
                <a:spLocks noChangeArrowheads="1"/>
              </p:cNvSpPr>
              <p:nvPr/>
            </p:nvSpPr>
            <p:spPr bwMode="auto">
              <a:xfrm>
                <a:off x="43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39616" name="Rectangle 128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39617" name="Rectangle 129"/>
              <p:cNvSpPr>
                <a:spLocks noChangeArrowheads="1"/>
              </p:cNvSpPr>
              <p:nvPr/>
            </p:nvSpPr>
            <p:spPr bwMode="auto">
              <a:xfrm>
                <a:off x="45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39618" name="Rectangle 130"/>
              <p:cNvSpPr>
                <a:spLocks noChangeArrowheads="1"/>
              </p:cNvSpPr>
              <p:nvPr/>
            </p:nvSpPr>
            <p:spPr bwMode="auto">
              <a:xfrm>
                <a:off x="460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39619" name="Rectangle 131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39620" name="Rectangle 132"/>
              <p:cNvSpPr>
                <a:spLocks noChangeArrowheads="1"/>
              </p:cNvSpPr>
              <p:nvPr/>
            </p:nvSpPr>
            <p:spPr bwMode="auto">
              <a:xfrm>
                <a:off x="48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39621" name="Rectangle 133"/>
              <p:cNvSpPr>
                <a:spLocks noChangeArrowheads="1"/>
              </p:cNvSpPr>
              <p:nvPr/>
            </p:nvSpPr>
            <p:spPr bwMode="auto">
              <a:xfrm>
                <a:off x="48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39622" name="Rectangle 134"/>
              <p:cNvSpPr>
                <a:spLocks noChangeArrowheads="1"/>
              </p:cNvSpPr>
              <p:nvPr/>
            </p:nvSpPr>
            <p:spPr bwMode="auto">
              <a:xfrm>
                <a:off x="499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39623" name="Rectangle 135"/>
              <p:cNvSpPr>
                <a:spLocks noChangeArrowheads="1"/>
              </p:cNvSpPr>
              <p:nvPr/>
            </p:nvSpPr>
            <p:spPr bwMode="auto">
              <a:xfrm>
                <a:off x="508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39624" name="Rectangle 136"/>
              <p:cNvSpPr>
                <a:spLocks noChangeArrowheads="1"/>
              </p:cNvSpPr>
              <p:nvPr/>
            </p:nvSpPr>
            <p:spPr bwMode="auto">
              <a:xfrm>
                <a:off x="51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39625" name="Rectangle 137"/>
              <p:cNvSpPr>
                <a:spLocks noChangeArrowheads="1"/>
              </p:cNvSpPr>
              <p:nvPr/>
            </p:nvSpPr>
            <p:spPr bwMode="auto">
              <a:xfrm>
                <a:off x="528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39626" name="Rectangle 138"/>
              <p:cNvSpPr>
                <a:spLocks noChangeArrowheads="1"/>
              </p:cNvSpPr>
              <p:nvPr/>
            </p:nvSpPr>
            <p:spPr bwMode="auto">
              <a:xfrm>
                <a:off x="53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39627" name="Rectangle 139"/>
              <p:cNvSpPr>
                <a:spLocks noChangeArrowheads="1"/>
              </p:cNvSpPr>
              <p:nvPr/>
            </p:nvSpPr>
            <p:spPr bwMode="auto">
              <a:xfrm>
                <a:off x="54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39628" name="Rectangle 140"/>
              <p:cNvSpPr>
                <a:spLocks noChangeArrowheads="1"/>
              </p:cNvSpPr>
              <p:nvPr/>
            </p:nvSpPr>
            <p:spPr bwMode="auto">
              <a:xfrm>
                <a:off x="55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39629" name="Rectangle 141"/>
              <p:cNvSpPr>
                <a:spLocks noChangeArrowheads="1"/>
              </p:cNvSpPr>
              <p:nvPr/>
            </p:nvSpPr>
            <p:spPr bwMode="auto">
              <a:xfrm>
                <a:off x="96" y="105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</p:grpSp>
      <p:grpSp>
        <p:nvGrpSpPr>
          <p:cNvPr id="21509" name="Group 142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39631" name="Rectangle 143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21511" name="Picture 144" descr="net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solidFill>
                  <a:srgbClr val="800080"/>
                </a:solidFill>
                <a:cs typeface="+mj-cs"/>
              </a:rPr>
              <a:t>RNA Polymerase II: Gold-Standards</a:t>
            </a:r>
          </a:p>
        </p:txBody>
      </p:sp>
      <p:sp>
        <p:nvSpPr>
          <p:cNvPr id="2241539" name="Rectangle 3"/>
          <p:cNvSpPr>
            <a:spLocks noChangeArrowheads="1"/>
          </p:cNvSpPr>
          <p:nvPr/>
        </p:nvSpPr>
        <p:spPr bwMode="auto">
          <a:xfrm>
            <a:off x="2895600" y="2438400"/>
            <a:ext cx="3352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600" b="0">
                <a:solidFill>
                  <a:srgbClr val="800080"/>
                </a:solidFill>
                <a:latin typeface="Tahoma" charset="0"/>
                <a:cs typeface="+mn-cs"/>
              </a:rPr>
              <a:t>Gold-Standard Negative (GSTD-): 32</a:t>
            </a:r>
          </a:p>
        </p:txBody>
      </p:sp>
      <p:grpSp>
        <p:nvGrpSpPr>
          <p:cNvPr id="23555" name="Group 4"/>
          <p:cNvGrpSpPr>
            <a:grpSpLocks/>
          </p:cNvGrpSpPr>
          <p:nvPr/>
        </p:nvGrpSpPr>
        <p:grpSpPr bwMode="auto">
          <a:xfrm>
            <a:off x="152400" y="1447800"/>
            <a:ext cx="8839200" cy="457200"/>
            <a:chOff x="96" y="912"/>
            <a:chExt cx="5568" cy="288"/>
          </a:xfrm>
        </p:grpSpPr>
        <p:grpSp>
          <p:nvGrpSpPr>
            <p:cNvPr id="23616" name="Group 5"/>
            <p:cNvGrpSpPr>
              <a:grpSpLocks/>
            </p:cNvGrpSpPr>
            <p:nvPr/>
          </p:nvGrpSpPr>
          <p:grpSpPr bwMode="auto">
            <a:xfrm>
              <a:off x="96" y="912"/>
              <a:ext cx="5568" cy="144"/>
              <a:chOff x="96" y="912"/>
              <a:chExt cx="5568" cy="144"/>
            </a:xfrm>
          </p:grpSpPr>
          <p:sp>
            <p:nvSpPr>
              <p:cNvPr id="2241542" name="Rectangle 6"/>
              <p:cNvSpPr>
                <a:spLocks noChangeArrowheads="1"/>
              </p:cNvSpPr>
              <p:nvPr/>
            </p:nvSpPr>
            <p:spPr bwMode="auto">
              <a:xfrm>
                <a:off x="134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1543" name="Rectangle 7"/>
              <p:cNvSpPr>
                <a:spLocks noChangeArrowheads="1"/>
              </p:cNvSpPr>
              <p:nvPr/>
            </p:nvSpPr>
            <p:spPr bwMode="auto">
              <a:xfrm>
                <a:off x="14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1544" name="Rectangle 8"/>
              <p:cNvSpPr>
                <a:spLocks noChangeArrowheads="1"/>
              </p:cNvSpPr>
              <p:nvPr/>
            </p:nvSpPr>
            <p:spPr bwMode="auto">
              <a:xfrm>
                <a:off x="153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1545" name="Rectangle 9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1546" name="Rectangle 10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1547" name="Rectangle 11"/>
              <p:cNvSpPr>
                <a:spLocks noChangeArrowheads="1"/>
              </p:cNvSpPr>
              <p:nvPr/>
            </p:nvSpPr>
            <p:spPr bwMode="auto">
              <a:xfrm>
                <a:off x="182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1548" name="Rectangle 12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1549" name="Rectangle 13"/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1550" name="Rectangle 14"/>
              <p:cNvSpPr>
                <a:spLocks noChangeArrowheads="1"/>
              </p:cNvSpPr>
              <p:nvPr/>
            </p:nvSpPr>
            <p:spPr bwMode="auto">
              <a:xfrm>
                <a:off x="21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1551" name="Rectangle 15"/>
              <p:cNvSpPr>
                <a:spLocks noChangeArrowheads="1"/>
              </p:cNvSpPr>
              <p:nvPr/>
            </p:nvSpPr>
            <p:spPr bwMode="auto">
              <a:xfrm>
                <a:off x="220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1552" name="Rectangle 16"/>
              <p:cNvSpPr>
                <a:spLocks noChangeArrowheads="1"/>
              </p:cNvSpPr>
              <p:nvPr/>
            </p:nvSpPr>
            <p:spPr bwMode="auto">
              <a:xfrm>
                <a:off x="29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1553" name="Rectangle 17"/>
              <p:cNvSpPr>
                <a:spLocks noChangeArrowheads="1"/>
              </p:cNvSpPr>
              <p:nvPr/>
            </p:nvSpPr>
            <p:spPr bwMode="auto">
              <a:xfrm>
                <a:off x="364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1554" name="Rectangle 18"/>
              <p:cNvSpPr>
                <a:spLocks noChangeArrowheads="1"/>
              </p:cNvSpPr>
              <p:nvPr/>
            </p:nvSpPr>
            <p:spPr bwMode="auto">
              <a:xfrm>
                <a:off x="422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1555" name="Rectangle 19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1556" name="Rectangle 20"/>
              <p:cNvSpPr>
                <a:spLocks noChangeArrowheads="1"/>
              </p:cNvSpPr>
              <p:nvPr/>
            </p:nvSpPr>
            <p:spPr bwMode="auto">
              <a:xfrm>
                <a:off x="441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1557" name="Rectangle 21"/>
              <p:cNvSpPr>
                <a:spLocks noChangeArrowheads="1"/>
              </p:cNvSpPr>
              <p:nvPr/>
            </p:nvSpPr>
            <p:spPr bwMode="auto">
              <a:xfrm>
                <a:off x="45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1558" name="Rectangle 22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1559" name="Rectangle 23"/>
              <p:cNvSpPr>
                <a:spLocks noChangeArrowheads="1"/>
              </p:cNvSpPr>
              <p:nvPr/>
            </p:nvSpPr>
            <p:spPr bwMode="auto">
              <a:xfrm>
                <a:off x="47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1560" name="Rectangle 24"/>
              <p:cNvSpPr>
                <a:spLocks noChangeArrowheads="1"/>
              </p:cNvSpPr>
              <p:nvPr/>
            </p:nvSpPr>
            <p:spPr bwMode="auto">
              <a:xfrm>
                <a:off x="48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1561" name="Rectangle 25"/>
              <p:cNvSpPr>
                <a:spLocks noChangeArrowheads="1"/>
              </p:cNvSpPr>
              <p:nvPr/>
            </p:nvSpPr>
            <p:spPr bwMode="auto">
              <a:xfrm>
                <a:off x="48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1562" name="Rectangle 26"/>
              <p:cNvSpPr>
                <a:spLocks noChangeArrowheads="1"/>
              </p:cNvSpPr>
              <p:nvPr/>
            </p:nvSpPr>
            <p:spPr bwMode="auto">
              <a:xfrm>
                <a:off x="499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1563" name="Rectangle 27"/>
              <p:cNvSpPr>
                <a:spLocks noChangeArrowheads="1"/>
              </p:cNvSpPr>
              <p:nvPr/>
            </p:nvSpPr>
            <p:spPr bwMode="auto">
              <a:xfrm>
                <a:off x="508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1564" name="Rectangle 28"/>
              <p:cNvSpPr>
                <a:spLocks noChangeArrowheads="1"/>
              </p:cNvSpPr>
              <p:nvPr/>
            </p:nvSpPr>
            <p:spPr bwMode="auto">
              <a:xfrm>
                <a:off x="51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1565" name="Rectangle 29"/>
              <p:cNvSpPr>
                <a:spLocks noChangeArrowheads="1"/>
              </p:cNvSpPr>
              <p:nvPr/>
            </p:nvSpPr>
            <p:spPr bwMode="auto">
              <a:xfrm>
                <a:off x="528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1566" name="Rectangle 30"/>
              <p:cNvSpPr>
                <a:spLocks noChangeArrowheads="1"/>
              </p:cNvSpPr>
              <p:nvPr/>
            </p:nvSpPr>
            <p:spPr bwMode="auto">
              <a:xfrm>
                <a:off x="53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1567" name="Rectangle 31"/>
              <p:cNvSpPr>
                <a:spLocks noChangeArrowheads="1"/>
              </p:cNvSpPr>
              <p:nvPr/>
            </p:nvSpPr>
            <p:spPr bwMode="auto">
              <a:xfrm>
                <a:off x="54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1568" name="Rectangle 32"/>
              <p:cNvSpPr>
                <a:spLocks noChangeArrowheads="1"/>
              </p:cNvSpPr>
              <p:nvPr/>
            </p:nvSpPr>
            <p:spPr bwMode="auto">
              <a:xfrm>
                <a:off x="55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1569" name="Rectangle 33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1570" name="Rectangle 34"/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1571" name="Rectangle 35"/>
              <p:cNvSpPr>
                <a:spLocks noChangeArrowheads="1"/>
              </p:cNvSpPr>
              <p:nvPr/>
            </p:nvSpPr>
            <p:spPr bwMode="auto">
              <a:xfrm>
                <a:off x="259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1572" name="Rectangle 36"/>
              <p:cNvSpPr>
                <a:spLocks noChangeArrowheads="1"/>
              </p:cNvSpPr>
              <p:nvPr/>
            </p:nvSpPr>
            <p:spPr bwMode="auto">
              <a:xfrm>
                <a:off x="268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1573" name="Rectangle 37"/>
              <p:cNvSpPr>
                <a:spLocks noChangeArrowheads="1"/>
              </p:cNvSpPr>
              <p:nvPr/>
            </p:nvSpPr>
            <p:spPr bwMode="auto">
              <a:xfrm>
                <a:off x="27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1574" name="Rectangle 38"/>
              <p:cNvSpPr>
                <a:spLocks noChangeArrowheads="1"/>
              </p:cNvSpPr>
              <p:nvPr/>
            </p:nvSpPr>
            <p:spPr bwMode="auto">
              <a:xfrm>
                <a:off x="288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1575" name="Rectangle 39"/>
              <p:cNvSpPr>
                <a:spLocks noChangeArrowheads="1"/>
              </p:cNvSpPr>
              <p:nvPr/>
            </p:nvSpPr>
            <p:spPr bwMode="auto">
              <a:xfrm>
                <a:off x="24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1576" name="Rectangle 40"/>
              <p:cNvSpPr>
                <a:spLocks noChangeArrowheads="1"/>
              </p:cNvSpPr>
              <p:nvPr/>
            </p:nvSpPr>
            <p:spPr bwMode="auto">
              <a:xfrm>
                <a:off x="30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1577" name="Rectangle 41"/>
              <p:cNvSpPr>
                <a:spLocks noChangeArrowheads="1"/>
              </p:cNvSpPr>
              <p:nvPr/>
            </p:nvSpPr>
            <p:spPr bwMode="auto">
              <a:xfrm>
                <a:off x="31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1578" name="Rectangle 42"/>
              <p:cNvSpPr>
                <a:spLocks noChangeArrowheads="1"/>
              </p:cNvSpPr>
              <p:nvPr/>
            </p:nvSpPr>
            <p:spPr bwMode="auto">
              <a:xfrm>
                <a:off x="336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1579" name="Rectangle 43"/>
              <p:cNvSpPr>
                <a:spLocks noChangeArrowheads="1"/>
              </p:cNvSpPr>
              <p:nvPr/>
            </p:nvSpPr>
            <p:spPr bwMode="auto">
              <a:xfrm>
                <a:off x="345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1580" name="Rectangle 44"/>
              <p:cNvSpPr>
                <a:spLocks noChangeArrowheads="1"/>
              </p:cNvSpPr>
              <p:nvPr/>
            </p:nvSpPr>
            <p:spPr bwMode="auto">
              <a:xfrm>
                <a:off x="355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1581" name="Rectangle 45"/>
              <p:cNvSpPr>
                <a:spLocks noChangeArrowheads="1"/>
              </p:cNvSpPr>
              <p:nvPr/>
            </p:nvSpPr>
            <p:spPr bwMode="auto">
              <a:xfrm>
                <a:off x="326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1582" name="Rectangle 46"/>
              <p:cNvSpPr>
                <a:spLocks noChangeArrowheads="1"/>
              </p:cNvSpPr>
              <p:nvPr/>
            </p:nvSpPr>
            <p:spPr bwMode="auto">
              <a:xfrm>
                <a:off x="374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1583" name="Rectangle 47"/>
              <p:cNvSpPr>
                <a:spLocks noChangeArrowheads="1"/>
              </p:cNvSpPr>
              <p:nvPr/>
            </p:nvSpPr>
            <p:spPr bwMode="auto">
              <a:xfrm>
                <a:off x="38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1584" name="Rectangle 48"/>
              <p:cNvSpPr>
                <a:spLocks noChangeArrowheads="1"/>
              </p:cNvSpPr>
              <p:nvPr/>
            </p:nvSpPr>
            <p:spPr bwMode="auto">
              <a:xfrm>
                <a:off x="403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1585" name="Rectangle 49"/>
              <p:cNvSpPr>
                <a:spLocks noChangeArrowheads="1"/>
              </p:cNvSpPr>
              <p:nvPr/>
            </p:nvSpPr>
            <p:spPr bwMode="auto">
              <a:xfrm>
                <a:off x="412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1586" name="Rectangle 50"/>
              <p:cNvSpPr>
                <a:spLocks noChangeArrowheads="1"/>
              </p:cNvSpPr>
              <p:nvPr/>
            </p:nvSpPr>
            <p:spPr bwMode="auto">
              <a:xfrm>
                <a:off x="393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1587" name="Rectangle 51"/>
              <p:cNvSpPr>
                <a:spLocks noChangeArrowheads="1"/>
              </p:cNvSpPr>
              <p:nvPr/>
            </p:nvSpPr>
            <p:spPr bwMode="auto">
              <a:xfrm>
                <a:off x="96" y="91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  <p:grpSp>
          <p:nvGrpSpPr>
            <p:cNvPr id="23617" name="Group 52"/>
            <p:cNvGrpSpPr>
              <a:grpSpLocks/>
            </p:cNvGrpSpPr>
            <p:nvPr/>
          </p:nvGrpSpPr>
          <p:grpSpPr bwMode="auto">
            <a:xfrm>
              <a:off x="96" y="1056"/>
              <a:ext cx="5568" cy="144"/>
              <a:chOff x="96" y="1056"/>
              <a:chExt cx="5568" cy="144"/>
            </a:xfrm>
          </p:grpSpPr>
          <p:sp>
            <p:nvSpPr>
              <p:cNvPr id="2241589" name="Rectangle 53"/>
              <p:cNvSpPr>
                <a:spLocks noChangeArrowheads="1"/>
              </p:cNvSpPr>
              <p:nvPr/>
            </p:nvSpPr>
            <p:spPr bwMode="auto">
              <a:xfrm>
                <a:off x="134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1590" name="Rectangle 54"/>
              <p:cNvSpPr>
                <a:spLocks noChangeArrowheads="1"/>
              </p:cNvSpPr>
              <p:nvPr/>
            </p:nvSpPr>
            <p:spPr bwMode="auto">
              <a:xfrm>
                <a:off x="14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1591" name="Rectangle 55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1592" name="Rectangle 56"/>
              <p:cNvSpPr>
                <a:spLocks noChangeArrowheads="1"/>
              </p:cNvSpPr>
              <p:nvPr/>
            </p:nvSpPr>
            <p:spPr bwMode="auto">
              <a:xfrm>
                <a:off x="163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1593" name="Rectangle 57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1594" name="Rectangle 58"/>
              <p:cNvSpPr>
                <a:spLocks noChangeArrowheads="1"/>
              </p:cNvSpPr>
              <p:nvPr/>
            </p:nvSpPr>
            <p:spPr bwMode="auto">
              <a:xfrm>
                <a:off x="182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1595" name="Rectangle 59"/>
              <p:cNvSpPr>
                <a:spLocks noChangeArrowheads="1"/>
              </p:cNvSpPr>
              <p:nvPr/>
            </p:nvSpPr>
            <p:spPr bwMode="auto">
              <a:xfrm>
                <a:off x="19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1596" name="Rectangle 60"/>
              <p:cNvSpPr>
                <a:spLocks noChangeArrowheads="1"/>
              </p:cNvSpPr>
              <p:nvPr/>
            </p:nvSpPr>
            <p:spPr bwMode="auto">
              <a:xfrm>
                <a:off x="201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1597" name="Rectangle 61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1598" name="Rectangle 62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1599" name="Rectangle 63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1600" name="Rectangle 64"/>
              <p:cNvSpPr>
                <a:spLocks noChangeArrowheads="1"/>
              </p:cNvSpPr>
              <p:nvPr/>
            </p:nvSpPr>
            <p:spPr bwMode="auto">
              <a:xfrm>
                <a:off x="24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1601" name="Rectangle 65"/>
              <p:cNvSpPr>
                <a:spLocks noChangeArrowheads="1"/>
              </p:cNvSpPr>
              <p:nvPr/>
            </p:nvSpPr>
            <p:spPr bwMode="auto">
              <a:xfrm>
                <a:off x="24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1602" name="Rectangle 66"/>
              <p:cNvSpPr>
                <a:spLocks noChangeArrowheads="1"/>
              </p:cNvSpPr>
              <p:nvPr/>
            </p:nvSpPr>
            <p:spPr bwMode="auto">
              <a:xfrm>
                <a:off x="259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1603" name="Rectangle 67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1604" name="Rectangle 68"/>
              <p:cNvSpPr>
                <a:spLocks noChangeArrowheads="1"/>
              </p:cNvSpPr>
              <p:nvPr/>
            </p:nvSpPr>
            <p:spPr bwMode="auto">
              <a:xfrm>
                <a:off x="27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1605" name="Rectangle 69"/>
              <p:cNvSpPr>
                <a:spLocks noChangeArrowheads="1"/>
              </p:cNvSpPr>
              <p:nvPr/>
            </p:nvSpPr>
            <p:spPr bwMode="auto">
              <a:xfrm>
                <a:off x="288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1606" name="Rectangle 70"/>
              <p:cNvSpPr>
                <a:spLocks noChangeArrowheads="1"/>
              </p:cNvSpPr>
              <p:nvPr/>
            </p:nvSpPr>
            <p:spPr bwMode="auto">
              <a:xfrm>
                <a:off x="29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1607" name="Rectangle 71"/>
              <p:cNvSpPr>
                <a:spLocks noChangeArrowheads="1"/>
              </p:cNvSpPr>
              <p:nvPr/>
            </p:nvSpPr>
            <p:spPr bwMode="auto">
              <a:xfrm>
                <a:off x="30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1608" name="Rectangle 72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1609" name="Rectangle 73"/>
              <p:cNvSpPr>
                <a:spLocks noChangeArrowheads="1"/>
              </p:cNvSpPr>
              <p:nvPr/>
            </p:nvSpPr>
            <p:spPr bwMode="auto">
              <a:xfrm>
                <a:off x="326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1610" name="Rectangle 74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1611" name="Rectangle 75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1612" name="Rectangle 76"/>
              <p:cNvSpPr>
                <a:spLocks noChangeArrowheads="1"/>
              </p:cNvSpPr>
              <p:nvPr/>
            </p:nvSpPr>
            <p:spPr bwMode="auto">
              <a:xfrm>
                <a:off x="355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1613" name="Rectangle 77"/>
              <p:cNvSpPr>
                <a:spLocks noChangeArrowheads="1"/>
              </p:cNvSpPr>
              <p:nvPr/>
            </p:nvSpPr>
            <p:spPr bwMode="auto">
              <a:xfrm>
                <a:off x="364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1614" name="Rectangle 78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1615" name="Rectangle 79"/>
              <p:cNvSpPr>
                <a:spLocks noChangeArrowheads="1"/>
              </p:cNvSpPr>
              <p:nvPr/>
            </p:nvSpPr>
            <p:spPr bwMode="auto">
              <a:xfrm>
                <a:off x="38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1616" name="Rectangle 80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1617" name="Rectangle 81"/>
              <p:cNvSpPr>
                <a:spLocks noChangeArrowheads="1"/>
              </p:cNvSpPr>
              <p:nvPr/>
            </p:nvSpPr>
            <p:spPr bwMode="auto">
              <a:xfrm>
                <a:off x="403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1618" name="Rectangle 82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1619" name="Rectangle 83"/>
              <p:cNvSpPr>
                <a:spLocks noChangeArrowheads="1"/>
              </p:cNvSpPr>
              <p:nvPr/>
            </p:nvSpPr>
            <p:spPr bwMode="auto">
              <a:xfrm>
                <a:off x="422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1620" name="Rectangle 84"/>
              <p:cNvSpPr>
                <a:spLocks noChangeArrowheads="1"/>
              </p:cNvSpPr>
              <p:nvPr/>
            </p:nvSpPr>
            <p:spPr bwMode="auto">
              <a:xfrm>
                <a:off x="43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1621" name="Rectangle 85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1622" name="Rectangle 86"/>
              <p:cNvSpPr>
                <a:spLocks noChangeArrowheads="1"/>
              </p:cNvSpPr>
              <p:nvPr/>
            </p:nvSpPr>
            <p:spPr bwMode="auto">
              <a:xfrm>
                <a:off x="45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1623" name="Rectangle 87"/>
              <p:cNvSpPr>
                <a:spLocks noChangeArrowheads="1"/>
              </p:cNvSpPr>
              <p:nvPr/>
            </p:nvSpPr>
            <p:spPr bwMode="auto">
              <a:xfrm>
                <a:off x="460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1624" name="Rectangle 88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1625" name="Rectangle 89"/>
              <p:cNvSpPr>
                <a:spLocks noChangeArrowheads="1"/>
              </p:cNvSpPr>
              <p:nvPr/>
            </p:nvSpPr>
            <p:spPr bwMode="auto">
              <a:xfrm>
                <a:off x="48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1626" name="Rectangle 90"/>
              <p:cNvSpPr>
                <a:spLocks noChangeArrowheads="1"/>
              </p:cNvSpPr>
              <p:nvPr/>
            </p:nvSpPr>
            <p:spPr bwMode="auto">
              <a:xfrm>
                <a:off x="48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1627" name="Rectangle 91"/>
              <p:cNvSpPr>
                <a:spLocks noChangeArrowheads="1"/>
              </p:cNvSpPr>
              <p:nvPr/>
            </p:nvSpPr>
            <p:spPr bwMode="auto">
              <a:xfrm>
                <a:off x="499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1628" name="Rectangle 92"/>
              <p:cNvSpPr>
                <a:spLocks noChangeArrowheads="1"/>
              </p:cNvSpPr>
              <p:nvPr/>
            </p:nvSpPr>
            <p:spPr bwMode="auto">
              <a:xfrm>
                <a:off x="508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1629" name="Rectangle 93"/>
              <p:cNvSpPr>
                <a:spLocks noChangeArrowheads="1"/>
              </p:cNvSpPr>
              <p:nvPr/>
            </p:nvSpPr>
            <p:spPr bwMode="auto">
              <a:xfrm>
                <a:off x="51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1630" name="Rectangle 94"/>
              <p:cNvSpPr>
                <a:spLocks noChangeArrowheads="1"/>
              </p:cNvSpPr>
              <p:nvPr/>
            </p:nvSpPr>
            <p:spPr bwMode="auto">
              <a:xfrm>
                <a:off x="528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1631" name="Rectangle 95"/>
              <p:cNvSpPr>
                <a:spLocks noChangeArrowheads="1"/>
              </p:cNvSpPr>
              <p:nvPr/>
            </p:nvSpPr>
            <p:spPr bwMode="auto">
              <a:xfrm>
                <a:off x="53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1632" name="Rectangle 96"/>
              <p:cNvSpPr>
                <a:spLocks noChangeArrowheads="1"/>
              </p:cNvSpPr>
              <p:nvPr/>
            </p:nvSpPr>
            <p:spPr bwMode="auto">
              <a:xfrm>
                <a:off x="54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1633" name="Rectangle 97"/>
              <p:cNvSpPr>
                <a:spLocks noChangeArrowheads="1"/>
              </p:cNvSpPr>
              <p:nvPr/>
            </p:nvSpPr>
            <p:spPr bwMode="auto">
              <a:xfrm>
                <a:off x="55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1634" name="Rectangle 98"/>
              <p:cNvSpPr>
                <a:spLocks noChangeArrowheads="1"/>
              </p:cNvSpPr>
              <p:nvPr/>
            </p:nvSpPr>
            <p:spPr bwMode="auto">
              <a:xfrm>
                <a:off x="96" y="105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</p:grpSp>
      <p:sp>
        <p:nvSpPr>
          <p:cNvPr id="2241635" name="Rectangle 99"/>
          <p:cNvSpPr>
            <a:spLocks noChangeArrowheads="1"/>
          </p:cNvSpPr>
          <p:nvPr/>
        </p:nvSpPr>
        <p:spPr bwMode="auto">
          <a:xfrm>
            <a:off x="2895600" y="2057400"/>
            <a:ext cx="3352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600" b="0">
                <a:solidFill>
                  <a:srgbClr val="800080"/>
                </a:solidFill>
                <a:latin typeface="Tahoma" charset="0"/>
                <a:cs typeface="+mn-cs"/>
              </a:rPr>
              <a:t>Gold-Standard Positive (GSTD+): 13</a:t>
            </a:r>
          </a:p>
        </p:txBody>
      </p:sp>
      <p:grpSp>
        <p:nvGrpSpPr>
          <p:cNvPr id="23557" name="Group 100"/>
          <p:cNvGrpSpPr>
            <a:grpSpLocks/>
          </p:cNvGrpSpPr>
          <p:nvPr/>
        </p:nvGrpSpPr>
        <p:grpSpPr bwMode="auto">
          <a:xfrm>
            <a:off x="2667000" y="3048000"/>
            <a:ext cx="3581400" cy="3200400"/>
            <a:chOff x="1680" y="1920"/>
            <a:chExt cx="2256" cy="2016"/>
          </a:xfrm>
        </p:grpSpPr>
        <p:sp>
          <p:nvSpPr>
            <p:cNvPr id="2241637" name="Oval 101"/>
            <p:cNvSpPr>
              <a:spLocks noChangeArrowheads="1"/>
            </p:cNvSpPr>
            <p:nvPr/>
          </p:nvSpPr>
          <p:spPr bwMode="auto">
            <a:xfrm>
              <a:off x="2400" y="192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5</a:t>
              </a:r>
            </a:p>
          </p:txBody>
        </p:sp>
        <p:sp>
          <p:nvSpPr>
            <p:cNvPr id="2241638" name="Oval 102"/>
            <p:cNvSpPr>
              <a:spLocks noChangeArrowheads="1"/>
            </p:cNvSpPr>
            <p:nvPr/>
          </p:nvSpPr>
          <p:spPr bwMode="auto">
            <a:xfrm>
              <a:off x="1920" y="2208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6</a:t>
              </a:r>
            </a:p>
          </p:txBody>
        </p:sp>
        <p:sp>
          <p:nvSpPr>
            <p:cNvPr id="2241639" name="Oval 103"/>
            <p:cNvSpPr>
              <a:spLocks noChangeArrowheads="1"/>
            </p:cNvSpPr>
            <p:nvPr/>
          </p:nvSpPr>
          <p:spPr bwMode="auto">
            <a:xfrm>
              <a:off x="1680" y="283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8</a:t>
              </a:r>
            </a:p>
          </p:txBody>
        </p:sp>
        <p:sp>
          <p:nvSpPr>
            <p:cNvPr id="2241640" name="Oval 104"/>
            <p:cNvSpPr>
              <a:spLocks noChangeArrowheads="1"/>
            </p:cNvSpPr>
            <p:nvPr/>
          </p:nvSpPr>
          <p:spPr bwMode="auto">
            <a:xfrm>
              <a:off x="1920" y="3456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9</a:t>
              </a:r>
            </a:p>
          </p:txBody>
        </p:sp>
        <p:sp>
          <p:nvSpPr>
            <p:cNvPr id="2241641" name="Oval 105"/>
            <p:cNvSpPr>
              <a:spLocks noChangeArrowheads="1"/>
            </p:cNvSpPr>
            <p:nvPr/>
          </p:nvSpPr>
          <p:spPr bwMode="auto">
            <a:xfrm>
              <a:off x="2400" y="3744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10</a:t>
              </a:r>
            </a:p>
          </p:txBody>
        </p:sp>
        <p:sp>
          <p:nvSpPr>
            <p:cNvPr id="2241642" name="Oval 106"/>
            <p:cNvSpPr>
              <a:spLocks noChangeArrowheads="1"/>
            </p:cNvSpPr>
            <p:nvPr/>
          </p:nvSpPr>
          <p:spPr bwMode="auto">
            <a:xfrm>
              <a:off x="3024" y="3744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11</a:t>
              </a:r>
            </a:p>
          </p:txBody>
        </p:sp>
        <p:sp>
          <p:nvSpPr>
            <p:cNvPr id="2241643" name="Oval 107"/>
            <p:cNvSpPr>
              <a:spLocks noChangeArrowheads="1"/>
            </p:cNvSpPr>
            <p:nvPr/>
          </p:nvSpPr>
          <p:spPr bwMode="auto">
            <a:xfrm>
              <a:off x="3504" y="3456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12</a:t>
              </a:r>
            </a:p>
          </p:txBody>
        </p:sp>
        <p:sp>
          <p:nvSpPr>
            <p:cNvPr id="2241644" name="Oval 108"/>
            <p:cNvSpPr>
              <a:spLocks noChangeArrowheads="1"/>
            </p:cNvSpPr>
            <p:nvPr/>
          </p:nvSpPr>
          <p:spPr bwMode="auto">
            <a:xfrm>
              <a:off x="3744" y="283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</a:t>
              </a:r>
            </a:p>
          </p:txBody>
        </p:sp>
        <p:sp>
          <p:nvSpPr>
            <p:cNvPr id="2241645" name="Oval 109"/>
            <p:cNvSpPr>
              <a:spLocks noChangeArrowheads="1"/>
            </p:cNvSpPr>
            <p:nvPr/>
          </p:nvSpPr>
          <p:spPr bwMode="auto">
            <a:xfrm>
              <a:off x="3504" y="2208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2</a:t>
              </a:r>
            </a:p>
          </p:txBody>
        </p:sp>
        <p:sp>
          <p:nvSpPr>
            <p:cNvPr id="2241646" name="Oval 110"/>
            <p:cNvSpPr>
              <a:spLocks noChangeArrowheads="1"/>
            </p:cNvSpPr>
            <p:nvPr/>
          </p:nvSpPr>
          <p:spPr bwMode="auto">
            <a:xfrm>
              <a:off x="3024" y="192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3</a:t>
              </a:r>
            </a:p>
          </p:txBody>
        </p:sp>
        <p:cxnSp>
          <p:nvCxnSpPr>
            <p:cNvPr id="2241647" name="AutoShape 111"/>
            <p:cNvCxnSpPr>
              <a:cxnSpLocks noChangeShapeType="1"/>
              <a:stCxn id="2241637" idx="6"/>
              <a:endCxn id="2241646" idx="2"/>
            </p:cNvCxnSpPr>
            <p:nvPr/>
          </p:nvCxnSpPr>
          <p:spPr bwMode="auto">
            <a:xfrm>
              <a:off x="2592" y="2016"/>
              <a:ext cx="43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48" name="AutoShape 112"/>
            <p:cNvCxnSpPr>
              <a:cxnSpLocks noChangeShapeType="1"/>
              <a:stCxn id="2241646" idx="6"/>
              <a:endCxn id="2241645" idx="1"/>
            </p:cNvCxnSpPr>
            <p:nvPr/>
          </p:nvCxnSpPr>
          <p:spPr bwMode="auto">
            <a:xfrm>
              <a:off x="3216" y="2016"/>
              <a:ext cx="316" cy="22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49" name="AutoShape 113"/>
            <p:cNvCxnSpPr>
              <a:cxnSpLocks noChangeShapeType="1"/>
              <a:stCxn id="2241645" idx="5"/>
              <a:endCxn id="2241644" idx="0"/>
            </p:cNvCxnSpPr>
            <p:nvPr/>
          </p:nvCxnSpPr>
          <p:spPr bwMode="auto">
            <a:xfrm>
              <a:off x="3668" y="2372"/>
              <a:ext cx="172" cy="46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50" name="AutoShape 114"/>
            <p:cNvCxnSpPr>
              <a:cxnSpLocks noChangeShapeType="1"/>
              <a:stCxn id="2241645" idx="5"/>
              <a:endCxn id="2241643" idx="7"/>
            </p:cNvCxnSpPr>
            <p:nvPr/>
          </p:nvCxnSpPr>
          <p:spPr bwMode="auto">
            <a:xfrm>
              <a:off x="3668" y="2372"/>
              <a:ext cx="0" cy="1112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51" name="AutoShape 115"/>
            <p:cNvCxnSpPr>
              <a:cxnSpLocks noChangeShapeType="1"/>
              <a:stCxn id="2241644" idx="4"/>
              <a:endCxn id="2241643" idx="7"/>
            </p:cNvCxnSpPr>
            <p:nvPr/>
          </p:nvCxnSpPr>
          <p:spPr bwMode="auto">
            <a:xfrm flipH="1">
              <a:off x="3668" y="3024"/>
              <a:ext cx="172" cy="46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52" name="AutoShape 116"/>
            <p:cNvCxnSpPr>
              <a:cxnSpLocks noChangeShapeType="1"/>
              <a:stCxn id="2241639" idx="6"/>
              <a:endCxn id="2241644" idx="2"/>
            </p:cNvCxnSpPr>
            <p:nvPr/>
          </p:nvCxnSpPr>
          <p:spPr bwMode="auto">
            <a:xfrm>
              <a:off x="1872" y="2928"/>
              <a:ext cx="1872" cy="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53" name="AutoShape 117"/>
            <p:cNvCxnSpPr>
              <a:cxnSpLocks noChangeShapeType="1"/>
              <a:stCxn id="2241640" idx="6"/>
              <a:endCxn id="2241643" idx="2"/>
            </p:cNvCxnSpPr>
            <p:nvPr/>
          </p:nvCxnSpPr>
          <p:spPr bwMode="auto">
            <a:xfrm>
              <a:off x="2112" y="3552"/>
              <a:ext cx="139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54" name="AutoShape 118"/>
            <p:cNvCxnSpPr>
              <a:cxnSpLocks noChangeShapeType="1"/>
              <a:stCxn id="2241638" idx="6"/>
              <a:endCxn id="2241645" idx="2"/>
            </p:cNvCxnSpPr>
            <p:nvPr/>
          </p:nvCxnSpPr>
          <p:spPr bwMode="auto">
            <a:xfrm>
              <a:off x="2112" y="2304"/>
              <a:ext cx="139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55" name="AutoShape 119"/>
            <p:cNvCxnSpPr>
              <a:cxnSpLocks noChangeShapeType="1"/>
              <a:stCxn id="2241638" idx="3"/>
              <a:endCxn id="2241640" idx="1"/>
            </p:cNvCxnSpPr>
            <p:nvPr/>
          </p:nvCxnSpPr>
          <p:spPr bwMode="auto">
            <a:xfrm>
              <a:off x="1948" y="2372"/>
              <a:ext cx="0" cy="111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56" name="AutoShape 120"/>
            <p:cNvCxnSpPr>
              <a:cxnSpLocks noChangeShapeType="1"/>
              <a:stCxn id="2241646" idx="4"/>
              <a:endCxn id="2241642" idx="0"/>
            </p:cNvCxnSpPr>
            <p:nvPr/>
          </p:nvCxnSpPr>
          <p:spPr bwMode="auto">
            <a:xfrm>
              <a:off x="3120" y="2112"/>
              <a:ext cx="0" cy="1632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57" name="AutoShape 121"/>
            <p:cNvCxnSpPr>
              <a:cxnSpLocks noChangeShapeType="1"/>
              <a:stCxn id="2241637" idx="4"/>
              <a:endCxn id="2241641" idx="0"/>
            </p:cNvCxnSpPr>
            <p:nvPr/>
          </p:nvCxnSpPr>
          <p:spPr bwMode="auto">
            <a:xfrm>
              <a:off x="2496" y="2112"/>
              <a:ext cx="0" cy="163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58" name="AutoShape 122"/>
            <p:cNvCxnSpPr>
              <a:cxnSpLocks noChangeShapeType="1"/>
              <a:stCxn id="2241640" idx="7"/>
              <a:endCxn id="2241645" idx="3"/>
            </p:cNvCxnSpPr>
            <p:nvPr/>
          </p:nvCxnSpPr>
          <p:spPr bwMode="auto">
            <a:xfrm flipV="1">
              <a:off x="2084" y="2372"/>
              <a:ext cx="1448" cy="1112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59" name="AutoShape 123"/>
            <p:cNvCxnSpPr>
              <a:cxnSpLocks noChangeShapeType="1"/>
              <a:stCxn id="2241641" idx="6"/>
              <a:endCxn id="2241642" idx="2"/>
            </p:cNvCxnSpPr>
            <p:nvPr/>
          </p:nvCxnSpPr>
          <p:spPr bwMode="auto">
            <a:xfrm>
              <a:off x="2592" y="3840"/>
              <a:ext cx="43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60" name="AutoShape 124"/>
            <p:cNvCxnSpPr>
              <a:cxnSpLocks noChangeShapeType="1"/>
              <a:stCxn id="2241640" idx="5"/>
              <a:endCxn id="2241641" idx="2"/>
            </p:cNvCxnSpPr>
            <p:nvPr/>
          </p:nvCxnSpPr>
          <p:spPr bwMode="auto">
            <a:xfrm>
              <a:off x="2084" y="3620"/>
              <a:ext cx="316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61" name="AutoShape 125"/>
            <p:cNvCxnSpPr>
              <a:cxnSpLocks noChangeShapeType="1"/>
              <a:stCxn id="2241643" idx="3"/>
              <a:endCxn id="2241642" idx="6"/>
            </p:cNvCxnSpPr>
            <p:nvPr/>
          </p:nvCxnSpPr>
          <p:spPr bwMode="auto">
            <a:xfrm flipH="1">
              <a:off x="3216" y="3620"/>
              <a:ext cx="316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62" name="AutoShape 126"/>
            <p:cNvCxnSpPr>
              <a:cxnSpLocks noChangeShapeType="1"/>
              <a:stCxn id="2241637" idx="2"/>
              <a:endCxn id="2241638" idx="7"/>
            </p:cNvCxnSpPr>
            <p:nvPr/>
          </p:nvCxnSpPr>
          <p:spPr bwMode="auto">
            <a:xfrm flipH="1">
              <a:off x="2084" y="2016"/>
              <a:ext cx="316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63" name="AutoShape 127"/>
            <p:cNvCxnSpPr>
              <a:cxnSpLocks noChangeShapeType="1"/>
              <a:stCxn id="2241638" idx="3"/>
              <a:endCxn id="2241639" idx="0"/>
            </p:cNvCxnSpPr>
            <p:nvPr/>
          </p:nvCxnSpPr>
          <p:spPr bwMode="auto">
            <a:xfrm flipH="1">
              <a:off x="1776" y="2372"/>
              <a:ext cx="172" cy="46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64" name="AutoShape 128"/>
            <p:cNvCxnSpPr>
              <a:cxnSpLocks noChangeShapeType="1"/>
              <a:stCxn id="2241639" idx="4"/>
              <a:endCxn id="2241640" idx="1"/>
            </p:cNvCxnSpPr>
            <p:nvPr/>
          </p:nvCxnSpPr>
          <p:spPr bwMode="auto">
            <a:xfrm>
              <a:off x="1776" y="3024"/>
              <a:ext cx="172" cy="46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65" name="AutoShape 129"/>
            <p:cNvCxnSpPr>
              <a:cxnSpLocks noChangeShapeType="1"/>
              <a:stCxn id="2241638" idx="5"/>
              <a:endCxn id="2241643" idx="1"/>
            </p:cNvCxnSpPr>
            <p:nvPr/>
          </p:nvCxnSpPr>
          <p:spPr bwMode="auto">
            <a:xfrm>
              <a:off x="2084" y="2372"/>
              <a:ext cx="1448" cy="111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66" name="AutoShape 130"/>
            <p:cNvCxnSpPr>
              <a:cxnSpLocks noChangeShapeType="1"/>
              <a:stCxn id="2241640" idx="5"/>
              <a:endCxn id="2241642" idx="2"/>
            </p:cNvCxnSpPr>
            <p:nvPr/>
          </p:nvCxnSpPr>
          <p:spPr bwMode="auto">
            <a:xfrm>
              <a:off x="2084" y="3620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67" name="AutoShape 131"/>
            <p:cNvCxnSpPr>
              <a:cxnSpLocks noChangeShapeType="1"/>
              <a:stCxn id="2241641" idx="6"/>
              <a:endCxn id="2241643" idx="3"/>
            </p:cNvCxnSpPr>
            <p:nvPr/>
          </p:nvCxnSpPr>
          <p:spPr bwMode="auto">
            <a:xfrm flipV="1">
              <a:off x="2592" y="3620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68" name="AutoShape 132"/>
            <p:cNvCxnSpPr>
              <a:cxnSpLocks noChangeShapeType="1"/>
              <a:stCxn id="2241642" idx="6"/>
              <a:endCxn id="2241644" idx="4"/>
            </p:cNvCxnSpPr>
            <p:nvPr/>
          </p:nvCxnSpPr>
          <p:spPr bwMode="auto">
            <a:xfrm flipV="1">
              <a:off x="3216" y="3024"/>
              <a:ext cx="624" cy="816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69" name="AutoShape 133"/>
            <p:cNvCxnSpPr>
              <a:cxnSpLocks noChangeShapeType="1"/>
              <a:stCxn id="2241644" idx="0"/>
              <a:endCxn id="2241646" idx="6"/>
            </p:cNvCxnSpPr>
            <p:nvPr/>
          </p:nvCxnSpPr>
          <p:spPr bwMode="auto">
            <a:xfrm flipH="1" flipV="1">
              <a:off x="3216" y="2016"/>
              <a:ext cx="624" cy="81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70" name="AutoShape 134"/>
            <p:cNvCxnSpPr>
              <a:cxnSpLocks noChangeShapeType="1"/>
              <a:stCxn id="2241639" idx="0"/>
              <a:endCxn id="2241637" idx="2"/>
            </p:cNvCxnSpPr>
            <p:nvPr/>
          </p:nvCxnSpPr>
          <p:spPr bwMode="auto">
            <a:xfrm flipV="1">
              <a:off x="1776" y="2016"/>
              <a:ext cx="624" cy="81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71" name="AutoShape 135"/>
            <p:cNvCxnSpPr>
              <a:cxnSpLocks noChangeShapeType="1"/>
              <a:stCxn id="2241639" idx="4"/>
              <a:endCxn id="2241641" idx="2"/>
            </p:cNvCxnSpPr>
            <p:nvPr/>
          </p:nvCxnSpPr>
          <p:spPr bwMode="auto">
            <a:xfrm>
              <a:off x="1776" y="3024"/>
              <a:ext cx="624" cy="81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72" name="AutoShape 136"/>
            <p:cNvCxnSpPr>
              <a:cxnSpLocks noChangeShapeType="1"/>
              <a:stCxn id="2241638" idx="7"/>
              <a:endCxn id="2241646" idx="2"/>
            </p:cNvCxnSpPr>
            <p:nvPr/>
          </p:nvCxnSpPr>
          <p:spPr bwMode="auto">
            <a:xfrm flipV="1">
              <a:off x="2084" y="2016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73" name="AutoShape 137"/>
            <p:cNvCxnSpPr>
              <a:cxnSpLocks noChangeShapeType="1"/>
              <a:stCxn id="2241637" idx="6"/>
              <a:endCxn id="2241645" idx="1"/>
            </p:cNvCxnSpPr>
            <p:nvPr/>
          </p:nvCxnSpPr>
          <p:spPr bwMode="auto">
            <a:xfrm>
              <a:off x="2592" y="2016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74" name="AutoShape 138"/>
            <p:cNvCxnSpPr>
              <a:cxnSpLocks noChangeShapeType="1"/>
              <a:stCxn id="2241641" idx="7"/>
              <a:endCxn id="2241644" idx="3"/>
            </p:cNvCxnSpPr>
            <p:nvPr/>
          </p:nvCxnSpPr>
          <p:spPr bwMode="auto">
            <a:xfrm flipV="1">
              <a:off x="2564" y="2996"/>
              <a:ext cx="1208" cy="77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75" name="AutoShape 139"/>
            <p:cNvCxnSpPr>
              <a:cxnSpLocks noChangeShapeType="1"/>
              <a:stCxn id="2241642" idx="7"/>
              <a:endCxn id="2241645" idx="4"/>
            </p:cNvCxnSpPr>
            <p:nvPr/>
          </p:nvCxnSpPr>
          <p:spPr bwMode="auto">
            <a:xfrm flipV="1">
              <a:off x="3188" y="2400"/>
              <a:ext cx="412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76" name="AutoShape 140"/>
            <p:cNvCxnSpPr>
              <a:cxnSpLocks noChangeShapeType="1"/>
              <a:stCxn id="2241638" idx="5"/>
              <a:endCxn id="2241644" idx="2"/>
            </p:cNvCxnSpPr>
            <p:nvPr/>
          </p:nvCxnSpPr>
          <p:spPr bwMode="auto">
            <a:xfrm>
              <a:off x="2084" y="2372"/>
              <a:ext cx="1660" cy="556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77" name="AutoShape 141"/>
            <p:cNvCxnSpPr>
              <a:cxnSpLocks noChangeShapeType="1"/>
              <a:stCxn id="2241637" idx="5"/>
              <a:endCxn id="2241644" idx="1"/>
            </p:cNvCxnSpPr>
            <p:nvPr/>
          </p:nvCxnSpPr>
          <p:spPr bwMode="auto">
            <a:xfrm>
              <a:off x="2564" y="2084"/>
              <a:ext cx="1208" cy="776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78" name="AutoShape 142"/>
            <p:cNvCxnSpPr>
              <a:cxnSpLocks noChangeShapeType="1"/>
              <a:stCxn id="2241645" idx="3"/>
              <a:endCxn id="2241641" idx="0"/>
            </p:cNvCxnSpPr>
            <p:nvPr/>
          </p:nvCxnSpPr>
          <p:spPr bwMode="auto">
            <a:xfrm flipH="1">
              <a:off x="2496" y="2372"/>
              <a:ext cx="1036" cy="1372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79" name="AutoShape 143"/>
            <p:cNvCxnSpPr>
              <a:cxnSpLocks noChangeShapeType="1"/>
              <a:stCxn id="2241645" idx="3"/>
              <a:endCxn id="2241639" idx="6"/>
            </p:cNvCxnSpPr>
            <p:nvPr/>
          </p:nvCxnSpPr>
          <p:spPr bwMode="auto">
            <a:xfrm flipH="1">
              <a:off x="1872" y="2372"/>
              <a:ext cx="1660" cy="55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80" name="AutoShape 144"/>
            <p:cNvCxnSpPr>
              <a:cxnSpLocks noChangeShapeType="1"/>
              <a:stCxn id="2241646" idx="4"/>
              <a:endCxn id="2241641" idx="0"/>
            </p:cNvCxnSpPr>
            <p:nvPr/>
          </p:nvCxnSpPr>
          <p:spPr bwMode="auto">
            <a:xfrm flipH="1">
              <a:off x="2496" y="2112"/>
              <a:ext cx="624" cy="1632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81" name="AutoShape 145"/>
            <p:cNvCxnSpPr>
              <a:cxnSpLocks noChangeShapeType="1"/>
              <a:stCxn id="2241646" idx="4"/>
              <a:endCxn id="2241640" idx="7"/>
            </p:cNvCxnSpPr>
            <p:nvPr/>
          </p:nvCxnSpPr>
          <p:spPr bwMode="auto">
            <a:xfrm flipH="1">
              <a:off x="2084" y="2112"/>
              <a:ext cx="1036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82" name="AutoShape 146"/>
            <p:cNvCxnSpPr>
              <a:cxnSpLocks noChangeShapeType="1"/>
              <a:stCxn id="2241646" idx="3"/>
              <a:endCxn id="2241639" idx="7"/>
            </p:cNvCxnSpPr>
            <p:nvPr/>
          </p:nvCxnSpPr>
          <p:spPr bwMode="auto">
            <a:xfrm flipH="1">
              <a:off x="1844" y="2084"/>
              <a:ext cx="1208" cy="77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83" name="AutoShape 147"/>
            <p:cNvCxnSpPr>
              <a:cxnSpLocks noChangeShapeType="1"/>
              <a:stCxn id="2241637" idx="4"/>
              <a:endCxn id="2241642" idx="0"/>
            </p:cNvCxnSpPr>
            <p:nvPr/>
          </p:nvCxnSpPr>
          <p:spPr bwMode="auto">
            <a:xfrm>
              <a:off x="2496" y="2112"/>
              <a:ext cx="624" cy="163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84" name="AutoShape 148"/>
            <p:cNvCxnSpPr>
              <a:cxnSpLocks noChangeShapeType="1"/>
              <a:stCxn id="2241638" idx="5"/>
              <a:endCxn id="2241642" idx="0"/>
            </p:cNvCxnSpPr>
            <p:nvPr/>
          </p:nvCxnSpPr>
          <p:spPr bwMode="auto">
            <a:xfrm>
              <a:off x="2084" y="2372"/>
              <a:ext cx="1036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85" name="AutoShape 149"/>
            <p:cNvCxnSpPr>
              <a:cxnSpLocks noChangeShapeType="1"/>
              <a:stCxn id="2241638" idx="4"/>
              <a:endCxn id="2241641" idx="1"/>
            </p:cNvCxnSpPr>
            <p:nvPr/>
          </p:nvCxnSpPr>
          <p:spPr bwMode="auto">
            <a:xfrm>
              <a:off x="2016" y="2400"/>
              <a:ext cx="412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86" name="AutoShape 150"/>
            <p:cNvCxnSpPr>
              <a:cxnSpLocks noChangeShapeType="1"/>
              <a:stCxn id="2241639" idx="5"/>
              <a:endCxn id="2241642" idx="1"/>
            </p:cNvCxnSpPr>
            <p:nvPr/>
          </p:nvCxnSpPr>
          <p:spPr bwMode="auto">
            <a:xfrm>
              <a:off x="1844" y="2996"/>
              <a:ext cx="1208" cy="77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87" name="AutoShape 151"/>
            <p:cNvCxnSpPr>
              <a:cxnSpLocks noChangeShapeType="1"/>
              <a:stCxn id="2241639" idx="6"/>
              <a:endCxn id="2241643" idx="1"/>
            </p:cNvCxnSpPr>
            <p:nvPr/>
          </p:nvCxnSpPr>
          <p:spPr bwMode="auto">
            <a:xfrm>
              <a:off x="1872" y="2928"/>
              <a:ext cx="1660" cy="55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88" name="AutoShape 152"/>
            <p:cNvCxnSpPr>
              <a:cxnSpLocks noChangeShapeType="1"/>
              <a:stCxn id="2241637" idx="3"/>
              <a:endCxn id="2241640" idx="0"/>
            </p:cNvCxnSpPr>
            <p:nvPr/>
          </p:nvCxnSpPr>
          <p:spPr bwMode="auto">
            <a:xfrm flipH="1">
              <a:off x="2016" y="2084"/>
              <a:ext cx="412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89" name="AutoShape 153"/>
            <p:cNvCxnSpPr>
              <a:cxnSpLocks noChangeShapeType="1"/>
              <a:stCxn id="2241640" idx="7"/>
              <a:endCxn id="2241644" idx="2"/>
            </p:cNvCxnSpPr>
            <p:nvPr/>
          </p:nvCxnSpPr>
          <p:spPr bwMode="auto">
            <a:xfrm flipV="1">
              <a:off x="2084" y="2928"/>
              <a:ext cx="1660" cy="556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90" name="AutoShape 154"/>
            <p:cNvCxnSpPr>
              <a:cxnSpLocks noChangeShapeType="1"/>
              <a:stCxn id="2241637" idx="4"/>
              <a:endCxn id="2241643" idx="1"/>
            </p:cNvCxnSpPr>
            <p:nvPr/>
          </p:nvCxnSpPr>
          <p:spPr bwMode="auto">
            <a:xfrm>
              <a:off x="2496" y="2112"/>
              <a:ext cx="1036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91" name="AutoShape 155"/>
            <p:cNvCxnSpPr>
              <a:cxnSpLocks noChangeShapeType="1"/>
              <a:stCxn id="2241646" idx="5"/>
              <a:endCxn id="2241643" idx="0"/>
            </p:cNvCxnSpPr>
            <p:nvPr/>
          </p:nvCxnSpPr>
          <p:spPr bwMode="auto">
            <a:xfrm>
              <a:off x="3188" y="2084"/>
              <a:ext cx="412" cy="1372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3558" name="Group 156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41693" name="Rectangle 157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23560" name="Picture 158" descr="net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800080"/>
                </a:solidFill>
                <a:cs typeface="+mj-cs"/>
              </a:rPr>
              <a:t>Assess Quality and Coverage of </a:t>
            </a:r>
            <a:r>
              <a:rPr lang="en-US" sz="2400" dirty="0" err="1" smtClean="0">
                <a:solidFill>
                  <a:srgbClr val="800080"/>
                </a:solidFill>
                <a:cs typeface="+mj-cs"/>
              </a:rPr>
              <a:t>PPints</a:t>
            </a:r>
            <a:endParaRPr lang="en-US" sz="2400" dirty="0" smtClean="0">
              <a:solidFill>
                <a:srgbClr val="800080"/>
              </a:solidFill>
              <a:cs typeface="+mj-cs"/>
            </a:endParaRPr>
          </a:p>
        </p:txBody>
      </p:sp>
      <p:grpSp>
        <p:nvGrpSpPr>
          <p:cNvPr id="25602" name="Group 3"/>
          <p:cNvGrpSpPr>
            <a:grpSpLocks/>
          </p:cNvGrpSpPr>
          <p:nvPr/>
        </p:nvGrpSpPr>
        <p:grpSpPr bwMode="auto">
          <a:xfrm>
            <a:off x="152400" y="2057400"/>
            <a:ext cx="8839200" cy="1600200"/>
            <a:chOff x="96" y="1296"/>
            <a:chExt cx="5568" cy="1008"/>
          </a:xfrm>
        </p:grpSpPr>
        <p:grpSp>
          <p:nvGrpSpPr>
            <p:cNvPr id="25714" name="Group 4"/>
            <p:cNvGrpSpPr>
              <a:grpSpLocks/>
            </p:cNvGrpSpPr>
            <p:nvPr/>
          </p:nvGrpSpPr>
          <p:grpSpPr bwMode="auto">
            <a:xfrm>
              <a:off x="96" y="1440"/>
              <a:ext cx="5568" cy="144"/>
              <a:chOff x="96" y="1872"/>
              <a:chExt cx="5568" cy="144"/>
            </a:xfrm>
          </p:grpSpPr>
          <p:sp>
            <p:nvSpPr>
              <p:cNvPr id="2243589" name="Rectangle 5"/>
              <p:cNvSpPr>
                <a:spLocks noChangeArrowheads="1"/>
              </p:cNvSpPr>
              <p:nvPr/>
            </p:nvSpPr>
            <p:spPr bwMode="auto">
              <a:xfrm>
                <a:off x="1440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590" name="Rectangle 6"/>
              <p:cNvSpPr>
                <a:spLocks noChangeArrowheads="1"/>
              </p:cNvSpPr>
              <p:nvPr/>
            </p:nvSpPr>
            <p:spPr bwMode="auto">
              <a:xfrm>
                <a:off x="153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591" name="Rectangle 7"/>
              <p:cNvSpPr>
                <a:spLocks noChangeArrowheads="1"/>
              </p:cNvSpPr>
              <p:nvPr/>
            </p:nvSpPr>
            <p:spPr bwMode="auto">
              <a:xfrm>
                <a:off x="1632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592" name="Rectangle 8"/>
              <p:cNvSpPr>
                <a:spLocks noChangeArrowheads="1"/>
              </p:cNvSpPr>
              <p:nvPr/>
            </p:nvSpPr>
            <p:spPr bwMode="auto">
              <a:xfrm>
                <a:off x="172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593" name="Rectangle 9"/>
              <p:cNvSpPr>
                <a:spLocks noChangeArrowheads="1"/>
              </p:cNvSpPr>
              <p:nvPr/>
            </p:nvSpPr>
            <p:spPr bwMode="auto">
              <a:xfrm>
                <a:off x="1824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594" name="Rectangle 10"/>
              <p:cNvSpPr>
                <a:spLocks noChangeArrowheads="1"/>
              </p:cNvSpPr>
              <p:nvPr/>
            </p:nvSpPr>
            <p:spPr bwMode="auto">
              <a:xfrm>
                <a:off x="1920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595" name="Rectangle 11"/>
              <p:cNvSpPr>
                <a:spLocks noChangeArrowheads="1"/>
              </p:cNvSpPr>
              <p:nvPr/>
            </p:nvSpPr>
            <p:spPr bwMode="auto">
              <a:xfrm>
                <a:off x="201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596" name="Rectangle 12"/>
              <p:cNvSpPr>
                <a:spLocks noChangeArrowheads="1"/>
              </p:cNvSpPr>
              <p:nvPr/>
            </p:nvSpPr>
            <p:spPr bwMode="auto">
              <a:xfrm>
                <a:off x="96" y="187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2</a:t>
                </a:r>
              </a:p>
            </p:txBody>
          </p:sp>
          <p:sp>
            <p:nvSpPr>
              <p:cNvPr id="2243597" name="Rectangle 13"/>
              <p:cNvSpPr>
                <a:spLocks noChangeArrowheads="1"/>
              </p:cNvSpPr>
              <p:nvPr/>
            </p:nvSpPr>
            <p:spPr bwMode="auto">
              <a:xfrm>
                <a:off x="220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598" name="Rectangle 14"/>
              <p:cNvSpPr>
                <a:spLocks noChangeArrowheads="1"/>
              </p:cNvSpPr>
              <p:nvPr/>
            </p:nvSpPr>
            <p:spPr bwMode="auto">
              <a:xfrm>
                <a:off x="2304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599" name="Rectangle 15"/>
              <p:cNvSpPr>
                <a:spLocks noChangeArrowheads="1"/>
              </p:cNvSpPr>
              <p:nvPr/>
            </p:nvSpPr>
            <p:spPr bwMode="auto">
              <a:xfrm>
                <a:off x="240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00" name="Rectangle 16"/>
              <p:cNvSpPr>
                <a:spLocks noChangeArrowheads="1"/>
              </p:cNvSpPr>
              <p:nvPr/>
            </p:nvSpPr>
            <p:spPr bwMode="auto">
              <a:xfrm>
                <a:off x="249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01" name="Rectangle 17"/>
              <p:cNvSpPr>
                <a:spLocks noChangeArrowheads="1"/>
              </p:cNvSpPr>
              <p:nvPr/>
            </p:nvSpPr>
            <p:spPr bwMode="auto">
              <a:xfrm>
                <a:off x="2592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02" name="Rectangle 18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03" name="Rectangle 19"/>
              <p:cNvSpPr>
                <a:spLocks noChangeArrowheads="1"/>
              </p:cNvSpPr>
              <p:nvPr/>
            </p:nvSpPr>
            <p:spPr bwMode="auto">
              <a:xfrm>
                <a:off x="278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04" name="Rectangle 20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05" name="Rectangle 21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06" name="Rectangle 22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07" name="Rectangle 23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08" name="Rectangle 24"/>
              <p:cNvSpPr>
                <a:spLocks noChangeArrowheads="1"/>
              </p:cNvSpPr>
              <p:nvPr/>
            </p:nvSpPr>
            <p:spPr bwMode="auto">
              <a:xfrm>
                <a:off x="345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09" name="Rectangle 25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10" name="Rectangle 26"/>
              <p:cNvSpPr>
                <a:spLocks noChangeArrowheads="1"/>
              </p:cNvSpPr>
              <p:nvPr/>
            </p:nvSpPr>
            <p:spPr bwMode="auto">
              <a:xfrm>
                <a:off x="364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11" name="Rectangle 27"/>
              <p:cNvSpPr>
                <a:spLocks noChangeArrowheads="1"/>
              </p:cNvSpPr>
              <p:nvPr/>
            </p:nvSpPr>
            <p:spPr bwMode="auto">
              <a:xfrm>
                <a:off x="384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12" name="Rectangle 28"/>
              <p:cNvSpPr>
                <a:spLocks noChangeArrowheads="1"/>
              </p:cNvSpPr>
              <p:nvPr/>
            </p:nvSpPr>
            <p:spPr bwMode="auto">
              <a:xfrm>
                <a:off x="393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13" name="Rectangle 29"/>
              <p:cNvSpPr>
                <a:spLocks noChangeArrowheads="1"/>
              </p:cNvSpPr>
              <p:nvPr/>
            </p:nvSpPr>
            <p:spPr bwMode="auto">
              <a:xfrm>
                <a:off x="4032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14" name="Rectangle 30"/>
              <p:cNvSpPr>
                <a:spLocks noChangeArrowheads="1"/>
              </p:cNvSpPr>
              <p:nvPr/>
            </p:nvSpPr>
            <p:spPr bwMode="auto">
              <a:xfrm>
                <a:off x="3744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15" name="Rectangle 31"/>
              <p:cNvSpPr>
                <a:spLocks noChangeArrowheads="1"/>
              </p:cNvSpPr>
              <p:nvPr/>
            </p:nvSpPr>
            <p:spPr bwMode="auto">
              <a:xfrm>
                <a:off x="422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16" name="Rectangle 32"/>
              <p:cNvSpPr>
                <a:spLocks noChangeArrowheads="1"/>
              </p:cNvSpPr>
              <p:nvPr/>
            </p:nvSpPr>
            <p:spPr bwMode="auto">
              <a:xfrm>
                <a:off x="432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17" name="Rectangle 33"/>
              <p:cNvSpPr>
                <a:spLocks noChangeArrowheads="1"/>
              </p:cNvSpPr>
              <p:nvPr/>
            </p:nvSpPr>
            <p:spPr bwMode="auto">
              <a:xfrm>
                <a:off x="441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18" name="Rectangle 34"/>
              <p:cNvSpPr>
                <a:spLocks noChangeArrowheads="1"/>
              </p:cNvSpPr>
              <p:nvPr/>
            </p:nvSpPr>
            <p:spPr bwMode="auto">
              <a:xfrm>
                <a:off x="4512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19" name="Rectangle 35"/>
              <p:cNvSpPr>
                <a:spLocks noChangeArrowheads="1"/>
              </p:cNvSpPr>
              <p:nvPr/>
            </p:nvSpPr>
            <p:spPr bwMode="auto">
              <a:xfrm>
                <a:off x="470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20" name="Rectangle 36"/>
              <p:cNvSpPr>
                <a:spLocks noChangeArrowheads="1"/>
              </p:cNvSpPr>
              <p:nvPr/>
            </p:nvSpPr>
            <p:spPr bwMode="auto">
              <a:xfrm>
                <a:off x="480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21" name="Rectangle 37"/>
              <p:cNvSpPr>
                <a:spLocks noChangeArrowheads="1"/>
              </p:cNvSpPr>
              <p:nvPr/>
            </p:nvSpPr>
            <p:spPr bwMode="auto">
              <a:xfrm>
                <a:off x="489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22" name="Rectangle 38"/>
              <p:cNvSpPr>
                <a:spLocks noChangeArrowheads="1"/>
              </p:cNvSpPr>
              <p:nvPr/>
            </p:nvSpPr>
            <p:spPr bwMode="auto">
              <a:xfrm>
                <a:off x="508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23" name="Rectangle 39"/>
              <p:cNvSpPr>
                <a:spLocks noChangeArrowheads="1"/>
              </p:cNvSpPr>
              <p:nvPr/>
            </p:nvSpPr>
            <p:spPr bwMode="auto">
              <a:xfrm>
                <a:off x="518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24" name="Rectangle 40"/>
              <p:cNvSpPr>
                <a:spLocks noChangeArrowheads="1"/>
              </p:cNvSpPr>
              <p:nvPr/>
            </p:nvSpPr>
            <p:spPr bwMode="auto">
              <a:xfrm>
                <a:off x="537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25" name="Rectangle 41"/>
              <p:cNvSpPr>
                <a:spLocks noChangeArrowheads="1"/>
              </p:cNvSpPr>
              <p:nvPr/>
            </p:nvSpPr>
            <p:spPr bwMode="auto">
              <a:xfrm>
                <a:off x="134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26" name="Rectangle 42"/>
              <p:cNvSpPr>
                <a:spLocks noChangeArrowheads="1"/>
              </p:cNvSpPr>
              <p:nvPr/>
            </p:nvSpPr>
            <p:spPr bwMode="auto">
              <a:xfrm>
                <a:off x="211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27" name="Rectangle 43"/>
              <p:cNvSpPr>
                <a:spLocks noChangeArrowheads="1"/>
              </p:cNvSpPr>
              <p:nvPr/>
            </p:nvSpPr>
            <p:spPr bwMode="auto">
              <a:xfrm>
                <a:off x="499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28" name="Rectangle 44"/>
              <p:cNvSpPr>
                <a:spLocks noChangeArrowheads="1"/>
              </p:cNvSpPr>
              <p:nvPr/>
            </p:nvSpPr>
            <p:spPr bwMode="auto">
              <a:xfrm>
                <a:off x="528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29" name="Rectangle 45"/>
              <p:cNvSpPr>
                <a:spLocks noChangeArrowheads="1"/>
              </p:cNvSpPr>
              <p:nvPr/>
            </p:nvSpPr>
            <p:spPr bwMode="auto">
              <a:xfrm>
                <a:off x="556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30" name="Rectangle 46"/>
              <p:cNvSpPr>
                <a:spLocks noChangeArrowheads="1"/>
              </p:cNvSpPr>
              <p:nvPr/>
            </p:nvSpPr>
            <p:spPr bwMode="auto">
              <a:xfrm>
                <a:off x="547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31" name="Rectangle 47"/>
              <p:cNvSpPr>
                <a:spLocks noChangeArrowheads="1"/>
              </p:cNvSpPr>
              <p:nvPr/>
            </p:nvSpPr>
            <p:spPr bwMode="auto">
              <a:xfrm>
                <a:off x="460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32" name="Rectangle 48"/>
              <p:cNvSpPr>
                <a:spLocks noChangeArrowheads="1"/>
              </p:cNvSpPr>
              <p:nvPr/>
            </p:nvSpPr>
            <p:spPr bwMode="auto">
              <a:xfrm>
                <a:off x="412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33" name="Rectangle 49"/>
              <p:cNvSpPr>
                <a:spLocks noChangeArrowheads="1"/>
              </p:cNvSpPr>
              <p:nvPr/>
            </p:nvSpPr>
            <p:spPr bwMode="auto">
              <a:xfrm>
                <a:off x="355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34" name="Rectangle 50"/>
              <p:cNvSpPr>
                <a:spLocks noChangeArrowheads="1"/>
              </p:cNvSpPr>
              <p:nvPr/>
            </p:nvSpPr>
            <p:spPr bwMode="auto">
              <a:xfrm>
                <a:off x="288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25715" name="Group 51"/>
            <p:cNvGrpSpPr>
              <a:grpSpLocks/>
            </p:cNvGrpSpPr>
            <p:nvPr/>
          </p:nvGrpSpPr>
          <p:grpSpPr bwMode="auto">
            <a:xfrm>
              <a:off x="96" y="1296"/>
              <a:ext cx="5568" cy="144"/>
              <a:chOff x="96" y="1728"/>
              <a:chExt cx="5568" cy="144"/>
            </a:xfrm>
          </p:grpSpPr>
          <p:sp>
            <p:nvSpPr>
              <p:cNvPr id="2243636" name="Rectangle 52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37" name="Rectangle 53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38" name="Rectangle 54"/>
              <p:cNvSpPr>
                <a:spLocks noChangeArrowheads="1"/>
              </p:cNvSpPr>
              <p:nvPr/>
            </p:nvSpPr>
            <p:spPr bwMode="auto">
              <a:xfrm>
                <a:off x="163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39" name="Rectangle 55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40" name="Rectangle 56"/>
              <p:cNvSpPr>
                <a:spLocks noChangeArrowheads="1"/>
              </p:cNvSpPr>
              <p:nvPr/>
            </p:nvSpPr>
            <p:spPr bwMode="auto">
              <a:xfrm>
                <a:off x="182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41" name="Rectangle 57"/>
              <p:cNvSpPr>
                <a:spLocks noChangeArrowheads="1"/>
              </p:cNvSpPr>
              <p:nvPr/>
            </p:nvSpPr>
            <p:spPr bwMode="auto">
              <a:xfrm>
                <a:off x="192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42" name="Rectangle 58"/>
              <p:cNvSpPr>
                <a:spLocks noChangeArrowheads="1"/>
              </p:cNvSpPr>
              <p:nvPr/>
            </p:nvSpPr>
            <p:spPr bwMode="auto">
              <a:xfrm>
                <a:off x="201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43" name="Rectangle 59"/>
              <p:cNvSpPr>
                <a:spLocks noChangeArrowheads="1"/>
              </p:cNvSpPr>
              <p:nvPr/>
            </p:nvSpPr>
            <p:spPr bwMode="auto">
              <a:xfrm>
                <a:off x="96" y="1728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1</a:t>
                </a:r>
              </a:p>
            </p:txBody>
          </p:sp>
          <p:sp>
            <p:nvSpPr>
              <p:cNvPr id="2243644" name="Rectangle 60"/>
              <p:cNvSpPr>
                <a:spLocks noChangeArrowheads="1"/>
              </p:cNvSpPr>
              <p:nvPr/>
            </p:nvSpPr>
            <p:spPr bwMode="auto">
              <a:xfrm>
                <a:off x="220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45" name="Rectangle 61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46" name="Rectangle 62"/>
              <p:cNvSpPr>
                <a:spLocks noChangeArrowheads="1"/>
              </p:cNvSpPr>
              <p:nvPr/>
            </p:nvSpPr>
            <p:spPr bwMode="auto">
              <a:xfrm>
                <a:off x="240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47" name="Rectangle 63"/>
              <p:cNvSpPr>
                <a:spLocks noChangeArrowheads="1"/>
              </p:cNvSpPr>
              <p:nvPr/>
            </p:nvSpPr>
            <p:spPr bwMode="auto">
              <a:xfrm>
                <a:off x="249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48" name="Rectangle 64"/>
              <p:cNvSpPr>
                <a:spLocks noChangeArrowheads="1"/>
              </p:cNvSpPr>
              <p:nvPr/>
            </p:nvSpPr>
            <p:spPr bwMode="auto">
              <a:xfrm>
                <a:off x="259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49" name="Rectangle 65"/>
              <p:cNvSpPr>
                <a:spLocks noChangeArrowheads="1"/>
              </p:cNvSpPr>
              <p:nvPr/>
            </p:nvSpPr>
            <p:spPr bwMode="auto">
              <a:xfrm>
                <a:off x="268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50" name="Rectangle 66"/>
              <p:cNvSpPr>
                <a:spLocks noChangeArrowheads="1"/>
              </p:cNvSpPr>
              <p:nvPr/>
            </p:nvSpPr>
            <p:spPr bwMode="auto">
              <a:xfrm>
                <a:off x="278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51" name="Rectangle 67"/>
              <p:cNvSpPr>
                <a:spLocks noChangeArrowheads="1"/>
              </p:cNvSpPr>
              <p:nvPr/>
            </p:nvSpPr>
            <p:spPr bwMode="auto">
              <a:xfrm>
                <a:off x="297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52" name="Rectangle 68"/>
              <p:cNvSpPr>
                <a:spLocks noChangeArrowheads="1"/>
              </p:cNvSpPr>
              <p:nvPr/>
            </p:nvSpPr>
            <p:spPr bwMode="auto">
              <a:xfrm>
                <a:off x="307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53" name="Rectangle 69"/>
              <p:cNvSpPr>
                <a:spLocks noChangeArrowheads="1"/>
              </p:cNvSpPr>
              <p:nvPr/>
            </p:nvSpPr>
            <p:spPr bwMode="auto">
              <a:xfrm>
                <a:off x="326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54" name="Rectangle 70"/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55" name="Rectangle 71"/>
              <p:cNvSpPr>
                <a:spLocks noChangeArrowheads="1"/>
              </p:cNvSpPr>
              <p:nvPr/>
            </p:nvSpPr>
            <p:spPr bwMode="auto">
              <a:xfrm>
                <a:off x="345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56" name="Rectangle 72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57" name="Rectangle 73"/>
              <p:cNvSpPr>
                <a:spLocks noChangeArrowheads="1"/>
              </p:cNvSpPr>
              <p:nvPr/>
            </p:nvSpPr>
            <p:spPr bwMode="auto">
              <a:xfrm>
                <a:off x="3648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58" name="Rectangle 74"/>
              <p:cNvSpPr>
                <a:spLocks noChangeArrowheads="1"/>
              </p:cNvSpPr>
              <p:nvPr/>
            </p:nvSpPr>
            <p:spPr bwMode="auto">
              <a:xfrm>
                <a:off x="384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59" name="Rectangle 75"/>
              <p:cNvSpPr>
                <a:spLocks noChangeArrowheads="1"/>
              </p:cNvSpPr>
              <p:nvPr/>
            </p:nvSpPr>
            <p:spPr bwMode="auto">
              <a:xfrm>
                <a:off x="393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60" name="Rectangle 76"/>
              <p:cNvSpPr>
                <a:spLocks noChangeArrowheads="1"/>
              </p:cNvSpPr>
              <p:nvPr/>
            </p:nvSpPr>
            <p:spPr bwMode="auto">
              <a:xfrm>
                <a:off x="4032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61" name="Rectangle 77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62" name="Rectangle 78"/>
              <p:cNvSpPr>
                <a:spLocks noChangeArrowheads="1"/>
              </p:cNvSpPr>
              <p:nvPr/>
            </p:nvSpPr>
            <p:spPr bwMode="auto">
              <a:xfrm>
                <a:off x="422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63" name="Rectangle 79"/>
              <p:cNvSpPr>
                <a:spLocks noChangeArrowheads="1"/>
              </p:cNvSpPr>
              <p:nvPr/>
            </p:nvSpPr>
            <p:spPr bwMode="auto">
              <a:xfrm>
                <a:off x="432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64" name="Rectangle 80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65" name="Rectangle 81"/>
              <p:cNvSpPr>
                <a:spLocks noChangeArrowheads="1"/>
              </p:cNvSpPr>
              <p:nvPr/>
            </p:nvSpPr>
            <p:spPr bwMode="auto">
              <a:xfrm>
                <a:off x="4512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66" name="Rectangle 82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67" name="Rectangle 83"/>
              <p:cNvSpPr>
                <a:spLocks noChangeArrowheads="1"/>
              </p:cNvSpPr>
              <p:nvPr/>
            </p:nvSpPr>
            <p:spPr bwMode="auto">
              <a:xfrm>
                <a:off x="480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68" name="Rectangle 84"/>
              <p:cNvSpPr>
                <a:spLocks noChangeArrowheads="1"/>
              </p:cNvSpPr>
              <p:nvPr/>
            </p:nvSpPr>
            <p:spPr bwMode="auto">
              <a:xfrm>
                <a:off x="489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69" name="Rectangle 85"/>
              <p:cNvSpPr>
                <a:spLocks noChangeArrowheads="1"/>
              </p:cNvSpPr>
              <p:nvPr/>
            </p:nvSpPr>
            <p:spPr bwMode="auto">
              <a:xfrm>
                <a:off x="508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70" name="Rectangle 86"/>
              <p:cNvSpPr>
                <a:spLocks noChangeArrowheads="1"/>
              </p:cNvSpPr>
              <p:nvPr/>
            </p:nvSpPr>
            <p:spPr bwMode="auto">
              <a:xfrm>
                <a:off x="518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71" name="Rectangle 87"/>
              <p:cNvSpPr>
                <a:spLocks noChangeArrowheads="1"/>
              </p:cNvSpPr>
              <p:nvPr/>
            </p:nvSpPr>
            <p:spPr bwMode="auto">
              <a:xfrm>
                <a:off x="537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72" name="Rectangle 88"/>
              <p:cNvSpPr>
                <a:spLocks noChangeArrowheads="1"/>
              </p:cNvSpPr>
              <p:nvPr/>
            </p:nvSpPr>
            <p:spPr bwMode="auto">
              <a:xfrm>
                <a:off x="134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73" name="Rectangle 89"/>
              <p:cNvSpPr>
                <a:spLocks noChangeArrowheads="1"/>
              </p:cNvSpPr>
              <p:nvPr/>
            </p:nvSpPr>
            <p:spPr bwMode="auto">
              <a:xfrm>
                <a:off x="211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74" name="Rectangle 90"/>
              <p:cNvSpPr>
                <a:spLocks noChangeArrowheads="1"/>
              </p:cNvSpPr>
              <p:nvPr/>
            </p:nvSpPr>
            <p:spPr bwMode="auto">
              <a:xfrm>
                <a:off x="499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75" name="Rectangle 91"/>
              <p:cNvSpPr>
                <a:spLocks noChangeArrowheads="1"/>
              </p:cNvSpPr>
              <p:nvPr/>
            </p:nvSpPr>
            <p:spPr bwMode="auto">
              <a:xfrm>
                <a:off x="528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76" name="Rectangle 92"/>
              <p:cNvSpPr>
                <a:spLocks noChangeArrowheads="1"/>
              </p:cNvSpPr>
              <p:nvPr/>
            </p:nvSpPr>
            <p:spPr bwMode="auto">
              <a:xfrm>
                <a:off x="556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77" name="Rectangle 93"/>
              <p:cNvSpPr>
                <a:spLocks noChangeArrowheads="1"/>
              </p:cNvSpPr>
              <p:nvPr/>
            </p:nvSpPr>
            <p:spPr bwMode="auto">
              <a:xfrm>
                <a:off x="547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78" name="Rectangle 94"/>
              <p:cNvSpPr>
                <a:spLocks noChangeArrowheads="1"/>
              </p:cNvSpPr>
              <p:nvPr/>
            </p:nvSpPr>
            <p:spPr bwMode="auto">
              <a:xfrm>
                <a:off x="460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79" name="Rectangle 95"/>
              <p:cNvSpPr>
                <a:spLocks noChangeArrowheads="1"/>
              </p:cNvSpPr>
              <p:nvPr/>
            </p:nvSpPr>
            <p:spPr bwMode="auto">
              <a:xfrm>
                <a:off x="412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80" name="Rectangle 96"/>
              <p:cNvSpPr>
                <a:spLocks noChangeArrowheads="1"/>
              </p:cNvSpPr>
              <p:nvPr/>
            </p:nvSpPr>
            <p:spPr bwMode="auto">
              <a:xfrm>
                <a:off x="355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81" name="Rectangle 97"/>
              <p:cNvSpPr>
                <a:spLocks noChangeArrowheads="1"/>
              </p:cNvSpPr>
              <p:nvPr/>
            </p:nvSpPr>
            <p:spPr bwMode="auto">
              <a:xfrm>
                <a:off x="288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25716" name="Group 98"/>
            <p:cNvGrpSpPr>
              <a:grpSpLocks/>
            </p:cNvGrpSpPr>
            <p:nvPr/>
          </p:nvGrpSpPr>
          <p:grpSpPr bwMode="auto">
            <a:xfrm>
              <a:off x="96" y="1728"/>
              <a:ext cx="5568" cy="144"/>
              <a:chOff x="96" y="1440"/>
              <a:chExt cx="5568" cy="144"/>
            </a:xfrm>
          </p:grpSpPr>
          <p:sp>
            <p:nvSpPr>
              <p:cNvPr id="2243683" name="Rectangle 99"/>
              <p:cNvSpPr>
                <a:spLocks noChangeArrowheads="1"/>
              </p:cNvSpPr>
              <p:nvPr/>
            </p:nvSpPr>
            <p:spPr bwMode="auto">
              <a:xfrm>
                <a:off x="1920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84" name="Rectangle 100"/>
              <p:cNvSpPr>
                <a:spLocks noChangeArrowheads="1"/>
              </p:cNvSpPr>
              <p:nvPr/>
            </p:nvSpPr>
            <p:spPr bwMode="auto">
              <a:xfrm>
                <a:off x="249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85" name="Rectangle 101"/>
              <p:cNvSpPr>
                <a:spLocks noChangeArrowheads="1"/>
              </p:cNvSpPr>
              <p:nvPr/>
            </p:nvSpPr>
            <p:spPr bwMode="auto">
              <a:xfrm>
                <a:off x="2688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86" name="Rectangle 102"/>
              <p:cNvSpPr>
                <a:spLocks noChangeArrowheads="1"/>
              </p:cNvSpPr>
              <p:nvPr/>
            </p:nvSpPr>
            <p:spPr bwMode="auto">
              <a:xfrm>
                <a:off x="2784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87" name="Rectangle 103"/>
              <p:cNvSpPr>
                <a:spLocks noChangeArrowheads="1"/>
              </p:cNvSpPr>
              <p:nvPr/>
            </p:nvSpPr>
            <p:spPr bwMode="auto">
              <a:xfrm>
                <a:off x="2880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88" name="Rectangle 104"/>
              <p:cNvSpPr>
                <a:spLocks noChangeArrowheads="1"/>
              </p:cNvSpPr>
              <p:nvPr/>
            </p:nvSpPr>
            <p:spPr bwMode="auto">
              <a:xfrm>
                <a:off x="3360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89" name="Rectangle 105"/>
              <p:cNvSpPr>
                <a:spLocks noChangeArrowheads="1"/>
              </p:cNvSpPr>
              <p:nvPr/>
            </p:nvSpPr>
            <p:spPr bwMode="auto">
              <a:xfrm>
                <a:off x="345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90" name="Rectangle 106"/>
              <p:cNvSpPr>
                <a:spLocks noChangeArrowheads="1"/>
              </p:cNvSpPr>
              <p:nvPr/>
            </p:nvSpPr>
            <p:spPr bwMode="auto">
              <a:xfrm>
                <a:off x="3648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91" name="Rectangle 107"/>
              <p:cNvSpPr>
                <a:spLocks noChangeArrowheads="1"/>
              </p:cNvSpPr>
              <p:nvPr/>
            </p:nvSpPr>
            <p:spPr bwMode="auto">
              <a:xfrm>
                <a:off x="3744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92" name="Rectangle 108"/>
              <p:cNvSpPr>
                <a:spLocks noChangeArrowheads="1"/>
              </p:cNvSpPr>
              <p:nvPr/>
            </p:nvSpPr>
            <p:spPr bwMode="auto">
              <a:xfrm>
                <a:off x="4224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93" name="Rectangle 109"/>
              <p:cNvSpPr>
                <a:spLocks noChangeArrowheads="1"/>
              </p:cNvSpPr>
              <p:nvPr/>
            </p:nvSpPr>
            <p:spPr bwMode="auto">
              <a:xfrm>
                <a:off x="96" y="1440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Cross-linking</a:t>
                </a:r>
              </a:p>
            </p:txBody>
          </p:sp>
          <p:sp>
            <p:nvSpPr>
              <p:cNvPr id="2243694" name="Rectangle 110"/>
              <p:cNvSpPr>
                <a:spLocks noChangeArrowheads="1"/>
              </p:cNvSpPr>
              <p:nvPr/>
            </p:nvSpPr>
            <p:spPr bwMode="auto">
              <a:xfrm>
                <a:off x="1344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95" name="Rectangle 111"/>
              <p:cNvSpPr>
                <a:spLocks noChangeArrowheads="1"/>
              </p:cNvSpPr>
              <p:nvPr/>
            </p:nvSpPr>
            <p:spPr bwMode="auto">
              <a:xfrm>
                <a:off x="1728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96" name="Rectangle 112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97" name="Rectangle 113"/>
              <p:cNvSpPr>
                <a:spLocks noChangeArrowheads="1"/>
              </p:cNvSpPr>
              <p:nvPr/>
            </p:nvSpPr>
            <p:spPr bwMode="auto">
              <a:xfrm>
                <a:off x="153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98" name="Rectangle 114"/>
              <p:cNvSpPr>
                <a:spLocks noChangeArrowheads="1"/>
              </p:cNvSpPr>
              <p:nvPr/>
            </p:nvSpPr>
            <p:spPr bwMode="auto">
              <a:xfrm>
                <a:off x="1632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99" name="Rectangle 115"/>
              <p:cNvSpPr>
                <a:spLocks noChangeArrowheads="1"/>
              </p:cNvSpPr>
              <p:nvPr/>
            </p:nvSpPr>
            <p:spPr bwMode="auto">
              <a:xfrm>
                <a:off x="2400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00" name="Rectangle 116"/>
              <p:cNvSpPr>
                <a:spLocks noChangeArrowheads="1"/>
              </p:cNvSpPr>
              <p:nvPr/>
            </p:nvSpPr>
            <p:spPr bwMode="auto">
              <a:xfrm>
                <a:off x="2304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01" name="Rectangle 117"/>
              <p:cNvSpPr>
                <a:spLocks noChangeArrowheads="1"/>
              </p:cNvSpPr>
              <p:nvPr/>
            </p:nvSpPr>
            <p:spPr bwMode="auto">
              <a:xfrm>
                <a:off x="2208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02" name="Rectangle 118"/>
              <p:cNvSpPr>
                <a:spLocks noChangeArrowheads="1"/>
              </p:cNvSpPr>
              <p:nvPr/>
            </p:nvSpPr>
            <p:spPr bwMode="auto">
              <a:xfrm>
                <a:off x="2112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03" name="Rectangle 119"/>
              <p:cNvSpPr>
                <a:spLocks noChangeArrowheads="1"/>
              </p:cNvSpPr>
              <p:nvPr/>
            </p:nvSpPr>
            <p:spPr bwMode="auto">
              <a:xfrm>
                <a:off x="201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04" name="Rectangle 120"/>
              <p:cNvSpPr>
                <a:spLocks noChangeArrowheads="1"/>
              </p:cNvSpPr>
              <p:nvPr/>
            </p:nvSpPr>
            <p:spPr bwMode="auto">
              <a:xfrm>
                <a:off x="259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05" name="Rectangle 121"/>
              <p:cNvSpPr>
                <a:spLocks noChangeArrowheads="1"/>
              </p:cNvSpPr>
              <p:nvPr/>
            </p:nvSpPr>
            <p:spPr bwMode="auto">
              <a:xfrm>
                <a:off x="182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06" name="Rectangle 122"/>
              <p:cNvSpPr>
                <a:spLocks noChangeArrowheads="1"/>
              </p:cNvSpPr>
              <p:nvPr/>
            </p:nvSpPr>
            <p:spPr bwMode="auto">
              <a:xfrm>
                <a:off x="355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07" name="Rectangle 123"/>
              <p:cNvSpPr>
                <a:spLocks noChangeArrowheads="1"/>
              </p:cNvSpPr>
              <p:nvPr/>
            </p:nvSpPr>
            <p:spPr bwMode="auto">
              <a:xfrm>
                <a:off x="432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08" name="Rectangle 124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09" name="Rectangle 125"/>
              <p:cNvSpPr>
                <a:spLocks noChangeArrowheads="1"/>
              </p:cNvSpPr>
              <p:nvPr/>
            </p:nvSpPr>
            <p:spPr bwMode="auto">
              <a:xfrm>
                <a:off x="451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10" name="Rectangle 126"/>
              <p:cNvSpPr>
                <a:spLocks noChangeArrowheads="1"/>
              </p:cNvSpPr>
              <p:nvPr/>
            </p:nvSpPr>
            <p:spPr bwMode="auto">
              <a:xfrm>
                <a:off x="460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11" name="Rectangle 127"/>
              <p:cNvSpPr>
                <a:spLocks noChangeArrowheads="1"/>
              </p:cNvSpPr>
              <p:nvPr/>
            </p:nvSpPr>
            <p:spPr bwMode="auto">
              <a:xfrm>
                <a:off x="470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12" name="Rectangle 128"/>
              <p:cNvSpPr>
                <a:spLocks noChangeArrowheads="1"/>
              </p:cNvSpPr>
              <p:nvPr/>
            </p:nvSpPr>
            <p:spPr bwMode="auto">
              <a:xfrm>
                <a:off x="480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13" name="Rectangle 129"/>
              <p:cNvSpPr>
                <a:spLocks noChangeArrowheads="1"/>
              </p:cNvSpPr>
              <p:nvPr/>
            </p:nvSpPr>
            <p:spPr bwMode="auto">
              <a:xfrm>
                <a:off x="489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14" name="Rectangle 130"/>
              <p:cNvSpPr>
                <a:spLocks noChangeArrowheads="1"/>
              </p:cNvSpPr>
              <p:nvPr/>
            </p:nvSpPr>
            <p:spPr bwMode="auto">
              <a:xfrm>
                <a:off x="499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15" name="Rectangle 131"/>
              <p:cNvSpPr>
                <a:spLocks noChangeArrowheads="1"/>
              </p:cNvSpPr>
              <p:nvPr/>
            </p:nvSpPr>
            <p:spPr bwMode="auto">
              <a:xfrm>
                <a:off x="508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16" name="Rectangle 132"/>
              <p:cNvSpPr>
                <a:spLocks noChangeArrowheads="1"/>
              </p:cNvSpPr>
              <p:nvPr/>
            </p:nvSpPr>
            <p:spPr bwMode="auto">
              <a:xfrm>
                <a:off x="518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17" name="Rectangle 133"/>
              <p:cNvSpPr>
                <a:spLocks noChangeArrowheads="1"/>
              </p:cNvSpPr>
              <p:nvPr/>
            </p:nvSpPr>
            <p:spPr bwMode="auto">
              <a:xfrm>
                <a:off x="297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18" name="Rectangle 134"/>
              <p:cNvSpPr>
                <a:spLocks noChangeArrowheads="1"/>
              </p:cNvSpPr>
              <p:nvPr/>
            </p:nvSpPr>
            <p:spPr bwMode="auto">
              <a:xfrm>
                <a:off x="307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19" name="Rectangle 135"/>
              <p:cNvSpPr>
                <a:spLocks noChangeArrowheads="1"/>
              </p:cNvSpPr>
              <p:nvPr/>
            </p:nvSpPr>
            <p:spPr bwMode="auto">
              <a:xfrm>
                <a:off x="316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20" name="Rectangle 136"/>
              <p:cNvSpPr>
                <a:spLocks noChangeArrowheads="1"/>
              </p:cNvSpPr>
              <p:nvPr/>
            </p:nvSpPr>
            <p:spPr bwMode="auto">
              <a:xfrm>
                <a:off x="326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21" name="Rectangle 137"/>
              <p:cNvSpPr>
                <a:spLocks noChangeArrowheads="1"/>
              </p:cNvSpPr>
              <p:nvPr/>
            </p:nvSpPr>
            <p:spPr bwMode="auto">
              <a:xfrm>
                <a:off x="528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22" name="Rectangle 138"/>
              <p:cNvSpPr>
                <a:spLocks noChangeArrowheads="1"/>
              </p:cNvSpPr>
              <p:nvPr/>
            </p:nvSpPr>
            <p:spPr bwMode="auto">
              <a:xfrm>
                <a:off x="537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23" name="Rectangle 139"/>
              <p:cNvSpPr>
                <a:spLocks noChangeArrowheads="1"/>
              </p:cNvSpPr>
              <p:nvPr/>
            </p:nvSpPr>
            <p:spPr bwMode="auto">
              <a:xfrm>
                <a:off x="547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24" name="Rectangle 140"/>
              <p:cNvSpPr>
                <a:spLocks noChangeArrowheads="1"/>
              </p:cNvSpPr>
              <p:nvPr/>
            </p:nvSpPr>
            <p:spPr bwMode="auto">
              <a:xfrm>
                <a:off x="556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25" name="Rectangle 141"/>
              <p:cNvSpPr>
                <a:spLocks noChangeArrowheads="1"/>
              </p:cNvSpPr>
              <p:nvPr/>
            </p:nvSpPr>
            <p:spPr bwMode="auto">
              <a:xfrm>
                <a:off x="384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26" name="Rectangle 142"/>
              <p:cNvSpPr>
                <a:spLocks noChangeArrowheads="1"/>
              </p:cNvSpPr>
              <p:nvPr/>
            </p:nvSpPr>
            <p:spPr bwMode="auto">
              <a:xfrm>
                <a:off x="393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27" name="Rectangle 143"/>
              <p:cNvSpPr>
                <a:spLocks noChangeArrowheads="1"/>
              </p:cNvSpPr>
              <p:nvPr/>
            </p:nvSpPr>
            <p:spPr bwMode="auto">
              <a:xfrm>
                <a:off x="403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28" name="Rectangle 144"/>
              <p:cNvSpPr>
                <a:spLocks noChangeArrowheads="1"/>
              </p:cNvSpPr>
              <p:nvPr/>
            </p:nvSpPr>
            <p:spPr bwMode="auto">
              <a:xfrm>
                <a:off x="412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25717" name="Group 145"/>
            <p:cNvGrpSpPr>
              <a:grpSpLocks/>
            </p:cNvGrpSpPr>
            <p:nvPr/>
          </p:nvGrpSpPr>
          <p:grpSpPr bwMode="auto">
            <a:xfrm>
              <a:off x="96" y="1584"/>
              <a:ext cx="5568" cy="144"/>
              <a:chOff x="96" y="2016"/>
              <a:chExt cx="5568" cy="144"/>
            </a:xfrm>
          </p:grpSpPr>
          <p:sp>
            <p:nvSpPr>
              <p:cNvPr id="2243730" name="Rectangle 146"/>
              <p:cNvSpPr>
                <a:spLocks noChangeArrowheads="1"/>
              </p:cNvSpPr>
              <p:nvPr/>
            </p:nvSpPr>
            <p:spPr bwMode="auto">
              <a:xfrm>
                <a:off x="1440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31" name="Rectangle 147"/>
              <p:cNvSpPr>
                <a:spLocks noChangeArrowheads="1"/>
              </p:cNvSpPr>
              <p:nvPr/>
            </p:nvSpPr>
            <p:spPr bwMode="auto">
              <a:xfrm>
                <a:off x="96" y="201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3</a:t>
                </a:r>
              </a:p>
            </p:txBody>
          </p:sp>
          <p:sp>
            <p:nvSpPr>
              <p:cNvPr id="2243732" name="Rectangle 148"/>
              <p:cNvSpPr>
                <a:spLocks noChangeArrowheads="1"/>
              </p:cNvSpPr>
              <p:nvPr/>
            </p:nvSpPr>
            <p:spPr bwMode="auto">
              <a:xfrm>
                <a:off x="2208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33" name="Rectangle 149"/>
              <p:cNvSpPr>
                <a:spLocks noChangeArrowheads="1"/>
              </p:cNvSpPr>
              <p:nvPr/>
            </p:nvSpPr>
            <p:spPr bwMode="auto">
              <a:xfrm>
                <a:off x="2976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34" name="Rectangle 150"/>
              <p:cNvSpPr>
                <a:spLocks noChangeArrowheads="1"/>
              </p:cNvSpPr>
              <p:nvPr/>
            </p:nvSpPr>
            <p:spPr bwMode="auto">
              <a:xfrm>
                <a:off x="3072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735" name="Rectangle 151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736" name="Rectangle 152"/>
              <p:cNvSpPr>
                <a:spLocks noChangeArrowheads="1"/>
              </p:cNvSpPr>
              <p:nvPr/>
            </p:nvSpPr>
            <p:spPr bwMode="auto">
              <a:xfrm>
                <a:off x="3360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737" name="Rectangle 153"/>
              <p:cNvSpPr>
                <a:spLocks noChangeArrowheads="1"/>
              </p:cNvSpPr>
              <p:nvPr/>
            </p:nvSpPr>
            <p:spPr bwMode="auto">
              <a:xfrm>
                <a:off x="3456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38" name="Rectangle 154"/>
              <p:cNvSpPr>
                <a:spLocks noChangeArrowheads="1"/>
              </p:cNvSpPr>
              <p:nvPr/>
            </p:nvSpPr>
            <p:spPr bwMode="auto">
              <a:xfrm>
                <a:off x="3168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39" name="Rectangle 155"/>
              <p:cNvSpPr>
                <a:spLocks noChangeArrowheads="1"/>
              </p:cNvSpPr>
              <p:nvPr/>
            </p:nvSpPr>
            <p:spPr bwMode="auto">
              <a:xfrm>
                <a:off x="3552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740" name="Rectangle 156"/>
              <p:cNvSpPr>
                <a:spLocks noChangeArrowheads="1"/>
              </p:cNvSpPr>
              <p:nvPr/>
            </p:nvSpPr>
            <p:spPr bwMode="auto">
              <a:xfrm>
                <a:off x="134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41" name="Rectangle 157"/>
              <p:cNvSpPr>
                <a:spLocks noChangeArrowheads="1"/>
              </p:cNvSpPr>
              <p:nvPr/>
            </p:nvSpPr>
            <p:spPr bwMode="auto">
              <a:xfrm>
                <a:off x="364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42" name="Rectangle 158"/>
              <p:cNvSpPr>
                <a:spLocks noChangeArrowheads="1"/>
              </p:cNvSpPr>
              <p:nvPr/>
            </p:nvSpPr>
            <p:spPr bwMode="auto">
              <a:xfrm>
                <a:off x="374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43" name="Rectangle 159"/>
              <p:cNvSpPr>
                <a:spLocks noChangeArrowheads="1"/>
              </p:cNvSpPr>
              <p:nvPr/>
            </p:nvSpPr>
            <p:spPr bwMode="auto">
              <a:xfrm>
                <a:off x="384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44" name="Rectangle 160"/>
              <p:cNvSpPr>
                <a:spLocks noChangeArrowheads="1"/>
              </p:cNvSpPr>
              <p:nvPr/>
            </p:nvSpPr>
            <p:spPr bwMode="auto">
              <a:xfrm>
                <a:off x="393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45" name="Rectangle 161"/>
              <p:cNvSpPr>
                <a:spLocks noChangeArrowheads="1"/>
              </p:cNvSpPr>
              <p:nvPr/>
            </p:nvSpPr>
            <p:spPr bwMode="auto">
              <a:xfrm>
                <a:off x="403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46" name="Rectangle 162"/>
              <p:cNvSpPr>
                <a:spLocks noChangeArrowheads="1"/>
              </p:cNvSpPr>
              <p:nvPr/>
            </p:nvSpPr>
            <p:spPr bwMode="auto">
              <a:xfrm>
                <a:off x="412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47" name="Rectangle 163"/>
              <p:cNvSpPr>
                <a:spLocks noChangeArrowheads="1"/>
              </p:cNvSpPr>
              <p:nvPr/>
            </p:nvSpPr>
            <p:spPr bwMode="auto">
              <a:xfrm>
                <a:off x="422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48" name="Rectangle 164"/>
              <p:cNvSpPr>
                <a:spLocks noChangeArrowheads="1"/>
              </p:cNvSpPr>
              <p:nvPr/>
            </p:nvSpPr>
            <p:spPr bwMode="auto">
              <a:xfrm>
                <a:off x="432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49" name="Rectangle 165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50" name="Rectangle 166"/>
              <p:cNvSpPr>
                <a:spLocks noChangeArrowheads="1"/>
              </p:cNvSpPr>
              <p:nvPr/>
            </p:nvSpPr>
            <p:spPr bwMode="auto">
              <a:xfrm>
                <a:off x="451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51" name="Rectangle 167"/>
              <p:cNvSpPr>
                <a:spLocks noChangeArrowheads="1"/>
              </p:cNvSpPr>
              <p:nvPr/>
            </p:nvSpPr>
            <p:spPr bwMode="auto">
              <a:xfrm>
                <a:off x="460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52" name="Rectangle 168"/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53" name="Rectangle 169"/>
              <p:cNvSpPr>
                <a:spLocks noChangeArrowheads="1"/>
              </p:cNvSpPr>
              <p:nvPr/>
            </p:nvSpPr>
            <p:spPr bwMode="auto">
              <a:xfrm>
                <a:off x="480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54" name="Rectangle 170"/>
              <p:cNvSpPr>
                <a:spLocks noChangeArrowheads="1"/>
              </p:cNvSpPr>
              <p:nvPr/>
            </p:nvSpPr>
            <p:spPr bwMode="auto">
              <a:xfrm>
                <a:off x="489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55" name="Rectangle 171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56" name="Rectangle 172"/>
              <p:cNvSpPr>
                <a:spLocks noChangeArrowheads="1"/>
              </p:cNvSpPr>
              <p:nvPr/>
            </p:nvSpPr>
            <p:spPr bwMode="auto">
              <a:xfrm>
                <a:off x="508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57" name="Rectangle 173"/>
              <p:cNvSpPr>
                <a:spLocks noChangeArrowheads="1"/>
              </p:cNvSpPr>
              <p:nvPr/>
            </p:nvSpPr>
            <p:spPr bwMode="auto">
              <a:xfrm>
                <a:off x="518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58" name="Rectangle 174"/>
              <p:cNvSpPr>
                <a:spLocks noChangeArrowheads="1"/>
              </p:cNvSpPr>
              <p:nvPr/>
            </p:nvSpPr>
            <p:spPr bwMode="auto">
              <a:xfrm>
                <a:off x="528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59" name="Rectangle 175"/>
              <p:cNvSpPr>
                <a:spLocks noChangeArrowheads="1"/>
              </p:cNvSpPr>
              <p:nvPr/>
            </p:nvSpPr>
            <p:spPr bwMode="auto">
              <a:xfrm>
                <a:off x="537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60" name="Rectangle 176"/>
              <p:cNvSpPr>
                <a:spLocks noChangeArrowheads="1"/>
              </p:cNvSpPr>
              <p:nvPr/>
            </p:nvSpPr>
            <p:spPr bwMode="auto">
              <a:xfrm>
                <a:off x="547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61" name="Rectangle 177"/>
              <p:cNvSpPr>
                <a:spLocks noChangeArrowheads="1"/>
              </p:cNvSpPr>
              <p:nvPr/>
            </p:nvSpPr>
            <p:spPr bwMode="auto">
              <a:xfrm>
                <a:off x="230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62" name="Rectangle 178"/>
              <p:cNvSpPr>
                <a:spLocks noChangeArrowheads="1"/>
              </p:cNvSpPr>
              <p:nvPr/>
            </p:nvSpPr>
            <p:spPr bwMode="auto">
              <a:xfrm>
                <a:off x="240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63" name="Rectangle 179"/>
              <p:cNvSpPr>
                <a:spLocks noChangeArrowheads="1"/>
              </p:cNvSpPr>
              <p:nvPr/>
            </p:nvSpPr>
            <p:spPr bwMode="auto">
              <a:xfrm>
                <a:off x="249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64" name="Rectangle 180"/>
              <p:cNvSpPr>
                <a:spLocks noChangeArrowheads="1"/>
              </p:cNvSpPr>
              <p:nvPr/>
            </p:nvSpPr>
            <p:spPr bwMode="auto">
              <a:xfrm>
                <a:off x="259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65" name="Rectangle 181"/>
              <p:cNvSpPr>
                <a:spLocks noChangeArrowheads="1"/>
              </p:cNvSpPr>
              <p:nvPr/>
            </p:nvSpPr>
            <p:spPr bwMode="auto">
              <a:xfrm>
                <a:off x="268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66" name="Rectangle 182"/>
              <p:cNvSpPr>
                <a:spLocks noChangeArrowheads="1"/>
              </p:cNvSpPr>
              <p:nvPr/>
            </p:nvSpPr>
            <p:spPr bwMode="auto">
              <a:xfrm>
                <a:off x="278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67" name="Rectangle 183"/>
              <p:cNvSpPr>
                <a:spLocks noChangeArrowheads="1"/>
              </p:cNvSpPr>
              <p:nvPr/>
            </p:nvSpPr>
            <p:spPr bwMode="auto">
              <a:xfrm>
                <a:off x="153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68" name="Rectangle 184"/>
              <p:cNvSpPr>
                <a:spLocks noChangeArrowheads="1"/>
              </p:cNvSpPr>
              <p:nvPr/>
            </p:nvSpPr>
            <p:spPr bwMode="auto">
              <a:xfrm>
                <a:off x="163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69" name="Rectangle 185"/>
              <p:cNvSpPr>
                <a:spLocks noChangeArrowheads="1"/>
              </p:cNvSpPr>
              <p:nvPr/>
            </p:nvSpPr>
            <p:spPr bwMode="auto">
              <a:xfrm>
                <a:off x="172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70" name="Rectangle 186"/>
              <p:cNvSpPr>
                <a:spLocks noChangeArrowheads="1"/>
              </p:cNvSpPr>
              <p:nvPr/>
            </p:nvSpPr>
            <p:spPr bwMode="auto">
              <a:xfrm>
                <a:off x="182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71" name="Rectangle 187"/>
              <p:cNvSpPr>
                <a:spLocks noChangeArrowheads="1"/>
              </p:cNvSpPr>
              <p:nvPr/>
            </p:nvSpPr>
            <p:spPr bwMode="auto">
              <a:xfrm>
                <a:off x="192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72" name="Rectangle 188"/>
              <p:cNvSpPr>
                <a:spLocks noChangeArrowheads="1"/>
              </p:cNvSpPr>
              <p:nvPr/>
            </p:nvSpPr>
            <p:spPr bwMode="auto">
              <a:xfrm>
                <a:off x="201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73" name="Rectangle 189"/>
              <p:cNvSpPr>
                <a:spLocks noChangeArrowheads="1"/>
              </p:cNvSpPr>
              <p:nvPr/>
            </p:nvSpPr>
            <p:spPr bwMode="auto">
              <a:xfrm>
                <a:off x="556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74" name="Rectangle 190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75" name="Rectangle 191"/>
              <p:cNvSpPr>
                <a:spLocks noChangeArrowheads="1"/>
              </p:cNvSpPr>
              <p:nvPr/>
            </p:nvSpPr>
            <p:spPr bwMode="auto">
              <a:xfrm>
                <a:off x="211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25718" name="Group 192"/>
            <p:cNvGrpSpPr>
              <a:grpSpLocks/>
            </p:cNvGrpSpPr>
            <p:nvPr/>
          </p:nvGrpSpPr>
          <p:grpSpPr bwMode="auto">
            <a:xfrm>
              <a:off x="96" y="2160"/>
              <a:ext cx="5568" cy="144"/>
              <a:chOff x="96" y="2160"/>
              <a:chExt cx="5568" cy="144"/>
            </a:xfrm>
          </p:grpSpPr>
          <p:sp>
            <p:nvSpPr>
              <p:cNvPr id="2243777" name="Rectangle 193"/>
              <p:cNvSpPr>
                <a:spLocks noChangeArrowheads="1"/>
              </p:cNvSpPr>
              <p:nvPr/>
            </p:nvSpPr>
            <p:spPr bwMode="auto">
              <a:xfrm>
                <a:off x="96" y="2160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3</a:t>
                </a:r>
              </a:p>
            </p:txBody>
          </p:sp>
          <p:sp>
            <p:nvSpPr>
              <p:cNvPr id="2243778" name="Rectangle 194"/>
              <p:cNvSpPr>
                <a:spLocks noChangeArrowheads="1"/>
              </p:cNvSpPr>
              <p:nvPr/>
            </p:nvSpPr>
            <p:spPr bwMode="auto">
              <a:xfrm>
                <a:off x="2976" y="216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79" name="Rectangle 195"/>
              <p:cNvSpPr>
                <a:spLocks noChangeArrowheads="1"/>
              </p:cNvSpPr>
              <p:nvPr/>
            </p:nvSpPr>
            <p:spPr bwMode="auto">
              <a:xfrm>
                <a:off x="3072" y="216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780" name="Rectangle 196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781" name="Rectangle 197"/>
              <p:cNvSpPr>
                <a:spLocks noChangeArrowheads="1"/>
              </p:cNvSpPr>
              <p:nvPr/>
            </p:nvSpPr>
            <p:spPr bwMode="auto">
              <a:xfrm>
                <a:off x="3456" y="216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82" name="Rectangle 198"/>
              <p:cNvSpPr>
                <a:spLocks noChangeArrowheads="1"/>
              </p:cNvSpPr>
              <p:nvPr/>
            </p:nvSpPr>
            <p:spPr bwMode="auto">
              <a:xfrm>
                <a:off x="3168" y="216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783" name="Rectangle 199"/>
              <p:cNvSpPr>
                <a:spLocks noChangeArrowheads="1"/>
              </p:cNvSpPr>
              <p:nvPr/>
            </p:nvSpPr>
            <p:spPr bwMode="auto">
              <a:xfrm>
                <a:off x="3552" y="216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784" name="Rectangle 200"/>
              <p:cNvSpPr>
                <a:spLocks noChangeArrowheads="1"/>
              </p:cNvSpPr>
              <p:nvPr/>
            </p:nvSpPr>
            <p:spPr bwMode="auto">
              <a:xfrm>
                <a:off x="182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85" name="Rectangle 201"/>
              <p:cNvSpPr>
                <a:spLocks noChangeArrowheads="1"/>
              </p:cNvSpPr>
              <p:nvPr/>
            </p:nvSpPr>
            <p:spPr bwMode="auto">
              <a:xfrm>
                <a:off x="192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86" name="Rectangle 202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87" name="Rectangle 203"/>
              <p:cNvSpPr>
                <a:spLocks noChangeArrowheads="1"/>
              </p:cNvSpPr>
              <p:nvPr/>
            </p:nvSpPr>
            <p:spPr bwMode="auto">
              <a:xfrm>
                <a:off x="211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88" name="Rectangle 204"/>
              <p:cNvSpPr>
                <a:spLocks noChangeArrowheads="1"/>
              </p:cNvSpPr>
              <p:nvPr/>
            </p:nvSpPr>
            <p:spPr bwMode="auto">
              <a:xfrm>
                <a:off x="220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89" name="Rectangle 205"/>
              <p:cNvSpPr>
                <a:spLocks noChangeArrowheads="1"/>
              </p:cNvSpPr>
              <p:nvPr/>
            </p:nvSpPr>
            <p:spPr bwMode="auto">
              <a:xfrm>
                <a:off x="134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90" name="Rectangle 206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91" name="Rectangle 207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92" name="Rectangle 208"/>
              <p:cNvSpPr>
                <a:spLocks noChangeArrowheads="1"/>
              </p:cNvSpPr>
              <p:nvPr/>
            </p:nvSpPr>
            <p:spPr bwMode="auto">
              <a:xfrm>
                <a:off x="163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93" name="Rectangle 209"/>
              <p:cNvSpPr>
                <a:spLocks noChangeArrowheads="1"/>
              </p:cNvSpPr>
              <p:nvPr/>
            </p:nvSpPr>
            <p:spPr bwMode="auto">
              <a:xfrm>
                <a:off x="172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94" name="Rectangle 210"/>
              <p:cNvSpPr>
                <a:spLocks noChangeArrowheads="1"/>
              </p:cNvSpPr>
              <p:nvPr/>
            </p:nvSpPr>
            <p:spPr bwMode="auto">
              <a:xfrm>
                <a:off x="364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95" name="Rectangle 211"/>
              <p:cNvSpPr>
                <a:spLocks noChangeArrowheads="1"/>
              </p:cNvSpPr>
              <p:nvPr/>
            </p:nvSpPr>
            <p:spPr bwMode="auto">
              <a:xfrm>
                <a:off x="374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96" name="Rectangle 212"/>
              <p:cNvSpPr>
                <a:spLocks noChangeArrowheads="1"/>
              </p:cNvSpPr>
              <p:nvPr/>
            </p:nvSpPr>
            <p:spPr bwMode="auto">
              <a:xfrm>
                <a:off x="384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97" name="Rectangle 213"/>
              <p:cNvSpPr>
                <a:spLocks noChangeArrowheads="1"/>
              </p:cNvSpPr>
              <p:nvPr/>
            </p:nvSpPr>
            <p:spPr bwMode="auto">
              <a:xfrm>
                <a:off x="393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98" name="Rectangle 214"/>
              <p:cNvSpPr>
                <a:spLocks noChangeArrowheads="1"/>
              </p:cNvSpPr>
              <p:nvPr/>
            </p:nvSpPr>
            <p:spPr bwMode="auto">
              <a:xfrm>
                <a:off x="403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99" name="Rectangle 215"/>
              <p:cNvSpPr>
                <a:spLocks noChangeArrowheads="1"/>
              </p:cNvSpPr>
              <p:nvPr/>
            </p:nvSpPr>
            <p:spPr bwMode="auto">
              <a:xfrm>
                <a:off x="412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00" name="Rectangle 216"/>
              <p:cNvSpPr>
                <a:spLocks noChangeArrowheads="1"/>
              </p:cNvSpPr>
              <p:nvPr/>
            </p:nvSpPr>
            <p:spPr bwMode="auto">
              <a:xfrm>
                <a:off x="422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01" name="Rectangle 217"/>
              <p:cNvSpPr>
                <a:spLocks noChangeArrowheads="1"/>
              </p:cNvSpPr>
              <p:nvPr/>
            </p:nvSpPr>
            <p:spPr bwMode="auto">
              <a:xfrm>
                <a:off x="432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02" name="Rectangle 218"/>
              <p:cNvSpPr>
                <a:spLocks noChangeArrowheads="1"/>
              </p:cNvSpPr>
              <p:nvPr/>
            </p:nvSpPr>
            <p:spPr bwMode="auto">
              <a:xfrm>
                <a:off x="441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03" name="Rectangle 219"/>
              <p:cNvSpPr>
                <a:spLocks noChangeArrowheads="1"/>
              </p:cNvSpPr>
              <p:nvPr/>
            </p:nvSpPr>
            <p:spPr bwMode="auto">
              <a:xfrm>
                <a:off x="451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04" name="Rectangle 220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05" name="Rectangle 221"/>
              <p:cNvSpPr>
                <a:spLocks noChangeArrowheads="1"/>
              </p:cNvSpPr>
              <p:nvPr/>
            </p:nvSpPr>
            <p:spPr bwMode="auto">
              <a:xfrm>
                <a:off x="470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06" name="Rectangle 222"/>
              <p:cNvSpPr>
                <a:spLocks noChangeArrowheads="1"/>
              </p:cNvSpPr>
              <p:nvPr/>
            </p:nvSpPr>
            <p:spPr bwMode="auto">
              <a:xfrm>
                <a:off x="480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07" name="Rectangle 223"/>
              <p:cNvSpPr>
                <a:spLocks noChangeArrowheads="1"/>
              </p:cNvSpPr>
              <p:nvPr/>
            </p:nvSpPr>
            <p:spPr bwMode="auto">
              <a:xfrm>
                <a:off x="489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08" name="Rectangle 224"/>
              <p:cNvSpPr>
                <a:spLocks noChangeArrowheads="1"/>
              </p:cNvSpPr>
              <p:nvPr/>
            </p:nvSpPr>
            <p:spPr bwMode="auto">
              <a:xfrm>
                <a:off x="499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09" name="Rectangle 225"/>
              <p:cNvSpPr>
                <a:spLocks noChangeArrowheads="1"/>
              </p:cNvSpPr>
              <p:nvPr/>
            </p:nvSpPr>
            <p:spPr bwMode="auto">
              <a:xfrm>
                <a:off x="508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10" name="Rectangle 226"/>
              <p:cNvSpPr>
                <a:spLocks noChangeArrowheads="1"/>
              </p:cNvSpPr>
              <p:nvPr/>
            </p:nvSpPr>
            <p:spPr bwMode="auto">
              <a:xfrm>
                <a:off x="518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11" name="Rectangle 227"/>
              <p:cNvSpPr>
                <a:spLocks noChangeArrowheads="1"/>
              </p:cNvSpPr>
              <p:nvPr/>
            </p:nvSpPr>
            <p:spPr bwMode="auto">
              <a:xfrm>
                <a:off x="528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12" name="Rectangle 228"/>
              <p:cNvSpPr>
                <a:spLocks noChangeArrowheads="1"/>
              </p:cNvSpPr>
              <p:nvPr/>
            </p:nvSpPr>
            <p:spPr bwMode="auto">
              <a:xfrm>
                <a:off x="537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13" name="Rectangle 229"/>
              <p:cNvSpPr>
                <a:spLocks noChangeArrowheads="1"/>
              </p:cNvSpPr>
              <p:nvPr/>
            </p:nvSpPr>
            <p:spPr bwMode="auto">
              <a:xfrm>
                <a:off x="547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14" name="Rectangle 230"/>
              <p:cNvSpPr>
                <a:spLocks noChangeArrowheads="1"/>
              </p:cNvSpPr>
              <p:nvPr/>
            </p:nvSpPr>
            <p:spPr bwMode="auto">
              <a:xfrm>
                <a:off x="230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15" name="Rectangle 231"/>
              <p:cNvSpPr>
                <a:spLocks noChangeArrowheads="1"/>
              </p:cNvSpPr>
              <p:nvPr/>
            </p:nvSpPr>
            <p:spPr bwMode="auto">
              <a:xfrm>
                <a:off x="240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16" name="Rectangle 232"/>
              <p:cNvSpPr>
                <a:spLocks noChangeArrowheads="1"/>
              </p:cNvSpPr>
              <p:nvPr/>
            </p:nvSpPr>
            <p:spPr bwMode="auto">
              <a:xfrm>
                <a:off x="249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17" name="Rectangle 233"/>
              <p:cNvSpPr>
                <a:spLocks noChangeArrowheads="1"/>
              </p:cNvSpPr>
              <p:nvPr/>
            </p:nvSpPr>
            <p:spPr bwMode="auto">
              <a:xfrm>
                <a:off x="259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18" name="Rectangle 234"/>
              <p:cNvSpPr>
                <a:spLocks noChangeArrowheads="1"/>
              </p:cNvSpPr>
              <p:nvPr/>
            </p:nvSpPr>
            <p:spPr bwMode="auto">
              <a:xfrm>
                <a:off x="268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19" name="Rectangle 235"/>
              <p:cNvSpPr>
                <a:spLocks noChangeArrowheads="1"/>
              </p:cNvSpPr>
              <p:nvPr/>
            </p:nvSpPr>
            <p:spPr bwMode="auto">
              <a:xfrm>
                <a:off x="278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20" name="Rectangle 236"/>
              <p:cNvSpPr>
                <a:spLocks noChangeArrowheads="1"/>
              </p:cNvSpPr>
              <p:nvPr/>
            </p:nvSpPr>
            <p:spPr bwMode="auto">
              <a:xfrm>
                <a:off x="556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21" name="Rectangle 237"/>
              <p:cNvSpPr>
                <a:spLocks noChangeArrowheads="1"/>
              </p:cNvSpPr>
              <p:nvPr/>
            </p:nvSpPr>
            <p:spPr bwMode="auto">
              <a:xfrm>
                <a:off x="288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22" name="Rectangle 238"/>
              <p:cNvSpPr>
                <a:spLocks noChangeArrowheads="1"/>
              </p:cNvSpPr>
              <p:nvPr/>
            </p:nvSpPr>
            <p:spPr bwMode="auto">
              <a:xfrm>
                <a:off x="326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25719" name="Group 239"/>
            <p:cNvGrpSpPr>
              <a:grpSpLocks/>
            </p:cNvGrpSpPr>
            <p:nvPr/>
          </p:nvGrpSpPr>
          <p:grpSpPr bwMode="auto">
            <a:xfrm>
              <a:off x="96" y="2016"/>
              <a:ext cx="5568" cy="144"/>
              <a:chOff x="96" y="1584"/>
              <a:chExt cx="5568" cy="144"/>
            </a:xfrm>
          </p:grpSpPr>
          <p:sp>
            <p:nvSpPr>
              <p:cNvPr id="2243824" name="Rectangle 240"/>
              <p:cNvSpPr>
                <a:spLocks noChangeArrowheads="1"/>
              </p:cNvSpPr>
              <p:nvPr/>
            </p:nvSpPr>
            <p:spPr bwMode="auto">
              <a:xfrm>
                <a:off x="96" y="1584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2</a:t>
                </a:r>
              </a:p>
            </p:txBody>
          </p:sp>
          <p:sp>
            <p:nvSpPr>
              <p:cNvPr id="2243825" name="Rectangle 241"/>
              <p:cNvSpPr>
                <a:spLocks noChangeArrowheads="1"/>
              </p:cNvSpPr>
              <p:nvPr/>
            </p:nvSpPr>
            <p:spPr bwMode="auto">
              <a:xfrm>
                <a:off x="172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26" name="Rectangle 242"/>
              <p:cNvSpPr>
                <a:spLocks noChangeArrowheads="1"/>
              </p:cNvSpPr>
              <p:nvPr/>
            </p:nvSpPr>
            <p:spPr bwMode="auto">
              <a:xfrm>
                <a:off x="163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27" name="Rectangle 243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28" name="Rectangle 244"/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29" name="Rectangle 245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30" name="Rectangle 246"/>
              <p:cNvSpPr>
                <a:spLocks noChangeArrowheads="1"/>
              </p:cNvSpPr>
              <p:nvPr/>
            </p:nvSpPr>
            <p:spPr bwMode="auto">
              <a:xfrm>
                <a:off x="2496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31" name="Rectangle 247"/>
              <p:cNvSpPr>
                <a:spLocks noChangeArrowheads="1"/>
              </p:cNvSpPr>
              <p:nvPr/>
            </p:nvSpPr>
            <p:spPr bwMode="auto">
              <a:xfrm>
                <a:off x="2400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32" name="Rectangle 248"/>
              <p:cNvSpPr>
                <a:spLocks noChangeArrowheads="1"/>
              </p:cNvSpPr>
              <p:nvPr/>
            </p:nvSpPr>
            <p:spPr bwMode="auto">
              <a:xfrm>
                <a:off x="2880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33" name="Rectangle 249"/>
              <p:cNvSpPr>
                <a:spLocks noChangeArrowheads="1"/>
              </p:cNvSpPr>
              <p:nvPr/>
            </p:nvSpPr>
            <p:spPr bwMode="auto">
              <a:xfrm>
                <a:off x="268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34" name="Rectangle 250"/>
              <p:cNvSpPr>
                <a:spLocks noChangeArrowheads="1"/>
              </p:cNvSpPr>
              <p:nvPr/>
            </p:nvSpPr>
            <p:spPr bwMode="auto">
              <a:xfrm>
                <a:off x="2784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35" name="Rectangle 251"/>
              <p:cNvSpPr>
                <a:spLocks noChangeArrowheads="1"/>
              </p:cNvSpPr>
              <p:nvPr/>
            </p:nvSpPr>
            <p:spPr bwMode="auto">
              <a:xfrm>
                <a:off x="307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36" name="Rectangle 252"/>
              <p:cNvSpPr>
                <a:spLocks noChangeArrowheads="1"/>
              </p:cNvSpPr>
              <p:nvPr/>
            </p:nvSpPr>
            <p:spPr bwMode="auto">
              <a:xfrm>
                <a:off x="316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37" name="Rectangle 25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38" name="Rectangle 254"/>
              <p:cNvSpPr>
                <a:spLocks noChangeArrowheads="1"/>
              </p:cNvSpPr>
              <p:nvPr/>
            </p:nvSpPr>
            <p:spPr bwMode="auto">
              <a:xfrm>
                <a:off x="364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39" name="Rectangle 255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40" name="Rectangle 256"/>
              <p:cNvSpPr>
                <a:spLocks noChangeArrowheads="1"/>
              </p:cNvSpPr>
              <p:nvPr/>
            </p:nvSpPr>
            <p:spPr bwMode="auto">
              <a:xfrm>
                <a:off x="345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41" name="Rectangle 257"/>
              <p:cNvSpPr>
                <a:spLocks noChangeArrowheads="1"/>
              </p:cNvSpPr>
              <p:nvPr/>
            </p:nvSpPr>
            <p:spPr bwMode="auto">
              <a:xfrm>
                <a:off x="3360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42" name="Rectangle 258"/>
              <p:cNvSpPr>
                <a:spLocks noChangeArrowheads="1"/>
              </p:cNvSpPr>
              <p:nvPr/>
            </p:nvSpPr>
            <p:spPr bwMode="auto">
              <a:xfrm>
                <a:off x="393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43" name="Rectangle 259"/>
              <p:cNvSpPr>
                <a:spLocks noChangeArrowheads="1"/>
              </p:cNvSpPr>
              <p:nvPr/>
            </p:nvSpPr>
            <p:spPr bwMode="auto">
              <a:xfrm>
                <a:off x="403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44" name="Rectangle 260"/>
              <p:cNvSpPr>
                <a:spLocks noChangeArrowheads="1"/>
              </p:cNvSpPr>
              <p:nvPr/>
            </p:nvSpPr>
            <p:spPr bwMode="auto">
              <a:xfrm>
                <a:off x="412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45" name="Rectangle 261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46" name="Rectangle 262"/>
              <p:cNvSpPr>
                <a:spLocks noChangeArrowheads="1"/>
              </p:cNvSpPr>
              <p:nvPr/>
            </p:nvSpPr>
            <p:spPr bwMode="auto">
              <a:xfrm>
                <a:off x="441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47" name="Rectangle 263"/>
              <p:cNvSpPr>
                <a:spLocks noChangeArrowheads="1"/>
              </p:cNvSpPr>
              <p:nvPr/>
            </p:nvSpPr>
            <p:spPr bwMode="auto">
              <a:xfrm>
                <a:off x="451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48" name="Rectangle 264"/>
              <p:cNvSpPr>
                <a:spLocks noChangeArrowheads="1"/>
              </p:cNvSpPr>
              <p:nvPr/>
            </p:nvSpPr>
            <p:spPr bwMode="auto">
              <a:xfrm>
                <a:off x="460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49" name="Rectangle 265"/>
              <p:cNvSpPr>
                <a:spLocks noChangeArrowheads="1"/>
              </p:cNvSpPr>
              <p:nvPr/>
            </p:nvSpPr>
            <p:spPr bwMode="auto">
              <a:xfrm>
                <a:off x="4800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50" name="Rectangle 266"/>
              <p:cNvSpPr>
                <a:spLocks noChangeArrowheads="1"/>
              </p:cNvSpPr>
              <p:nvPr/>
            </p:nvSpPr>
            <p:spPr bwMode="auto">
              <a:xfrm>
                <a:off x="489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51" name="Rectangle 267"/>
              <p:cNvSpPr>
                <a:spLocks noChangeArrowheads="1"/>
              </p:cNvSpPr>
              <p:nvPr/>
            </p:nvSpPr>
            <p:spPr bwMode="auto">
              <a:xfrm>
                <a:off x="499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52" name="Rectangle 268"/>
              <p:cNvSpPr>
                <a:spLocks noChangeArrowheads="1"/>
              </p:cNvSpPr>
              <p:nvPr/>
            </p:nvSpPr>
            <p:spPr bwMode="auto">
              <a:xfrm>
                <a:off x="537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53" name="Rectangle 269"/>
              <p:cNvSpPr>
                <a:spLocks noChangeArrowheads="1"/>
              </p:cNvSpPr>
              <p:nvPr/>
            </p:nvSpPr>
            <p:spPr bwMode="auto">
              <a:xfrm>
                <a:off x="547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54" name="Rectangle 270"/>
              <p:cNvSpPr>
                <a:spLocks noChangeArrowheads="1"/>
              </p:cNvSpPr>
              <p:nvPr/>
            </p:nvSpPr>
            <p:spPr bwMode="auto">
              <a:xfrm>
                <a:off x="556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55" name="Rectangle 271"/>
              <p:cNvSpPr>
                <a:spLocks noChangeArrowheads="1"/>
              </p:cNvSpPr>
              <p:nvPr/>
            </p:nvSpPr>
            <p:spPr bwMode="auto">
              <a:xfrm>
                <a:off x="134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56" name="Rectangle 272"/>
              <p:cNvSpPr>
                <a:spLocks noChangeArrowheads="1"/>
              </p:cNvSpPr>
              <p:nvPr/>
            </p:nvSpPr>
            <p:spPr bwMode="auto">
              <a:xfrm>
                <a:off x="144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57" name="Rectangle 273"/>
              <p:cNvSpPr>
                <a:spLocks noChangeArrowheads="1"/>
              </p:cNvSpPr>
              <p:nvPr/>
            </p:nvSpPr>
            <p:spPr bwMode="auto">
              <a:xfrm>
                <a:off x="153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58" name="Rectangle 274"/>
              <p:cNvSpPr>
                <a:spLocks noChangeArrowheads="1"/>
              </p:cNvSpPr>
              <p:nvPr/>
            </p:nvSpPr>
            <p:spPr bwMode="auto">
              <a:xfrm>
                <a:off x="508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59" name="Rectangle 275"/>
              <p:cNvSpPr>
                <a:spLocks noChangeArrowheads="1"/>
              </p:cNvSpPr>
              <p:nvPr/>
            </p:nvSpPr>
            <p:spPr bwMode="auto">
              <a:xfrm>
                <a:off x="518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60" name="Rectangle 276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61" name="Rectangle 277"/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62" name="Rectangle 278"/>
              <p:cNvSpPr>
                <a:spLocks noChangeArrowheads="1"/>
              </p:cNvSpPr>
              <p:nvPr/>
            </p:nvSpPr>
            <p:spPr bwMode="auto">
              <a:xfrm>
                <a:off x="259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63" name="Rectangle 279"/>
              <p:cNvSpPr>
                <a:spLocks noChangeArrowheads="1"/>
              </p:cNvSpPr>
              <p:nvPr/>
            </p:nvSpPr>
            <p:spPr bwMode="auto">
              <a:xfrm>
                <a:off x="182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64" name="Rectangle 280"/>
              <p:cNvSpPr>
                <a:spLocks noChangeArrowheads="1"/>
              </p:cNvSpPr>
              <p:nvPr/>
            </p:nvSpPr>
            <p:spPr bwMode="auto">
              <a:xfrm>
                <a:off x="528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65" name="Rectangle 281"/>
              <p:cNvSpPr>
                <a:spLocks noChangeArrowheads="1"/>
              </p:cNvSpPr>
              <p:nvPr/>
            </p:nvSpPr>
            <p:spPr bwMode="auto">
              <a:xfrm>
                <a:off x="432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66" name="Rectangle 282"/>
              <p:cNvSpPr>
                <a:spLocks noChangeArrowheads="1"/>
              </p:cNvSpPr>
              <p:nvPr/>
            </p:nvSpPr>
            <p:spPr bwMode="auto">
              <a:xfrm>
                <a:off x="470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67" name="Rectangle 283"/>
              <p:cNvSpPr>
                <a:spLocks noChangeArrowheads="1"/>
              </p:cNvSpPr>
              <p:nvPr/>
            </p:nvSpPr>
            <p:spPr bwMode="auto">
              <a:xfrm>
                <a:off x="297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68" name="Rectangle 284"/>
              <p:cNvSpPr>
                <a:spLocks noChangeArrowheads="1"/>
              </p:cNvSpPr>
              <p:nvPr/>
            </p:nvSpPr>
            <p:spPr bwMode="auto">
              <a:xfrm>
                <a:off x="326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69" name="Rectangle 285"/>
              <p:cNvSpPr>
                <a:spLocks noChangeArrowheads="1"/>
              </p:cNvSpPr>
              <p:nvPr/>
            </p:nvSpPr>
            <p:spPr bwMode="auto">
              <a:xfrm>
                <a:off x="384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25720" name="Group 286"/>
            <p:cNvGrpSpPr>
              <a:grpSpLocks/>
            </p:cNvGrpSpPr>
            <p:nvPr/>
          </p:nvGrpSpPr>
          <p:grpSpPr bwMode="auto">
            <a:xfrm>
              <a:off x="96" y="1872"/>
              <a:ext cx="5568" cy="144"/>
              <a:chOff x="96" y="1296"/>
              <a:chExt cx="5568" cy="144"/>
            </a:xfrm>
          </p:grpSpPr>
          <p:sp>
            <p:nvSpPr>
              <p:cNvPr id="2243871" name="Rectangle 287"/>
              <p:cNvSpPr>
                <a:spLocks noChangeArrowheads="1"/>
              </p:cNvSpPr>
              <p:nvPr/>
            </p:nvSpPr>
            <p:spPr bwMode="auto">
              <a:xfrm>
                <a:off x="1440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72" name="Rectangle 288"/>
              <p:cNvSpPr>
                <a:spLocks noChangeArrowheads="1"/>
              </p:cNvSpPr>
              <p:nvPr/>
            </p:nvSpPr>
            <p:spPr bwMode="auto">
              <a:xfrm>
                <a:off x="1536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73" name="Rectangle 289"/>
              <p:cNvSpPr>
                <a:spLocks noChangeArrowheads="1"/>
              </p:cNvSpPr>
              <p:nvPr/>
            </p:nvSpPr>
            <p:spPr bwMode="auto">
              <a:xfrm>
                <a:off x="220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74" name="Rectangle 290"/>
              <p:cNvSpPr>
                <a:spLocks noChangeArrowheads="1"/>
              </p:cNvSpPr>
              <p:nvPr/>
            </p:nvSpPr>
            <p:spPr bwMode="auto">
              <a:xfrm>
                <a:off x="2304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75" name="Rectangle 291"/>
              <p:cNvSpPr>
                <a:spLocks noChangeArrowheads="1"/>
              </p:cNvSpPr>
              <p:nvPr/>
            </p:nvSpPr>
            <p:spPr bwMode="auto">
              <a:xfrm>
                <a:off x="2976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76" name="Rectangle 292"/>
              <p:cNvSpPr>
                <a:spLocks noChangeArrowheads="1"/>
              </p:cNvSpPr>
              <p:nvPr/>
            </p:nvSpPr>
            <p:spPr bwMode="auto">
              <a:xfrm>
                <a:off x="3072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77" name="Rectangle 293"/>
              <p:cNvSpPr>
                <a:spLocks noChangeArrowheads="1"/>
              </p:cNvSpPr>
              <p:nvPr/>
            </p:nvSpPr>
            <p:spPr bwMode="auto">
              <a:xfrm>
                <a:off x="316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78" name="Rectangle 294"/>
              <p:cNvSpPr>
                <a:spLocks noChangeArrowheads="1"/>
              </p:cNvSpPr>
              <p:nvPr/>
            </p:nvSpPr>
            <p:spPr bwMode="auto">
              <a:xfrm>
                <a:off x="3744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79" name="Rectangle 295"/>
              <p:cNvSpPr>
                <a:spLocks noChangeArrowheads="1"/>
              </p:cNvSpPr>
              <p:nvPr/>
            </p:nvSpPr>
            <p:spPr bwMode="auto">
              <a:xfrm>
                <a:off x="96" y="129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1</a:t>
                </a:r>
              </a:p>
            </p:txBody>
          </p:sp>
          <p:sp>
            <p:nvSpPr>
              <p:cNvPr id="2243880" name="Rectangle 296"/>
              <p:cNvSpPr>
                <a:spLocks noChangeArrowheads="1"/>
              </p:cNvSpPr>
              <p:nvPr/>
            </p:nvSpPr>
            <p:spPr bwMode="auto">
              <a:xfrm>
                <a:off x="3360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81" name="Rectangle 297"/>
              <p:cNvSpPr>
                <a:spLocks noChangeArrowheads="1"/>
              </p:cNvSpPr>
              <p:nvPr/>
            </p:nvSpPr>
            <p:spPr bwMode="auto">
              <a:xfrm>
                <a:off x="3456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82" name="Rectangle 298"/>
              <p:cNvSpPr>
                <a:spLocks noChangeArrowheads="1"/>
              </p:cNvSpPr>
              <p:nvPr/>
            </p:nvSpPr>
            <p:spPr bwMode="auto">
              <a:xfrm>
                <a:off x="3552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83" name="Rectangle 299"/>
              <p:cNvSpPr>
                <a:spLocks noChangeArrowheads="1"/>
              </p:cNvSpPr>
              <p:nvPr/>
            </p:nvSpPr>
            <p:spPr bwMode="auto">
              <a:xfrm>
                <a:off x="364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84" name="Rectangle 300"/>
              <p:cNvSpPr>
                <a:spLocks noChangeArrowheads="1"/>
              </p:cNvSpPr>
              <p:nvPr/>
            </p:nvSpPr>
            <p:spPr bwMode="auto">
              <a:xfrm>
                <a:off x="3936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85" name="Rectangle 301"/>
              <p:cNvSpPr>
                <a:spLocks noChangeArrowheads="1"/>
              </p:cNvSpPr>
              <p:nvPr/>
            </p:nvSpPr>
            <p:spPr bwMode="auto">
              <a:xfrm>
                <a:off x="4032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86" name="Rectangle 302"/>
              <p:cNvSpPr>
                <a:spLocks noChangeArrowheads="1"/>
              </p:cNvSpPr>
              <p:nvPr/>
            </p:nvSpPr>
            <p:spPr bwMode="auto">
              <a:xfrm>
                <a:off x="412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87" name="Rectangle 303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88" name="Rectangle 304"/>
              <p:cNvSpPr>
                <a:spLocks noChangeArrowheads="1"/>
              </p:cNvSpPr>
              <p:nvPr/>
            </p:nvSpPr>
            <p:spPr bwMode="auto">
              <a:xfrm>
                <a:off x="172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89" name="Rectangle 305"/>
              <p:cNvSpPr>
                <a:spLocks noChangeArrowheads="1"/>
              </p:cNvSpPr>
              <p:nvPr/>
            </p:nvSpPr>
            <p:spPr bwMode="auto">
              <a:xfrm>
                <a:off x="182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90" name="Rectangle 306"/>
              <p:cNvSpPr>
                <a:spLocks noChangeArrowheads="1"/>
              </p:cNvSpPr>
              <p:nvPr/>
            </p:nvSpPr>
            <p:spPr bwMode="auto">
              <a:xfrm>
                <a:off x="192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91" name="Rectangle 307"/>
              <p:cNvSpPr>
                <a:spLocks noChangeArrowheads="1"/>
              </p:cNvSpPr>
              <p:nvPr/>
            </p:nvSpPr>
            <p:spPr bwMode="auto">
              <a:xfrm>
                <a:off x="201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92" name="Rectangle 308"/>
              <p:cNvSpPr>
                <a:spLocks noChangeArrowheads="1"/>
              </p:cNvSpPr>
              <p:nvPr/>
            </p:nvSpPr>
            <p:spPr bwMode="auto">
              <a:xfrm>
                <a:off x="422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93" name="Rectangle 309"/>
              <p:cNvSpPr>
                <a:spLocks noChangeArrowheads="1"/>
              </p:cNvSpPr>
              <p:nvPr/>
            </p:nvSpPr>
            <p:spPr bwMode="auto">
              <a:xfrm>
                <a:off x="432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94" name="Rectangle 310"/>
              <p:cNvSpPr>
                <a:spLocks noChangeArrowheads="1"/>
              </p:cNvSpPr>
              <p:nvPr/>
            </p:nvSpPr>
            <p:spPr bwMode="auto">
              <a:xfrm>
                <a:off x="441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95" name="Rectangle 311"/>
              <p:cNvSpPr>
                <a:spLocks noChangeArrowheads="1"/>
              </p:cNvSpPr>
              <p:nvPr/>
            </p:nvSpPr>
            <p:spPr bwMode="auto">
              <a:xfrm>
                <a:off x="451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96" name="Rectangle 312"/>
              <p:cNvSpPr>
                <a:spLocks noChangeArrowheads="1"/>
              </p:cNvSpPr>
              <p:nvPr/>
            </p:nvSpPr>
            <p:spPr bwMode="auto">
              <a:xfrm>
                <a:off x="460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97" name="Rectangle 313"/>
              <p:cNvSpPr>
                <a:spLocks noChangeArrowheads="1"/>
              </p:cNvSpPr>
              <p:nvPr/>
            </p:nvSpPr>
            <p:spPr bwMode="auto">
              <a:xfrm>
                <a:off x="470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98" name="Rectangle 314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99" name="Rectangle 315"/>
              <p:cNvSpPr>
                <a:spLocks noChangeArrowheads="1"/>
              </p:cNvSpPr>
              <p:nvPr/>
            </p:nvSpPr>
            <p:spPr bwMode="auto">
              <a:xfrm>
                <a:off x="489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00" name="Rectangle 316"/>
              <p:cNvSpPr>
                <a:spLocks noChangeArrowheads="1"/>
              </p:cNvSpPr>
              <p:nvPr/>
            </p:nvSpPr>
            <p:spPr bwMode="auto">
              <a:xfrm>
                <a:off x="499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01" name="Rectangle 317"/>
              <p:cNvSpPr>
                <a:spLocks noChangeArrowheads="1"/>
              </p:cNvSpPr>
              <p:nvPr/>
            </p:nvSpPr>
            <p:spPr bwMode="auto">
              <a:xfrm>
                <a:off x="508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02" name="Rectangle 318"/>
              <p:cNvSpPr>
                <a:spLocks noChangeArrowheads="1"/>
              </p:cNvSpPr>
              <p:nvPr/>
            </p:nvSpPr>
            <p:spPr bwMode="auto">
              <a:xfrm>
                <a:off x="518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03" name="Rectangle 319"/>
              <p:cNvSpPr>
                <a:spLocks noChangeArrowheads="1"/>
              </p:cNvSpPr>
              <p:nvPr/>
            </p:nvSpPr>
            <p:spPr bwMode="auto">
              <a:xfrm>
                <a:off x="528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04" name="Rectangle 320"/>
              <p:cNvSpPr>
                <a:spLocks noChangeArrowheads="1"/>
              </p:cNvSpPr>
              <p:nvPr/>
            </p:nvSpPr>
            <p:spPr bwMode="auto">
              <a:xfrm>
                <a:off x="537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05" name="Rectangle 321"/>
              <p:cNvSpPr>
                <a:spLocks noChangeArrowheads="1"/>
              </p:cNvSpPr>
              <p:nvPr/>
            </p:nvSpPr>
            <p:spPr bwMode="auto">
              <a:xfrm>
                <a:off x="547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06" name="Rectangle 322"/>
              <p:cNvSpPr>
                <a:spLocks noChangeArrowheads="1"/>
              </p:cNvSpPr>
              <p:nvPr/>
            </p:nvSpPr>
            <p:spPr bwMode="auto">
              <a:xfrm>
                <a:off x="556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07" name="Rectangle 323"/>
              <p:cNvSpPr>
                <a:spLocks noChangeArrowheads="1"/>
              </p:cNvSpPr>
              <p:nvPr/>
            </p:nvSpPr>
            <p:spPr bwMode="auto">
              <a:xfrm>
                <a:off x="240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08" name="Rectangle 324"/>
              <p:cNvSpPr>
                <a:spLocks noChangeArrowheads="1"/>
              </p:cNvSpPr>
              <p:nvPr/>
            </p:nvSpPr>
            <p:spPr bwMode="auto">
              <a:xfrm>
                <a:off x="249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09" name="Rectangle 325"/>
              <p:cNvSpPr>
                <a:spLocks noChangeArrowheads="1"/>
              </p:cNvSpPr>
              <p:nvPr/>
            </p:nvSpPr>
            <p:spPr bwMode="auto">
              <a:xfrm>
                <a:off x="259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10" name="Rectangle 326"/>
              <p:cNvSpPr>
                <a:spLocks noChangeArrowheads="1"/>
              </p:cNvSpPr>
              <p:nvPr/>
            </p:nvSpPr>
            <p:spPr bwMode="auto">
              <a:xfrm>
                <a:off x="268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11" name="Rectangle 327"/>
              <p:cNvSpPr>
                <a:spLocks noChangeArrowheads="1"/>
              </p:cNvSpPr>
              <p:nvPr/>
            </p:nvSpPr>
            <p:spPr bwMode="auto">
              <a:xfrm>
                <a:off x="278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12" name="Rectangle 328"/>
              <p:cNvSpPr>
                <a:spLocks noChangeArrowheads="1"/>
              </p:cNvSpPr>
              <p:nvPr/>
            </p:nvSpPr>
            <p:spPr bwMode="auto">
              <a:xfrm>
                <a:off x="288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13" name="Rectangle 329"/>
              <p:cNvSpPr>
                <a:spLocks noChangeArrowheads="1"/>
              </p:cNvSpPr>
              <p:nvPr/>
            </p:nvSpPr>
            <p:spPr bwMode="auto">
              <a:xfrm>
                <a:off x="384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14" name="Rectangle 330"/>
              <p:cNvSpPr>
                <a:spLocks noChangeArrowheads="1"/>
              </p:cNvSpPr>
              <p:nvPr/>
            </p:nvSpPr>
            <p:spPr bwMode="auto">
              <a:xfrm>
                <a:off x="134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15" name="Rectangle 331"/>
              <p:cNvSpPr>
                <a:spLocks noChangeArrowheads="1"/>
              </p:cNvSpPr>
              <p:nvPr/>
            </p:nvSpPr>
            <p:spPr bwMode="auto">
              <a:xfrm>
                <a:off x="211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16" name="Rectangle 332"/>
              <p:cNvSpPr>
                <a:spLocks noChangeArrowheads="1"/>
              </p:cNvSpPr>
              <p:nvPr/>
            </p:nvSpPr>
            <p:spPr bwMode="auto">
              <a:xfrm>
                <a:off x="326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</p:grpSp>
      <p:grpSp>
        <p:nvGrpSpPr>
          <p:cNvPr id="25603" name="Group 333"/>
          <p:cNvGrpSpPr>
            <a:grpSpLocks/>
          </p:cNvGrpSpPr>
          <p:nvPr/>
        </p:nvGrpSpPr>
        <p:grpSpPr bwMode="auto">
          <a:xfrm>
            <a:off x="152400" y="1447800"/>
            <a:ext cx="8839200" cy="457200"/>
            <a:chOff x="96" y="912"/>
            <a:chExt cx="5568" cy="288"/>
          </a:xfrm>
        </p:grpSpPr>
        <p:grpSp>
          <p:nvGrpSpPr>
            <p:cNvPr id="25620" name="Group 334"/>
            <p:cNvGrpSpPr>
              <a:grpSpLocks/>
            </p:cNvGrpSpPr>
            <p:nvPr/>
          </p:nvGrpSpPr>
          <p:grpSpPr bwMode="auto">
            <a:xfrm>
              <a:off x="96" y="912"/>
              <a:ext cx="5568" cy="144"/>
              <a:chOff x="96" y="912"/>
              <a:chExt cx="5568" cy="144"/>
            </a:xfrm>
          </p:grpSpPr>
          <p:sp>
            <p:nvSpPr>
              <p:cNvPr id="2243919" name="Rectangle 335"/>
              <p:cNvSpPr>
                <a:spLocks noChangeArrowheads="1"/>
              </p:cNvSpPr>
              <p:nvPr/>
            </p:nvSpPr>
            <p:spPr bwMode="auto">
              <a:xfrm>
                <a:off x="134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920" name="Rectangle 336"/>
              <p:cNvSpPr>
                <a:spLocks noChangeArrowheads="1"/>
              </p:cNvSpPr>
              <p:nvPr/>
            </p:nvSpPr>
            <p:spPr bwMode="auto">
              <a:xfrm>
                <a:off x="14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921" name="Rectangle 337"/>
              <p:cNvSpPr>
                <a:spLocks noChangeArrowheads="1"/>
              </p:cNvSpPr>
              <p:nvPr/>
            </p:nvSpPr>
            <p:spPr bwMode="auto">
              <a:xfrm>
                <a:off x="153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922" name="Rectangle 338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923" name="Rectangle 339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924" name="Rectangle 340"/>
              <p:cNvSpPr>
                <a:spLocks noChangeArrowheads="1"/>
              </p:cNvSpPr>
              <p:nvPr/>
            </p:nvSpPr>
            <p:spPr bwMode="auto">
              <a:xfrm>
                <a:off x="182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925" name="Rectangle 341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926" name="Rectangle 342"/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927" name="Rectangle 343"/>
              <p:cNvSpPr>
                <a:spLocks noChangeArrowheads="1"/>
              </p:cNvSpPr>
              <p:nvPr/>
            </p:nvSpPr>
            <p:spPr bwMode="auto">
              <a:xfrm>
                <a:off x="21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928" name="Rectangle 344"/>
              <p:cNvSpPr>
                <a:spLocks noChangeArrowheads="1"/>
              </p:cNvSpPr>
              <p:nvPr/>
            </p:nvSpPr>
            <p:spPr bwMode="auto">
              <a:xfrm>
                <a:off x="220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3929" name="Rectangle 345"/>
              <p:cNvSpPr>
                <a:spLocks noChangeArrowheads="1"/>
              </p:cNvSpPr>
              <p:nvPr/>
            </p:nvSpPr>
            <p:spPr bwMode="auto">
              <a:xfrm>
                <a:off x="29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3930" name="Rectangle 346"/>
              <p:cNvSpPr>
                <a:spLocks noChangeArrowheads="1"/>
              </p:cNvSpPr>
              <p:nvPr/>
            </p:nvSpPr>
            <p:spPr bwMode="auto">
              <a:xfrm>
                <a:off x="364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3931" name="Rectangle 347"/>
              <p:cNvSpPr>
                <a:spLocks noChangeArrowheads="1"/>
              </p:cNvSpPr>
              <p:nvPr/>
            </p:nvSpPr>
            <p:spPr bwMode="auto">
              <a:xfrm>
                <a:off x="422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3932" name="Rectangle 348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3933" name="Rectangle 349"/>
              <p:cNvSpPr>
                <a:spLocks noChangeArrowheads="1"/>
              </p:cNvSpPr>
              <p:nvPr/>
            </p:nvSpPr>
            <p:spPr bwMode="auto">
              <a:xfrm>
                <a:off x="441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3934" name="Rectangle 350"/>
              <p:cNvSpPr>
                <a:spLocks noChangeArrowheads="1"/>
              </p:cNvSpPr>
              <p:nvPr/>
            </p:nvSpPr>
            <p:spPr bwMode="auto">
              <a:xfrm>
                <a:off x="45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3935" name="Rectangle 351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3936" name="Rectangle 352"/>
              <p:cNvSpPr>
                <a:spLocks noChangeArrowheads="1"/>
              </p:cNvSpPr>
              <p:nvPr/>
            </p:nvSpPr>
            <p:spPr bwMode="auto">
              <a:xfrm>
                <a:off x="47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3937" name="Rectangle 353"/>
              <p:cNvSpPr>
                <a:spLocks noChangeArrowheads="1"/>
              </p:cNvSpPr>
              <p:nvPr/>
            </p:nvSpPr>
            <p:spPr bwMode="auto">
              <a:xfrm>
                <a:off x="48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3938" name="Rectangle 354"/>
              <p:cNvSpPr>
                <a:spLocks noChangeArrowheads="1"/>
              </p:cNvSpPr>
              <p:nvPr/>
            </p:nvSpPr>
            <p:spPr bwMode="auto">
              <a:xfrm>
                <a:off x="48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3939" name="Rectangle 355"/>
              <p:cNvSpPr>
                <a:spLocks noChangeArrowheads="1"/>
              </p:cNvSpPr>
              <p:nvPr/>
            </p:nvSpPr>
            <p:spPr bwMode="auto">
              <a:xfrm>
                <a:off x="499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3940" name="Rectangle 356"/>
              <p:cNvSpPr>
                <a:spLocks noChangeArrowheads="1"/>
              </p:cNvSpPr>
              <p:nvPr/>
            </p:nvSpPr>
            <p:spPr bwMode="auto">
              <a:xfrm>
                <a:off x="508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3941" name="Rectangle 357"/>
              <p:cNvSpPr>
                <a:spLocks noChangeArrowheads="1"/>
              </p:cNvSpPr>
              <p:nvPr/>
            </p:nvSpPr>
            <p:spPr bwMode="auto">
              <a:xfrm>
                <a:off x="51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3942" name="Rectangle 358"/>
              <p:cNvSpPr>
                <a:spLocks noChangeArrowheads="1"/>
              </p:cNvSpPr>
              <p:nvPr/>
            </p:nvSpPr>
            <p:spPr bwMode="auto">
              <a:xfrm>
                <a:off x="528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3943" name="Rectangle 359"/>
              <p:cNvSpPr>
                <a:spLocks noChangeArrowheads="1"/>
              </p:cNvSpPr>
              <p:nvPr/>
            </p:nvSpPr>
            <p:spPr bwMode="auto">
              <a:xfrm>
                <a:off x="53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3944" name="Rectangle 360"/>
              <p:cNvSpPr>
                <a:spLocks noChangeArrowheads="1"/>
              </p:cNvSpPr>
              <p:nvPr/>
            </p:nvSpPr>
            <p:spPr bwMode="auto">
              <a:xfrm>
                <a:off x="54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3945" name="Rectangle 361"/>
              <p:cNvSpPr>
                <a:spLocks noChangeArrowheads="1"/>
              </p:cNvSpPr>
              <p:nvPr/>
            </p:nvSpPr>
            <p:spPr bwMode="auto">
              <a:xfrm>
                <a:off x="55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3946" name="Rectangle 362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3947" name="Rectangle 363"/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3948" name="Rectangle 364"/>
              <p:cNvSpPr>
                <a:spLocks noChangeArrowheads="1"/>
              </p:cNvSpPr>
              <p:nvPr/>
            </p:nvSpPr>
            <p:spPr bwMode="auto">
              <a:xfrm>
                <a:off x="259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3949" name="Rectangle 365"/>
              <p:cNvSpPr>
                <a:spLocks noChangeArrowheads="1"/>
              </p:cNvSpPr>
              <p:nvPr/>
            </p:nvSpPr>
            <p:spPr bwMode="auto">
              <a:xfrm>
                <a:off x="268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3950" name="Rectangle 366"/>
              <p:cNvSpPr>
                <a:spLocks noChangeArrowheads="1"/>
              </p:cNvSpPr>
              <p:nvPr/>
            </p:nvSpPr>
            <p:spPr bwMode="auto">
              <a:xfrm>
                <a:off x="27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3951" name="Rectangle 367"/>
              <p:cNvSpPr>
                <a:spLocks noChangeArrowheads="1"/>
              </p:cNvSpPr>
              <p:nvPr/>
            </p:nvSpPr>
            <p:spPr bwMode="auto">
              <a:xfrm>
                <a:off x="288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3952" name="Rectangle 368"/>
              <p:cNvSpPr>
                <a:spLocks noChangeArrowheads="1"/>
              </p:cNvSpPr>
              <p:nvPr/>
            </p:nvSpPr>
            <p:spPr bwMode="auto">
              <a:xfrm>
                <a:off x="24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3953" name="Rectangle 369"/>
              <p:cNvSpPr>
                <a:spLocks noChangeArrowheads="1"/>
              </p:cNvSpPr>
              <p:nvPr/>
            </p:nvSpPr>
            <p:spPr bwMode="auto">
              <a:xfrm>
                <a:off x="30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3954" name="Rectangle 370"/>
              <p:cNvSpPr>
                <a:spLocks noChangeArrowheads="1"/>
              </p:cNvSpPr>
              <p:nvPr/>
            </p:nvSpPr>
            <p:spPr bwMode="auto">
              <a:xfrm>
                <a:off x="31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3955" name="Rectangle 371"/>
              <p:cNvSpPr>
                <a:spLocks noChangeArrowheads="1"/>
              </p:cNvSpPr>
              <p:nvPr/>
            </p:nvSpPr>
            <p:spPr bwMode="auto">
              <a:xfrm>
                <a:off x="336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3956" name="Rectangle 372"/>
              <p:cNvSpPr>
                <a:spLocks noChangeArrowheads="1"/>
              </p:cNvSpPr>
              <p:nvPr/>
            </p:nvSpPr>
            <p:spPr bwMode="auto">
              <a:xfrm>
                <a:off x="345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3957" name="Rectangle 373"/>
              <p:cNvSpPr>
                <a:spLocks noChangeArrowheads="1"/>
              </p:cNvSpPr>
              <p:nvPr/>
            </p:nvSpPr>
            <p:spPr bwMode="auto">
              <a:xfrm>
                <a:off x="355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3958" name="Rectangle 374"/>
              <p:cNvSpPr>
                <a:spLocks noChangeArrowheads="1"/>
              </p:cNvSpPr>
              <p:nvPr/>
            </p:nvSpPr>
            <p:spPr bwMode="auto">
              <a:xfrm>
                <a:off x="326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3959" name="Rectangle 375"/>
              <p:cNvSpPr>
                <a:spLocks noChangeArrowheads="1"/>
              </p:cNvSpPr>
              <p:nvPr/>
            </p:nvSpPr>
            <p:spPr bwMode="auto">
              <a:xfrm>
                <a:off x="374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3960" name="Rectangle 376"/>
              <p:cNvSpPr>
                <a:spLocks noChangeArrowheads="1"/>
              </p:cNvSpPr>
              <p:nvPr/>
            </p:nvSpPr>
            <p:spPr bwMode="auto">
              <a:xfrm>
                <a:off x="38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3961" name="Rectangle 377"/>
              <p:cNvSpPr>
                <a:spLocks noChangeArrowheads="1"/>
              </p:cNvSpPr>
              <p:nvPr/>
            </p:nvSpPr>
            <p:spPr bwMode="auto">
              <a:xfrm>
                <a:off x="403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3962" name="Rectangle 378"/>
              <p:cNvSpPr>
                <a:spLocks noChangeArrowheads="1"/>
              </p:cNvSpPr>
              <p:nvPr/>
            </p:nvSpPr>
            <p:spPr bwMode="auto">
              <a:xfrm>
                <a:off x="412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3963" name="Rectangle 379"/>
              <p:cNvSpPr>
                <a:spLocks noChangeArrowheads="1"/>
              </p:cNvSpPr>
              <p:nvPr/>
            </p:nvSpPr>
            <p:spPr bwMode="auto">
              <a:xfrm>
                <a:off x="393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3964" name="Rectangle 380"/>
              <p:cNvSpPr>
                <a:spLocks noChangeArrowheads="1"/>
              </p:cNvSpPr>
              <p:nvPr/>
            </p:nvSpPr>
            <p:spPr bwMode="auto">
              <a:xfrm>
                <a:off x="96" y="91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  <p:grpSp>
          <p:nvGrpSpPr>
            <p:cNvPr id="25621" name="Group 381"/>
            <p:cNvGrpSpPr>
              <a:grpSpLocks/>
            </p:cNvGrpSpPr>
            <p:nvPr/>
          </p:nvGrpSpPr>
          <p:grpSpPr bwMode="auto">
            <a:xfrm>
              <a:off x="96" y="1056"/>
              <a:ext cx="5568" cy="144"/>
              <a:chOff x="96" y="1056"/>
              <a:chExt cx="5568" cy="144"/>
            </a:xfrm>
          </p:grpSpPr>
          <p:sp>
            <p:nvSpPr>
              <p:cNvPr id="2243966" name="Rectangle 382"/>
              <p:cNvSpPr>
                <a:spLocks noChangeArrowheads="1"/>
              </p:cNvSpPr>
              <p:nvPr/>
            </p:nvSpPr>
            <p:spPr bwMode="auto">
              <a:xfrm>
                <a:off x="134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3967" name="Rectangle 383"/>
              <p:cNvSpPr>
                <a:spLocks noChangeArrowheads="1"/>
              </p:cNvSpPr>
              <p:nvPr/>
            </p:nvSpPr>
            <p:spPr bwMode="auto">
              <a:xfrm>
                <a:off x="14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3968" name="Rectangle 384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3969" name="Rectangle 385"/>
              <p:cNvSpPr>
                <a:spLocks noChangeArrowheads="1"/>
              </p:cNvSpPr>
              <p:nvPr/>
            </p:nvSpPr>
            <p:spPr bwMode="auto">
              <a:xfrm>
                <a:off x="163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3970" name="Rectangle 386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3971" name="Rectangle 387"/>
              <p:cNvSpPr>
                <a:spLocks noChangeArrowheads="1"/>
              </p:cNvSpPr>
              <p:nvPr/>
            </p:nvSpPr>
            <p:spPr bwMode="auto">
              <a:xfrm>
                <a:off x="182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3972" name="Rectangle 388"/>
              <p:cNvSpPr>
                <a:spLocks noChangeArrowheads="1"/>
              </p:cNvSpPr>
              <p:nvPr/>
            </p:nvSpPr>
            <p:spPr bwMode="auto">
              <a:xfrm>
                <a:off x="19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3973" name="Rectangle 389"/>
              <p:cNvSpPr>
                <a:spLocks noChangeArrowheads="1"/>
              </p:cNvSpPr>
              <p:nvPr/>
            </p:nvSpPr>
            <p:spPr bwMode="auto">
              <a:xfrm>
                <a:off x="201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3974" name="Rectangle 390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3975" name="Rectangle 391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3976" name="Rectangle 392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3977" name="Rectangle 393"/>
              <p:cNvSpPr>
                <a:spLocks noChangeArrowheads="1"/>
              </p:cNvSpPr>
              <p:nvPr/>
            </p:nvSpPr>
            <p:spPr bwMode="auto">
              <a:xfrm>
                <a:off x="24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3978" name="Rectangle 394"/>
              <p:cNvSpPr>
                <a:spLocks noChangeArrowheads="1"/>
              </p:cNvSpPr>
              <p:nvPr/>
            </p:nvSpPr>
            <p:spPr bwMode="auto">
              <a:xfrm>
                <a:off x="24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3979" name="Rectangle 395"/>
              <p:cNvSpPr>
                <a:spLocks noChangeArrowheads="1"/>
              </p:cNvSpPr>
              <p:nvPr/>
            </p:nvSpPr>
            <p:spPr bwMode="auto">
              <a:xfrm>
                <a:off x="259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3980" name="Rectangle 396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3981" name="Rectangle 397"/>
              <p:cNvSpPr>
                <a:spLocks noChangeArrowheads="1"/>
              </p:cNvSpPr>
              <p:nvPr/>
            </p:nvSpPr>
            <p:spPr bwMode="auto">
              <a:xfrm>
                <a:off x="27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3982" name="Rectangle 398"/>
              <p:cNvSpPr>
                <a:spLocks noChangeArrowheads="1"/>
              </p:cNvSpPr>
              <p:nvPr/>
            </p:nvSpPr>
            <p:spPr bwMode="auto">
              <a:xfrm>
                <a:off x="288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3983" name="Rectangle 399"/>
              <p:cNvSpPr>
                <a:spLocks noChangeArrowheads="1"/>
              </p:cNvSpPr>
              <p:nvPr/>
            </p:nvSpPr>
            <p:spPr bwMode="auto">
              <a:xfrm>
                <a:off x="29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3984" name="Rectangle 400"/>
              <p:cNvSpPr>
                <a:spLocks noChangeArrowheads="1"/>
              </p:cNvSpPr>
              <p:nvPr/>
            </p:nvSpPr>
            <p:spPr bwMode="auto">
              <a:xfrm>
                <a:off x="30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3985" name="Rectangle 401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3986" name="Rectangle 402"/>
              <p:cNvSpPr>
                <a:spLocks noChangeArrowheads="1"/>
              </p:cNvSpPr>
              <p:nvPr/>
            </p:nvSpPr>
            <p:spPr bwMode="auto">
              <a:xfrm>
                <a:off x="326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3987" name="Rectangle 403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3988" name="Rectangle 404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3989" name="Rectangle 405"/>
              <p:cNvSpPr>
                <a:spLocks noChangeArrowheads="1"/>
              </p:cNvSpPr>
              <p:nvPr/>
            </p:nvSpPr>
            <p:spPr bwMode="auto">
              <a:xfrm>
                <a:off x="355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3990" name="Rectangle 406"/>
              <p:cNvSpPr>
                <a:spLocks noChangeArrowheads="1"/>
              </p:cNvSpPr>
              <p:nvPr/>
            </p:nvSpPr>
            <p:spPr bwMode="auto">
              <a:xfrm>
                <a:off x="364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3991" name="Rectangle 407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3992" name="Rectangle 408"/>
              <p:cNvSpPr>
                <a:spLocks noChangeArrowheads="1"/>
              </p:cNvSpPr>
              <p:nvPr/>
            </p:nvSpPr>
            <p:spPr bwMode="auto">
              <a:xfrm>
                <a:off x="38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3993" name="Rectangle 409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3994" name="Rectangle 410"/>
              <p:cNvSpPr>
                <a:spLocks noChangeArrowheads="1"/>
              </p:cNvSpPr>
              <p:nvPr/>
            </p:nvSpPr>
            <p:spPr bwMode="auto">
              <a:xfrm>
                <a:off x="403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3995" name="Rectangle 411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3996" name="Rectangle 412"/>
              <p:cNvSpPr>
                <a:spLocks noChangeArrowheads="1"/>
              </p:cNvSpPr>
              <p:nvPr/>
            </p:nvSpPr>
            <p:spPr bwMode="auto">
              <a:xfrm>
                <a:off x="422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3997" name="Rectangle 413"/>
              <p:cNvSpPr>
                <a:spLocks noChangeArrowheads="1"/>
              </p:cNvSpPr>
              <p:nvPr/>
            </p:nvSpPr>
            <p:spPr bwMode="auto">
              <a:xfrm>
                <a:off x="43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3998" name="Rectangle 4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3999" name="Rectangle 415"/>
              <p:cNvSpPr>
                <a:spLocks noChangeArrowheads="1"/>
              </p:cNvSpPr>
              <p:nvPr/>
            </p:nvSpPr>
            <p:spPr bwMode="auto">
              <a:xfrm>
                <a:off x="45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4000" name="Rectangle 416"/>
              <p:cNvSpPr>
                <a:spLocks noChangeArrowheads="1"/>
              </p:cNvSpPr>
              <p:nvPr/>
            </p:nvSpPr>
            <p:spPr bwMode="auto">
              <a:xfrm>
                <a:off x="460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4001" name="Rectangle 417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4002" name="Rectangle 418"/>
              <p:cNvSpPr>
                <a:spLocks noChangeArrowheads="1"/>
              </p:cNvSpPr>
              <p:nvPr/>
            </p:nvSpPr>
            <p:spPr bwMode="auto">
              <a:xfrm>
                <a:off x="48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4003" name="Rectangle 419"/>
              <p:cNvSpPr>
                <a:spLocks noChangeArrowheads="1"/>
              </p:cNvSpPr>
              <p:nvPr/>
            </p:nvSpPr>
            <p:spPr bwMode="auto">
              <a:xfrm>
                <a:off x="48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4004" name="Rectangle 420"/>
              <p:cNvSpPr>
                <a:spLocks noChangeArrowheads="1"/>
              </p:cNvSpPr>
              <p:nvPr/>
            </p:nvSpPr>
            <p:spPr bwMode="auto">
              <a:xfrm>
                <a:off x="499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4005" name="Rectangle 421"/>
              <p:cNvSpPr>
                <a:spLocks noChangeArrowheads="1"/>
              </p:cNvSpPr>
              <p:nvPr/>
            </p:nvSpPr>
            <p:spPr bwMode="auto">
              <a:xfrm>
                <a:off x="508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4006" name="Rectangle 422"/>
              <p:cNvSpPr>
                <a:spLocks noChangeArrowheads="1"/>
              </p:cNvSpPr>
              <p:nvPr/>
            </p:nvSpPr>
            <p:spPr bwMode="auto">
              <a:xfrm>
                <a:off x="51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4007" name="Rectangle 423"/>
              <p:cNvSpPr>
                <a:spLocks noChangeArrowheads="1"/>
              </p:cNvSpPr>
              <p:nvPr/>
            </p:nvSpPr>
            <p:spPr bwMode="auto">
              <a:xfrm>
                <a:off x="528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4008" name="Rectangle 424"/>
              <p:cNvSpPr>
                <a:spLocks noChangeArrowheads="1"/>
              </p:cNvSpPr>
              <p:nvPr/>
            </p:nvSpPr>
            <p:spPr bwMode="auto">
              <a:xfrm>
                <a:off x="53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4009" name="Rectangle 425"/>
              <p:cNvSpPr>
                <a:spLocks noChangeArrowheads="1"/>
              </p:cNvSpPr>
              <p:nvPr/>
            </p:nvSpPr>
            <p:spPr bwMode="auto">
              <a:xfrm>
                <a:off x="54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4010" name="Rectangle 426"/>
              <p:cNvSpPr>
                <a:spLocks noChangeArrowheads="1"/>
              </p:cNvSpPr>
              <p:nvPr/>
            </p:nvSpPr>
            <p:spPr bwMode="auto">
              <a:xfrm>
                <a:off x="55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4011" name="Rectangle 427"/>
              <p:cNvSpPr>
                <a:spLocks noChangeArrowheads="1"/>
              </p:cNvSpPr>
              <p:nvPr/>
            </p:nvSpPr>
            <p:spPr bwMode="auto">
              <a:xfrm>
                <a:off x="96" y="105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</p:grpSp>
      <p:grpSp>
        <p:nvGrpSpPr>
          <p:cNvPr id="25604" name="Group 428"/>
          <p:cNvGrpSpPr>
            <a:grpSpLocks/>
          </p:cNvGrpSpPr>
          <p:nvPr/>
        </p:nvGrpSpPr>
        <p:grpSpPr bwMode="auto">
          <a:xfrm>
            <a:off x="457200" y="5562600"/>
            <a:ext cx="990600" cy="914400"/>
            <a:chOff x="288" y="3312"/>
            <a:chExt cx="624" cy="576"/>
          </a:xfrm>
        </p:grpSpPr>
        <p:sp>
          <p:nvSpPr>
            <p:cNvPr id="2244013" name="Rectangle 429"/>
            <p:cNvSpPr>
              <a:spLocks noChangeArrowheads="1"/>
            </p:cNvSpPr>
            <p:nvPr/>
          </p:nvSpPr>
          <p:spPr bwMode="auto">
            <a:xfrm>
              <a:off x="288" y="3744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4014" name="Rectangle 430"/>
            <p:cNvSpPr>
              <a:spLocks noChangeArrowheads="1"/>
            </p:cNvSpPr>
            <p:nvPr/>
          </p:nvSpPr>
          <p:spPr bwMode="auto">
            <a:xfrm>
              <a:off x="288" y="3600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4015" name="Rectangle 431"/>
            <p:cNvSpPr>
              <a:spLocks noChangeArrowheads="1"/>
            </p:cNvSpPr>
            <p:nvPr/>
          </p:nvSpPr>
          <p:spPr bwMode="auto">
            <a:xfrm>
              <a:off x="432" y="3600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True</a:t>
              </a:r>
            </a:p>
          </p:txBody>
        </p:sp>
        <p:sp>
          <p:nvSpPr>
            <p:cNvPr id="2244016" name="Rectangle 432"/>
            <p:cNvSpPr>
              <a:spLocks noChangeArrowheads="1"/>
            </p:cNvSpPr>
            <p:nvPr/>
          </p:nvSpPr>
          <p:spPr bwMode="auto">
            <a:xfrm>
              <a:off x="432" y="3744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False</a:t>
              </a:r>
            </a:p>
          </p:txBody>
        </p:sp>
        <p:sp>
          <p:nvSpPr>
            <p:cNvPr id="2244017" name="Rectangle 433"/>
            <p:cNvSpPr>
              <a:spLocks noChangeArrowheads="1"/>
            </p:cNvSpPr>
            <p:nvPr/>
          </p:nvSpPr>
          <p:spPr bwMode="auto">
            <a:xfrm>
              <a:off x="288" y="3456"/>
              <a:ext cx="96" cy="14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4018" name="Rectangle 434"/>
            <p:cNvSpPr>
              <a:spLocks noChangeArrowheads="1"/>
            </p:cNvSpPr>
            <p:nvPr/>
          </p:nvSpPr>
          <p:spPr bwMode="auto">
            <a:xfrm>
              <a:off x="288" y="3312"/>
              <a:ext cx="96" cy="1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4019" name="Rectangle 435"/>
            <p:cNvSpPr>
              <a:spLocks noChangeArrowheads="1"/>
            </p:cNvSpPr>
            <p:nvPr/>
          </p:nvSpPr>
          <p:spPr bwMode="auto">
            <a:xfrm>
              <a:off x="432" y="3312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GSTD+</a:t>
              </a:r>
            </a:p>
          </p:txBody>
        </p:sp>
        <p:sp>
          <p:nvSpPr>
            <p:cNvPr id="2244020" name="Rectangle 436"/>
            <p:cNvSpPr>
              <a:spLocks noChangeArrowheads="1"/>
            </p:cNvSpPr>
            <p:nvPr/>
          </p:nvSpPr>
          <p:spPr bwMode="auto">
            <a:xfrm>
              <a:off x="432" y="3456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GSTD-</a:t>
              </a:r>
            </a:p>
          </p:txBody>
        </p:sp>
      </p:grpSp>
      <p:grpSp>
        <p:nvGrpSpPr>
          <p:cNvPr id="25605" name="Group 437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44022" name="Rectangle 438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25611" name="Picture 439" descr="net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413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cs typeface="+mj-cs"/>
              </a:rPr>
              <a:t>Data integration: RNA polymerase II</a:t>
            </a:r>
          </a:p>
        </p:txBody>
      </p:sp>
      <p:graphicFrame>
        <p:nvGraphicFramePr>
          <p:cNvPr id="27650" name="Object 3"/>
          <p:cNvGraphicFramePr>
            <a:graphicFrameLocks noChangeAspect="1"/>
          </p:cNvGraphicFramePr>
          <p:nvPr/>
        </p:nvGraphicFramePr>
        <p:xfrm>
          <a:off x="103188" y="1295400"/>
          <a:ext cx="8812212" cy="524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4" name="Worksheet" r:id="rId5" imgW="17653000" imgH="10515600" progId="Excel.Sheet.8">
                  <p:embed/>
                </p:oleObj>
              </mc:Choice>
              <mc:Fallback>
                <p:oleObj name="Worksheet" r:id="rId5" imgW="17653000" imgH="105156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8" y="1295400"/>
                        <a:ext cx="8812212" cy="524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11527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898" name="AutoShape 2"/>
          <p:cNvSpPr>
            <a:spLocks noChangeArrowheads="1"/>
          </p:cNvSpPr>
          <p:nvPr/>
        </p:nvSpPr>
        <p:spPr bwMode="auto">
          <a:xfrm>
            <a:off x="3886200" y="4419600"/>
            <a:ext cx="533400" cy="685800"/>
          </a:xfrm>
          <a:prstGeom prst="downArrow">
            <a:avLst>
              <a:gd name="adj1" fmla="val 50000"/>
              <a:gd name="adj2" fmla="val 32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384899" name="Text Box 3"/>
          <p:cNvSpPr txBox="1">
            <a:spLocks noChangeArrowheads="1"/>
          </p:cNvSpPr>
          <p:nvPr/>
        </p:nvSpPr>
        <p:spPr bwMode="auto">
          <a:xfrm>
            <a:off x="4343400" y="4495800"/>
            <a:ext cx="4732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>
                <a:latin typeface="Times New Roman" charset="0"/>
                <a:cs typeface="+mn-cs"/>
              </a:rPr>
              <a:t>Integrate using naive Bayes classifier</a:t>
            </a:r>
          </a:p>
        </p:txBody>
      </p:sp>
      <p:graphicFrame>
        <p:nvGraphicFramePr>
          <p:cNvPr id="29699" name="Object 4"/>
          <p:cNvGraphicFramePr>
            <a:graphicFrameLocks noChangeAspect="1"/>
          </p:cNvGraphicFramePr>
          <p:nvPr/>
        </p:nvGraphicFramePr>
        <p:xfrm>
          <a:off x="103188" y="1295400"/>
          <a:ext cx="8812212" cy="451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0" name="Worksheet" r:id="rId4" imgW="17653000" imgH="10515600" progId="Excel.Sheet.8">
                  <p:embed/>
                </p:oleObj>
              </mc:Choice>
              <mc:Fallback>
                <p:oleObj name="Worksheet" r:id="rId4" imgW="17653000" imgH="1051560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4066"/>
                      <a:stretch>
                        <a:fillRect/>
                      </a:stretch>
                    </p:blipFill>
                    <p:spPr bwMode="auto">
                      <a:xfrm>
                        <a:off x="103188" y="1295400"/>
                        <a:ext cx="8812212" cy="451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849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5548313"/>
            <a:ext cx="88201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849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915025"/>
            <a:ext cx="880903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849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6273800"/>
            <a:ext cx="8821737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84904" name="Rectangle 8"/>
          <p:cNvSpPr>
            <a:spLocks noChangeArrowheads="1"/>
          </p:cNvSpPr>
          <p:nvPr/>
        </p:nvSpPr>
        <p:spPr bwMode="auto">
          <a:xfrm>
            <a:off x="0" y="5130800"/>
            <a:ext cx="8948738" cy="1092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384905" name="Rectangle 9"/>
          <p:cNvSpPr>
            <a:spLocks noChangeArrowheads="1"/>
          </p:cNvSpPr>
          <p:nvPr/>
        </p:nvSpPr>
        <p:spPr bwMode="auto">
          <a:xfrm>
            <a:off x="4411663" y="4538663"/>
            <a:ext cx="4579937" cy="4984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graphicFrame>
        <p:nvGraphicFramePr>
          <p:cNvPr id="29705" name="Object 10"/>
          <p:cNvGraphicFramePr>
            <a:graphicFrameLocks noGrp="1" noChangeAspect="1"/>
          </p:cNvGraphicFramePr>
          <p:nvPr>
            <p:ph idx="1"/>
          </p:nvPr>
        </p:nvGraphicFramePr>
        <p:xfrm>
          <a:off x="5638800" y="4916488"/>
          <a:ext cx="1828800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1" name="Worksheet" r:id="rId10" imgW="17653000" imgH="10515600" progId="Excel.Sheet.8">
                  <p:embed/>
                </p:oleObj>
              </mc:Choice>
              <mc:Fallback>
                <p:oleObj name="Worksheet" r:id="rId10" imgW="17653000" imgH="10515600" progId="Excel.Sheet.8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3529" t="84413" r="52942"/>
                      <a:stretch>
                        <a:fillRect/>
                      </a:stretch>
                    </p:blipFill>
                    <p:spPr bwMode="auto">
                      <a:xfrm>
                        <a:off x="5638800" y="4916488"/>
                        <a:ext cx="1828800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84907" name="Rectangle 11"/>
          <p:cNvSpPr>
            <a:spLocks noChangeArrowheads="1"/>
          </p:cNvSpPr>
          <p:nvPr/>
        </p:nvSpPr>
        <p:spPr bwMode="auto">
          <a:xfrm>
            <a:off x="685800" y="228600"/>
            <a:ext cx="7772400" cy="841375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6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3200" b="0" u="sng">
                <a:solidFill>
                  <a:schemeClr val="tx2"/>
                </a:solidFill>
                <a:cs typeface="+mn-cs"/>
              </a:rPr>
              <a:t>Data integration: RNA polymerase II</a:t>
            </a:r>
          </a:p>
        </p:txBody>
      </p:sp>
    </p:spTree>
  </p:cSld>
  <p:clrMapOvr>
    <a:masterClrMapping/>
  </p:clrMapOvr>
  <p:transition advTm="5568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096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cs typeface="+mj-cs"/>
              </a:rPr>
              <a:t>Data integration: RNA polymerase II</a:t>
            </a:r>
          </a:p>
        </p:txBody>
      </p:sp>
      <p:sp>
        <p:nvSpPr>
          <p:cNvPr id="2386947" name="AutoShape 3"/>
          <p:cNvSpPr>
            <a:spLocks noChangeArrowheads="1"/>
          </p:cNvSpPr>
          <p:nvPr/>
        </p:nvSpPr>
        <p:spPr bwMode="auto">
          <a:xfrm>
            <a:off x="3886200" y="4419600"/>
            <a:ext cx="533400" cy="685800"/>
          </a:xfrm>
          <a:prstGeom prst="downArrow">
            <a:avLst>
              <a:gd name="adj1" fmla="val 50000"/>
              <a:gd name="adj2" fmla="val 32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386948" name="Text Box 4"/>
          <p:cNvSpPr txBox="1">
            <a:spLocks noChangeArrowheads="1"/>
          </p:cNvSpPr>
          <p:nvPr/>
        </p:nvSpPr>
        <p:spPr bwMode="auto">
          <a:xfrm>
            <a:off x="4343400" y="4495800"/>
            <a:ext cx="4732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>
                <a:latin typeface="Times New Roman" charset="0"/>
                <a:cs typeface="+mn-cs"/>
              </a:rPr>
              <a:t>Integrate using naive Bayes classifier</a:t>
            </a:r>
          </a:p>
        </p:txBody>
      </p:sp>
      <p:graphicFrame>
        <p:nvGraphicFramePr>
          <p:cNvPr id="31748" name="Object 5"/>
          <p:cNvGraphicFramePr>
            <a:graphicFrameLocks noChangeAspect="1"/>
          </p:cNvGraphicFramePr>
          <p:nvPr/>
        </p:nvGraphicFramePr>
        <p:xfrm>
          <a:off x="103188" y="1295400"/>
          <a:ext cx="8812212" cy="451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7" name="Worksheet" r:id="rId5" imgW="17653000" imgH="10515600" progId="Excel.Sheet.8">
                  <p:embed/>
                </p:oleObj>
              </mc:Choice>
              <mc:Fallback>
                <p:oleObj name="Worksheet" r:id="rId5" imgW="17653000" imgH="1051560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4066"/>
                      <a:stretch>
                        <a:fillRect/>
                      </a:stretch>
                    </p:blipFill>
                    <p:spPr bwMode="auto">
                      <a:xfrm>
                        <a:off x="103188" y="1295400"/>
                        <a:ext cx="8812212" cy="451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869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5548313"/>
            <a:ext cx="88201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869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915025"/>
            <a:ext cx="880903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8695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6273800"/>
            <a:ext cx="8821737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86953" name="Rectangle 9"/>
          <p:cNvSpPr>
            <a:spLocks noChangeArrowheads="1"/>
          </p:cNvSpPr>
          <p:nvPr/>
        </p:nvSpPr>
        <p:spPr bwMode="auto">
          <a:xfrm>
            <a:off x="0" y="5130800"/>
            <a:ext cx="8948738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386954" name="Rectangle 10"/>
          <p:cNvSpPr>
            <a:spLocks noChangeArrowheads="1"/>
          </p:cNvSpPr>
          <p:nvPr/>
        </p:nvSpPr>
        <p:spPr bwMode="auto">
          <a:xfrm>
            <a:off x="4411663" y="4538663"/>
            <a:ext cx="4579937" cy="4984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Ovr>
    <a:masterClrMapping/>
  </p:clrMapOvr>
  <p:transition advTm="4476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096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cs typeface="+mj-cs"/>
              </a:rPr>
              <a:t>Data integration: RNA polymerase II</a:t>
            </a:r>
          </a:p>
        </p:txBody>
      </p:sp>
      <p:sp>
        <p:nvSpPr>
          <p:cNvPr id="2388995" name="AutoShape 3"/>
          <p:cNvSpPr>
            <a:spLocks noChangeArrowheads="1"/>
          </p:cNvSpPr>
          <p:nvPr/>
        </p:nvSpPr>
        <p:spPr bwMode="auto">
          <a:xfrm>
            <a:off x="3886200" y="4419600"/>
            <a:ext cx="533400" cy="685800"/>
          </a:xfrm>
          <a:prstGeom prst="downArrow">
            <a:avLst>
              <a:gd name="adj1" fmla="val 50000"/>
              <a:gd name="adj2" fmla="val 32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388996" name="Text Box 4"/>
          <p:cNvSpPr txBox="1">
            <a:spLocks noChangeArrowheads="1"/>
          </p:cNvSpPr>
          <p:nvPr/>
        </p:nvSpPr>
        <p:spPr bwMode="auto">
          <a:xfrm>
            <a:off x="4343400" y="4495800"/>
            <a:ext cx="4732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>
                <a:latin typeface="Times New Roman" charset="0"/>
                <a:cs typeface="+mn-cs"/>
              </a:rPr>
              <a:t>Integrate using naive Bayes classifier</a:t>
            </a:r>
          </a:p>
        </p:txBody>
      </p:sp>
      <p:graphicFrame>
        <p:nvGraphicFramePr>
          <p:cNvPr id="33796" name="Object 5"/>
          <p:cNvGraphicFramePr>
            <a:graphicFrameLocks noChangeAspect="1"/>
          </p:cNvGraphicFramePr>
          <p:nvPr/>
        </p:nvGraphicFramePr>
        <p:xfrm>
          <a:off x="103188" y="1295400"/>
          <a:ext cx="8812212" cy="451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4" name="Worksheet" r:id="rId5" imgW="17653000" imgH="10515600" progId="Excel.Sheet.8">
                  <p:embed/>
                </p:oleObj>
              </mc:Choice>
              <mc:Fallback>
                <p:oleObj name="Worksheet" r:id="rId5" imgW="17653000" imgH="1051560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4066"/>
                      <a:stretch>
                        <a:fillRect/>
                      </a:stretch>
                    </p:blipFill>
                    <p:spPr bwMode="auto">
                      <a:xfrm>
                        <a:off x="103188" y="1295400"/>
                        <a:ext cx="8812212" cy="451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889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5548313"/>
            <a:ext cx="88201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889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915025"/>
            <a:ext cx="880903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8900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6273800"/>
            <a:ext cx="8821737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89001" name="Text Box 9"/>
          <p:cNvSpPr txBox="1">
            <a:spLocks noChangeArrowheads="1"/>
          </p:cNvSpPr>
          <p:nvPr/>
        </p:nvSpPr>
        <p:spPr bwMode="auto">
          <a:xfrm>
            <a:off x="222250" y="4652963"/>
            <a:ext cx="196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0">
                <a:cs typeface="+mn-cs"/>
              </a:rPr>
              <a:t>(Cross validate)</a:t>
            </a:r>
          </a:p>
        </p:txBody>
      </p:sp>
    </p:spTree>
  </p:cSld>
  <p:clrMapOvr>
    <a:masterClrMapping/>
  </p:clrMapOvr>
  <p:transition advTm="1725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43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Weighted Voting: the Likelihood Ratio</a:t>
            </a:r>
          </a:p>
        </p:txBody>
      </p:sp>
      <p:pic>
        <p:nvPicPr>
          <p:cNvPr id="23910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9963" y="1603375"/>
            <a:ext cx="6850062" cy="3743325"/>
          </a:xfrm>
          <a:extLst>
            <a:ext uri="{91240B29-F687-4f45-9708-019B960494DF}">
              <a14:hiddenLine xmlns=""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91044" name="Rectangle 4"/>
          <p:cNvSpPr>
            <a:spLocks noChangeArrowheads="1"/>
          </p:cNvSpPr>
          <p:nvPr/>
        </p:nvSpPr>
        <p:spPr bwMode="auto">
          <a:xfrm>
            <a:off x="184150" y="5741988"/>
            <a:ext cx="8763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0">
                <a:cs typeface="+mn-cs"/>
              </a:rPr>
              <a:t>Maj. Vote: </a:t>
            </a:r>
            <a:r>
              <a:rPr lang="en-US" b="0">
                <a:solidFill>
                  <a:srgbClr val="008000"/>
                </a:solidFill>
                <a:cs typeface="+mn-cs"/>
              </a:rPr>
              <a:t>0 </a:t>
            </a:r>
            <a:r>
              <a:rPr lang="en-US" b="0">
                <a:cs typeface="+mn-cs"/>
              </a:rPr>
              <a:t>= </a:t>
            </a:r>
            <a:r>
              <a:rPr lang="en-US" sz="1400" b="0">
                <a:cs typeface="+mn-cs"/>
              </a:rPr>
              <a:t>round(avg(</a:t>
            </a:r>
            <a:r>
              <a:rPr lang="en-US" b="0">
                <a:cs typeface="+mn-cs"/>
              </a:rPr>
              <a:t> </a:t>
            </a:r>
            <a:r>
              <a:rPr lang="en-US" b="0">
                <a:solidFill>
                  <a:srgbClr val="008000"/>
                </a:solidFill>
                <a:cs typeface="+mn-cs"/>
              </a:rPr>
              <a:t>0</a:t>
            </a:r>
            <a:r>
              <a:rPr lang="en-US" b="0">
                <a:cs typeface="+mn-cs"/>
              </a:rPr>
              <a:t> + </a:t>
            </a:r>
            <a:r>
              <a:rPr lang="en-US" b="0">
                <a:solidFill>
                  <a:srgbClr val="008000"/>
                </a:solidFill>
                <a:cs typeface="+mn-cs"/>
              </a:rPr>
              <a:t>0</a:t>
            </a:r>
            <a:r>
              <a:rPr lang="en-US" b="0">
                <a:cs typeface="+mn-cs"/>
              </a:rPr>
              <a:t> + </a:t>
            </a:r>
            <a:r>
              <a:rPr lang="en-US" b="0">
                <a:solidFill>
                  <a:srgbClr val="008000"/>
                </a:solidFill>
                <a:cs typeface="+mn-cs"/>
              </a:rPr>
              <a:t>0</a:t>
            </a:r>
            <a:r>
              <a:rPr lang="en-US" b="0">
                <a:cs typeface="+mn-cs"/>
              </a:rPr>
              <a:t> + </a:t>
            </a:r>
            <a:r>
              <a:rPr lang="en-US" b="0">
                <a:solidFill>
                  <a:srgbClr val="800000"/>
                </a:solidFill>
                <a:cs typeface="+mn-cs"/>
              </a:rPr>
              <a:t>1</a:t>
            </a:r>
            <a:r>
              <a:rPr lang="en-US" b="0">
                <a:cs typeface="+mn-cs"/>
              </a:rPr>
              <a:t> + </a:t>
            </a:r>
            <a:r>
              <a:rPr lang="en-US" b="0">
                <a:solidFill>
                  <a:srgbClr val="800000"/>
                </a:solidFill>
                <a:cs typeface="+mn-cs"/>
              </a:rPr>
              <a:t>1</a:t>
            </a:r>
            <a:r>
              <a:rPr lang="en-US" b="0">
                <a:cs typeface="+mn-cs"/>
              </a:rPr>
              <a:t> + </a:t>
            </a:r>
            <a:r>
              <a:rPr lang="en-US" b="0">
                <a:solidFill>
                  <a:srgbClr val="008000"/>
                </a:solidFill>
                <a:cs typeface="+mn-cs"/>
              </a:rPr>
              <a:t>0</a:t>
            </a:r>
            <a:r>
              <a:rPr lang="en-US" b="0">
                <a:cs typeface="+mn-cs"/>
              </a:rPr>
              <a:t> + </a:t>
            </a:r>
            <a:r>
              <a:rPr lang="en-US" b="0">
                <a:solidFill>
                  <a:srgbClr val="008000"/>
                </a:solidFill>
                <a:cs typeface="+mn-cs"/>
              </a:rPr>
              <a:t>0 </a:t>
            </a:r>
            <a:r>
              <a:rPr lang="en-US" sz="1600" b="0">
                <a:cs typeface="+mn-cs"/>
              </a:rPr>
              <a:t>)</a:t>
            </a:r>
          </a:p>
          <a:p>
            <a:pPr>
              <a:defRPr/>
            </a:pPr>
            <a:r>
              <a:rPr lang="en-US" b="0">
                <a:cs typeface="+mn-cs"/>
              </a:rPr>
              <a:t>With weights: </a:t>
            </a:r>
            <a:r>
              <a:rPr lang="en-US" u="sng">
                <a:solidFill>
                  <a:srgbClr val="0033CC"/>
                </a:solidFill>
                <a:cs typeface="+mn-cs"/>
              </a:rPr>
              <a:t>likelihood ratio L</a:t>
            </a:r>
            <a:r>
              <a:rPr lang="en-US" b="0">
                <a:cs typeface="+mn-cs"/>
              </a:rPr>
              <a:t> =  L</a:t>
            </a:r>
            <a:r>
              <a:rPr lang="en-US" b="0" baseline="-25000">
                <a:cs typeface="+mn-cs"/>
              </a:rPr>
              <a:t>1</a:t>
            </a:r>
            <a:r>
              <a:rPr lang="en-US" b="0">
                <a:cs typeface="+mn-cs"/>
              </a:rPr>
              <a:t> + L</a:t>
            </a:r>
            <a:r>
              <a:rPr lang="en-US" b="0" baseline="-25000">
                <a:cs typeface="+mn-cs"/>
              </a:rPr>
              <a:t>2</a:t>
            </a:r>
            <a:r>
              <a:rPr lang="en-US" b="0">
                <a:cs typeface="+mn-cs"/>
              </a:rPr>
              <a:t> + L</a:t>
            </a:r>
            <a:r>
              <a:rPr lang="en-US" b="0" baseline="-25000">
                <a:cs typeface="+mn-cs"/>
              </a:rPr>
              <a:t>3</a:t>
            </a:r>
            <a:r>
              <a:rPr lang="en-US" b="0">
                <a:cs typeface="+mn-cs"/>
              </a:rPr>
              <a:t> …</a:t>
            </a:r>
          </a:p>
        </p:txBody>
      </p:sp>
      <p:sp>
        <p:nvSpPr>
          <p:cNvPr id="2391045" name="Rectangle 5"/>
          <p:cNvSpPr>
            <a:spLocks noChangeArrowheads="1"/>
          </p:cNvSpPr>
          <p:nvPr/>
        </p:nvSpPr>
        <p:spPr bwMode="auto">
          <a:xfrm>
            <a:off x="6253163" y="1533525"/>
            <a:ext cx="268287" cy="4033838"/>
          </a:xfrm>
          <a:prstGeom prst="rect">
            <a:avLst/>
          </a:prstGeom>
          <a:noFill/>
          <a:ln w="635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4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8001000" cy="3203575"/>
          </a:xfrm>
          <a:solidFill>
            <a:srgbClr val="000066"/>
          </a:solidFill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/>
            </a:r>
            <a:br>
              <a:rPr lang="en-US" smtClean="0">
                <a:cs typeface="+mj-cs"/>
              </a:rPr>
            </a:br>
            <a:r>
              <a:rPr lang="en-US" sz="5400" b="1" smtClean="0">
                <a:solidFill>
                  <a:srgbClr val="FFFFCC"/>
                </a:solidFill>
                <a:cs typeface="+mj-cs"/>
              </a:rPr>
              <a:t>Predicting Networks via Bayesian Integration: Intuition &amp; Formalism</a:t>
            </a:r>
            <a:br>
              <a:rPr lang="en-US" sz="5400" b="1" smtClean="0">
                <a:solidFill>
                  <a:srgbClr val="FFFFCC"/>
                </a:solidFill>
                <a:cs typeface="+mj-cs"/>
              </a:rPr>
            </a:br>
            <a:endParaRPr lang="en-US" sz="5400" b="1" smtClean="0">
              <a:solidFill>
                <a:srgbClr val="FFFFCC"/>
              </a:solidFill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381000"/>
            <a:ext cx="4724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Supervised 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Classification by Weighted Voting</a:t>
            </a:r>
          </a:p>
        </p:txBody>
      </p:sp>
      <p:sp>
        <p:nvSpPr>
          <p:cNvPr id="2393118" name="Text Box 30"/>
          <p:cNvSpPr txBox="1">
            <a:spLocks noChangeArrowheads="1"/>
          </p:cNvSpPr>
          <p:nvPr/>
        </p:nvSpPr>
        <p:spPr bwMode="auto">
          <a:xfrm>
            <a:off x="304800" y="228600"/>
            <a:ext cx="2362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0" dirty="0">
                <a:cs typeface="+mn-cs"/>
              </a:rPr>
              <a:t>Derived from </a:t>
            </a:r>
            <a:br>
              <a:rPr lang="en-US" sz="1600" b="0" dirty="0">
                <a:cs typeface="+mn-cs"/>
              </a:rPr>
            </a:br>
            <a:r>
              <a:rPr lang="en-US" sz="1600" b="0" dirty="0">
                <a:cs typeface="+mn-cs"/>
              </a:rPr>
              <a:t>"perceptron model”  </a:t>
            </a:r>
            <a:br>
              <a:rPr lang="en-US" sz="1600" b="0" dirty="0">
                <a:cs typeface="+mn-cs"/>
              </a:rPr>
            </a:br>
            <a:r>
              <a:rPr lang="en-US" sz="1600" b="0" dirty="0">
                <a:cs typeface="+mn-cs"/>
              </a:rPr>
              <a:t>R = &lt;</a:t>
            </a:r>
            <a:r>
              <a:rPr lang="en-US" sz="1600" b="0" dirty="0" err="1">
                <a:cs typeface="+mn-cs"/>
              </a:rPr>
              <a:t>w,f</a:t>
            </a:r>
            <a:r>
              <a:rPr lang="en-US" sz="1600" b="0" dirty="0">
                <a:cs typeface="+mn-cs"/>
              </a:rPr>
              <a:t>&gt; + b</a:t>
            </a:r>
          </a:p>
        </p:txBody>
      </p:sp>
      <p:sp>
        <p:nvSpPr>
          <p:cNvPr id="39939" name="TextBox 1"/>
          <p:cNvSpPr txBox="1">
            <a:spLocks noChangeArrowheads="1"/>
          </p:cNvSpPr>
          <p:nvPr/>
        </p:nvSpPr>
        <p:spPr bwMode="auto">
          <a:xfrm>
            <a:off x="228600" y="19812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Simple Vote: </a:t>
            </a:r>
          </a:p>
        </p:txBody>
      </p:sp>
      <p:sp>
        <p:nvSpPr>
          <p:cNvPr id="39940" name="TextBox 33"/>
          <p:cNvSpPr txBox="1">
            <a:spLocks noChangeArrowheads="1"/>
          </p:cNvSpPr>
          <p:nvPr/>
        </p:nvSpPr>
        <p:spPr bwMode="auto">
          <a:xfrm>
            <a:off x="1828800" y="29718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If</a:t>
            </a:r>
          </a:p>
        </p:txBody>
      </p:sp>
      <p:sp>
        <p:nvSpPr>
          <p:cNvPr id="39941" name="TextBox 34"/>
          <p:cNvSpPr txBox="1">
            <a:spLocks noChangeArrowheads="1"/>
          </p:cNvSpPr>
          <p:nvPr/>
        </p:nvSpPr>
        <p:spPr bwMode="auto">
          <a:xfrm>
            <a:off x="4038600" y="274320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Interact</a:t>
            </a:r>
          </a:p>
        </p:txBody>
      </p:sp>
      <p:sp>
        <p:nvSpPr>
          <p:cNvPr id="39942" name="TextBox 35"/>
          <p:cNvSpPr txBox="1">
            <a:spLocks noChangeArrowheads="1"/>
          </p:cNvSpPr>
          <p:nvPr/>
        </p:nvSpPr>
        <p:spPr bwMode="auto">
          <a:xfrm>
            <a:off x="4191000" y="3200400"/>
            <a:ext cx="220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No interaction</a:t>
            </a:r>
          </a:p>
        </p:txBody>
      </p:sp>
      <p:sp>
        <p:nvSpPr>
          <p:cNvPr id="39943" name="TextBox 36"/>
          <p:cNvSpPr txBox="1">
            <a:spLocks noChangeArrowheads="1"/>
          </p:cNvSpPr>
          <p:nvPr/>
        </p:nvSpPr>
        <p:spPr bwMode="auto">
          <a:xfrm>
            <a:off x="228600" y="4191000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Modify with feature weight:</a:t>
            </a:r>
          </a:p>
        </p:txBody>
      </p:sp>
      <p:pic>
        <p:nvPicPr>
          <p:cNvPr id="3994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334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12" descr="Untitl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981200"/>
            <a:ext cx="808355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8001000" cy="3203575"/>
          </a:xfrm>
          <a:solidFill>
            <a:srgbClr val="000066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/>
            </a:r>
            <a:br>
              <a:rPr lang="en-US" dirty="0" smtClean="0">
                <a:cs typeface="+mj-cs"/>
              </a:rPr>
            </a:br>
            <a:r>
              <a:rPr lang="en-US" sz="5400" b="1" dirty="0" smtClean="0">
                <a:solidFill>
                  <a:srgbClr val="FFFFCC"/>
                </a:solidFill>
                <a:cs typeface="+mj-cs"/>
              </a:rPr>
              <a:t>Origin of Biological Networks</a:t>
            </a:r>
            <a:br>
              <a:rPr lang="en-US" sz="5400" b="1" dirty="0" smtClean="0">
                <a:solidFill>
                  <a:srgbClr val="FFFFCC"/>
                </a:solidFill>
                <a:cs typeface="+mj-cs"/>
              </a:rPr>
            </a:br>
            <a:endParaRPr lang="en-US" sz="5400" b="1" dirty="0" smtClean="0">
              <a:solidFill>
                <a:srgbClr val="FFFFCC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294024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3581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j-cs"/>
              </a:rPr>
              <a:t>Classification by Voting</a:t>
            </a:r>
          </a:p>
        </p:txBody>
      </p:sp>
      <p:sp>
        <p:nvSpPr>
          <p:cNvPr id="41986" name="TextBox 32"/>
          <p:cNvSpPr txBox="1">
            <a:spLocks noChangeArrowheads="1"/>
          </p:cNvSpPr>
          <p:nvPr/>
        </p:nvSpPr>
        <p:spPr bwMode="auto">
          <a:xfrm>
            <a:off x="5334000" y="838200"/>
            <a:ext cx="320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/>
              <a:t>On Training Set</a:t>
            </a:r>
          </a:p>
        </p:txBody>
      </p:sp>
      <p:pic>
        <p:nvPicPr>
          <p:cNvPr id="41987" name="Picture 3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3968750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 descr="Untitl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1447800"/>
            <a:ext cx="3309937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smtClean="0">
                <a:cs typeface="+mj-cs"/>
              </a:rPr>
              <a:t>Bayes Rule</a:t>
            </a:r>
          </a:p>
        </p:txBody>
      </p:sp>
      <p:sp>
        <p:nvSpPr>
          <p:cNvPr id="256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sp>
        <p:nvSpPr>
          <p:cNvPr id="2560006" name="Text Box 6"/>
          <p:cNvSpPr txBox="1">
            <a:spLocks noChangeArrowheads="1"/>
          </p:cNvSpPr>
          <p:nvPr/>
        </p:nvSpPr>
        <p:spPr bwMode="auto">
          <a:xfrm>
            <a:off x="914400" y="3367088"/>
            <a:ext cx="7391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0" dirty="0">
                <a:latin typeface="Arial Unicode MS" charset="0"/>
                <a:cs typeface="+mn-cs"/>
              </a:rPr>
              <a:t>Which is shorthand for:</a:t>
            </a:r>
          </a:p>
        </p:txBody>
      </p:sp>
      <p:sp>
        <p:nvSpPr>
          <p:cNvPr id="2560007" name="Text Box 7"/>
          <p:cNvSpPr txBox="1">
            <a:spLocks noChangeArrowheads="1"/>
          </p:cNvSpPr>
          <p:nvPr/>
        </p:nvSpPr>
        <p:spPr bwMode="auto">
          <a:xfrm>
            <a:off x="457200" y="6248400"/>
            <a:ext cx="2473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0" dirty="0">
                <a:cs typeface="+mn-cs"/>
              </a:rPr>
              <a:t>[From Mitchell, Machine Learning]</a:t>
            </a:r>
          </a:p>
        </p:txBody>
      </p:sp>
      <p:pic>
        <p:nvPicPr>
          <p:cNvPr id="44037" name="Picture 1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11350"/>
            <a:ext cx="7564438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77825"/>
            <a:ext cx="8167687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5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5000"/>
            <a:ext cx="2667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More Bayes Rule</a:t>
            </a:r>
          </a:p>
        </p:txBody>
      </p:sp>
      <p:sp>
        <p:nvSpPr>
          <p:cNvPr id="46083" name="TextBox 36"/>
          <p:cNvSpPr txBox="1">
            <a:spLocks noChangeArrowheads="1"/>
          </p:cNvSpPr>
          <p:nvPr/>
        </p:nvSpPr>
        <p:spPr bwMode="auto">
          <a:xfrm>
            <a:off x="609600" y="762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Thus</a:t>
            </a:r>
          </a:p>
        </p:txBody>
      </p:sp>
      <p:sp>
        <p:nvSpPr>
          <p:cNvPr id="46084" name="TextBox 39"/>
          <p:cNvSpPr txBox="1">
            <a:spLocks noChangeArrowheads="1"/>
          </p:cNvSpPr>
          <p:nvPr/>
        </p:nvSpPr>
        <p:spPr bwMode="auto">
          <a:xfrm>
            <a:off x="304800" y="1501775"/>
            <a:ext cx="289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Assume Naïve Bayes (independent)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410200"/>
            <a:ext cx="2971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More Bayes Rule</a:t>
            </a:r>
          </a:p>
        </p:txBody>
      </p:sp>
      <p:pic>
        <p:nvPicPr>
          <p:cNvPr id="48130" name="Picture 6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830897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Estimating Probabilities</a:t>
            </a:r>
          </a:p>
        </p:txBody>
      </p:sp>
      <p:sp>
        <p:nvSpPr>
          <p:cNvPr id="255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cs typeface="+mn-cs"/>
              </a:rPr>
              <a:t>We have so far estimated </a:t>
            </a:r>
            <a:r>
              <a:rPr lang="en-US" sz="2000" i="1" dirty="0" smtClean="0">
                <a:cs typeface="+mn-cs"/>
              </a:rPr>
              <a:t>P</a:t>
            </a:r>
            <a:r>
              <a:rPr lang="en-US" sz="2000" dirty="0" smtClean="0">
                <a:cs typeface="+mn-cs"/>
              </a:rPr>
              <a:t>(</a:t>
            </a:r>
            <a:r>
              <a:rPr lang="en-US" sz="2000" i="1" dirty="0" smtClean="0">
                <a:cs typeface="+mn-cs"/>
              </a:rPr>
              <a:t>X</a:t>
            </a:r>
            <a:r>
              <a:rPr lang="en-US" sz="2000" dirty="0" smtClean="0">
                <a:cs typeface="+mn-cs"/>
              </a:rPr>
              <a:t>=</a:t>
            </a:r>
            <a:r>
              <a:rPr lang="en-US" sz="2000" i="1" dirty="0" smtClean="0">
                <a:cs typeface="+mn-cs"/>
              </a:rPr>
              <a:t>x</a:t>
            </a:r>
            <a:r>
              <a:rPr lang="en-US" sz="2000" dirty="0" smtClean="0">
                <a:cs typeface="+mn-cs"/>
              </a:rPr>
              <a:t> | </a:t>
            </a:r>
            <a:r>
              <a:rPr lang="en-US" sz="2000" i="1" dirty="0" smtClean="0">
                <a:cs typeface="+mn-cs"/>
              </a:rPr>
              <a:t>Y</a:t>
            </a:r>
            <a:r>
              <a:rPr lang="en-US" sz="2000" dirty="0" smtClean="0">
                <a:cs typeface="+mn-cs"/>
              </a:rPr>
              <a:t>=</a:t>
            </a:r>
            <a:r>
              <a:rPr lang="en-US" sz="2000" i="1" dirty="0" smtClean="0">
                <a:cs typeface="+mn-cs"/>
              </a:rPr>
              <a:t>y</a:t>
            </a:r>
            <a:r>
              <a:rPr lang="en-US" sz="2000" dirty="0" smtClean="0">
                <a:cs typeface="+mn-cs"/>
              </a:rPr>
              <a:t>) by the fraction </a:t>
            </a:r>
            <a:r>
              <a:rPr lang="en-US" sz="2000" i="1" dirty="0" err="1" smtClean="0">
                <a:cs typeface="+mn-cs"/>
              </a:rPr>
              <a:t>n</a:t>
            </a:r>
            <a:r>
              <a:rPr lang="en-US" sz="2000" i="1" baseline="-25000" dirty="0" err="1" smtClean="0">
                <a:cs typeface="+mn-cs"/>
              </a:rPr>
              <a:t>x</a:t>
            </a:r>
            <a:r>
              <a:rPr lang="en-US" sz="2000" baseline="-25000" dirty="0" err="1" smtClean="0">
                <a:cs typeface="+mn-cs"/>
              </a:rPr>
              <a:t>|</a:t>
            </a:r>
            <a:r>
              <a:rPr lang="en-US" sz="2000" i="1" baseline="-25000" dirty="0" err="1" smtClean="0">
                <a:cs typeface="+mn-cs"/>
              </a:rPr>
              <a:t>y</a:t>
            </a:r>
            <a:r>
              <a:rPr lang="en-US" sz="2000" dirty="0" smtClean="0">
                <a:cs typeface="+mn-cs"/>
              </a:rPr>
              <a:t>/</a:t>
            </a:r>
            <a:r>
              <a:rPr lang="en-US" sz="2000" i="1" dirty="0" err="1" smtClean="0">
                <a:cs typeface="+mn-cs"/>
              </a:rPr>
              <a:t>n</a:t>
            </a:r>
            <a:r>
              <a:rPr lang="en-US" sz="2000" i="1" baseline="-25000" dirty="0" err="1" smtClean="0">
                <a:cs typeface="+mn-cs"/>
              </a:rPr>
              <a:t>y</a:t>
            </a:r>
            <a:r>
              <a:rPr lang="en-US" sz="2000" dirty="0" smtClean="0">
                <a:cs typeface="+mn-cs"/>
              </a:rPr>
              <a:t>, where </a:t>
            </a:r>
            <a:r>
              <a:rPr lang="en-US" sz="2000" i="1" dirty="0" err="1" smtClean="0">
                <a:cs typeface="+mn-cs"/>
              </a:rPr>
              <a:t>n</a:t>
            </a:r>
            <a:r>
              <a:rPr lang="en-US" sz="2000" i="1" baseline="-25000" dirty="0" err="1" smtClean="0">
                <a:cs typeface="+mn-cs"/>
              </a:rPr>
              <a:t>y</a:t>
            </a:r>
            <a:r>
              <a:rPr lang="en-US" sz="2000" dirty="0" smtClean="0">
                <a:cs typeface="+mn-cs"/>
              </a:rPr>
              <a:t> is the number of instances for which </a:t>
            </a:r>
            <a:r>
              <a:rPr lang="en-US" sz="2000" i="1" dirty="0" smtClean="0">
                <a:cs typeface="+mn-cs"/>
              </a:rPr>
              <a:t>Y</a:t>
            </a:r>
            <a:r>
              <a:rPr lang="en-US" sz="2000" dirty="0" smtClean="0">
                <a:cs typeface="+mn-cs"/>
              </a:rPr>
              <a:t>=</a:t>
            </a:r>
            <a:r>
              <a:rPr lang="en-US" sz="2000" i="1" dirty="0" smtClean="0">
                <a:cs typeface="+mn-cs"/>
              </a:rPr>
              <a:t>y</a:t>
            </a:r>
            <a:r>
              <a:rPr lang="en-US" sz="2000" dirty="0" smtClean="0">
                <a:cs typeface="+mn-cs"/>
              </a:rPr>
              <a:t> and </a:t>
            </a:r>
            <a:r>
              <a:rPr lang="en-US" sz="2000" i="1" dirty="0" err="1" smtClean="0">
                <a:cs typeface="+mn-cs"/>
              </a:rPr>
              <a:t>n</a:t>
            </a:r>
            <a:r>
              <a:rPr lang="en-US" sz="2000" i="1" baseline="-25000" dirty="0" err="1" smtClean="0">
                <a:cs typeface="+mn-cs"/>
              </a:rPr>
              <a:t>x</a:t>
            </a:r>
            <a:r>
              <a:rPr lang="en-US" sz="2000" baseline="-25000" dirty="0" err="1" smtClean="0">
                <a:cs typeface="+mn-cs"/>
              </a:rPr>
              <a:t>|</a:t>
            </a:r>
            <a:r>
              <a:rPr lang="en-US" sz="2000" i="1" baseline="-25000" dirty="0" err="1" smtClean="0">
                <a:cs typeface="+mn-cs"/>
              </a:rPr>
              <a:t>y</a:t>
            </a:r>
            <a:r>
              <a:rPr lang="en-US" sz="2000" dirty="0" smtClean="0">
                <a:cs typeface="+mn-cs"/>
              </a:rPr>
              <a:t> is the number of these for which </a:t>
            </a:r>
            <a:r>
              <a:rPr lang="en-US" sz="2000" i="1" dirty="0" smtClean="0">
                <a:cs typeface="+mn-cs"/>
              </a:rPr>
              <a:t>X</a:t>
            </a:r>
            <a:r>
              <a:rPr lang="en-US" sz="2000" dirty="0" smtClean="0">
                <a:cs typeface="+mn-cs"/>
              </a:rPr>
              <a:t>=</a:t>
            </a:r>
            <a:r>
              <a:rPr lang="en-US" sz="2000" i="1" dirty="0" smtClean="0">
                <a:cs typeface="+mn-cs"/>
              </a:rPr>
              <a:t>x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cs typeface="+mn-cs"/>
              </a:rPr>
              <a:t>This is a problem when </a:t>
            </a:r>
            <a:r>
              <a:rPr lang="en-US" sz="2000" i="1" dirty="0" err="1" smtClean="0">
                <a:cs typeface="+mn-cs"/>
              </a:rPr>
              <a:t>n</a:t>
            </a:r>
            <a:r>
              <a:rPr lang="en-US" sz="2000" i="1" baseline="-25000" dirty="0" err="1" smtClean="0">
                <a:cs typeface="+mn-cs"/>
              </a:rPr>
              <a:t>x</a:t>
            </a:r>
            <a:r>
              <a:rPr lang="en-US" sz="2000" dirty="0" smtClean="0">
                <a:cs typeface="+mn-cs"/>
              </a:rPr>
              <a:t> is small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/>
              <a:t>E.g., assume </a:t>
            </a:r>
            <a:r>
              <a:rPr lang="en-US" sz="1600" i="1" dirty="0" smtClean="0"/>
              <a:t>P</a:t>
            </a:r>
            <a:r>
              <a:rPr lang="en-US" sz="1600" dirty="0" smtClean="0"/>
              <a:t>(</a:t>
            </a:r>
            <a:r>
              <a:rPr lang="en-US" sz="1600" i="1" dirty="0" smtClean="0"/>
              <a:t>X</a:t>
            </a:r>
            <a:r>
              <a:rPr lang="en-US" sz="1600" dirty="0" smtClean="0"/>
              <a:t>=</a:t>
            </a:r>
            <a:r>
              <a:rPr lang="en-US" sz="1600" i="1" dirty="0" smtClean="0"/>
              <a:t>x</a:t>
            </a:r>
            <a:r>
              <a:rPr lang="en-US" sz="1600" dirty="0" smtClean="0"/>
              <a:t> | </a:t>
            </a:r>
            <a:r>
              <a:rPr lang="en-US" sz="1600" i="1" dirty="0" smtClean="0"/>
              <a:t>Y</a:t>
            </a:r>
            <a:r>
              <a:rPr lang="en-US" sz="1600" dirty="0" smtClean="0"/>
              <a:t>=</a:t>
            </a:r>
            <a:r>
              <a:rPr lang="en-US" sz="1600" i="1" dirty="0" smtClean="0"/>
              <a:t>y</a:t>
            </a:r>
            <a:r>
              <a:rPr lang="en-US" sz="1600" dirty="0" smtClean="0"/>
              <a:t>)=0.05 and the training set is </a:t>
            </a:r>
            <a:r>
              <a:rPr lang="en-US" sz="1600" dirty="0" err="1" smtClean="0"/>
              <a:t>s.t.</a:t>
            </a:r>
            <a:r>
              <a:rPr lang="en-US" sz="1600" dirty="0" smtClean="0"/>
              <a:t> that </a:t>
            </a:r>
            <a:r>
              <a:rPr lang="en-US" sz="1600" i="1" dirty="0" err="1" smtClean="0"/>
              <a:t>n</a:t>
            </a:r>
            <a:r>
              <a:rPr lang="en-US" sz="1600" i="1" baseline="-25000" dirty="0" err="1" smtClean="0"/>
              <a:t>y</a:t>
            </a:r>
            <a:r>
              <a:rPr lang="en-US" sz="1600" dirty="0" smtClean="0"/>
              <a:t>=5. Then it is highly probable that </a:t>
            </a:r>
            <a:r>
              <a:rPr lang="en-US" sz="1600" i="1" dirty="0" err="1" smtClean="0"/>
              <a:t>n</a:t>
            </a:r>
            <a:r>
              <a:rPr lang="en-US" sz="1600" i="1" baseline="-25000" dirty="0" err="1" smtClean="0"/>
              <a:t>x</a:t>
            </a:r>
            <a:r>
              <a:rPr lang="en-US" sz="1600" baseline="-25000" dirty="0" err="1" smtClean="0"/>
              <a:t>|</a:t>
            </a:r>
            <a:r>
              <a:rPr lang="en-US" sz="1600" i="1" baseline="-25000" dirty="0" err="1" smtClean="0"/>
              <a:t>y</a:t>
            </a:r>
            <a:r>
              <a:rPr lang="en-US" sz="1600" dirty="0" smtClean="0"/>
              <a:t>=0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/>
              <a:t>The fraction is thus an underestimate of the actual probability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/>
              <a:t>It will dominate the Bayes classifier for all new queries with </a:t>
            </a:r>
            <a:r>
              <a:rPr lang="en-US" sz="1600" i="1" dirty="0" smtClean="0"/>
              <a:t>X</a:t>
            </a:r>
            <a:r>
              <a:rPr lang="en-US" sz="1600" dirty="0" smtClean="0"/>
              <a:t>=</a:t>
            </a:r>
            <a:r>
              <a:rPr lang="en-US" sz="1600" i="1" dirty="0" smtClean="0"/>
              <a:t>x</a:t>
            </a:r>
          </a:p>
        </p:txBody>
      </p:sp>
      <p:pic>
        <p:nvPicPr>
          <p:cNvPr id="5017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648200"/>
            <a:ext cx="914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Box 2"/>
          <p:cNvSpPr txBox="1">
            <a:spLocks noChangeArrowheads="1"/>
          </p:cNvSpPr>
          <p:nvPr/>
        </p:nvSpPr>
        <p:spPr bwMode="auto">
          <a:xfrm>
            <a:off x="1828800" y="4648200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Times New Roman" charset="0"/>
                <a:cs typeface="Times New Roman" charset="0"/>
              </a:rPr>
              <a:t># count with feature i in GS+</a:t>
            </a:r>
          </a:p>
        </p:txBody>
      </p:sp>
      <p:sp>
        <p:nvSpPr>
          <p:cNvPr id="50181" name="TextBox 23"/>
          <p:cNvSpPr txBox="1">
            <a:spLocks noChangeArrowheads="1"/>
          </p:cNvSpPr>
          <p:nvPr/>
        </p:nvSpPr>
        <p:spPr bwMode="auto">
          <a:xfrm>
            <a:off x="1828800" y="5029200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Times New Roman" charset="0"/>
                <a:cs typeface="Times New Roman" charset="0"/>
              </a:rPr>
              <a:t># count with feature i in GS-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905000" y="5029200"/>
            <a:ext cx="2743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6569" name="Donut 236568"/>
          <p:cNvSpPr/>
          <p:nvPr/>
        </p:nvSpPr>
        <p:spPr bwMode="auto">
          <a:xfrm>
            <a:off x="6934200" y="1676400"/>
            <a:ext cx="1143000" cy="533400"/>
          </a:xfrm>
          <a:prstGeom prst="donut">
            <a:avLst>
              <a:gd name="adj" fmla="val 7567"/>
            </a:avLst>
          </a:prstGeom>
          <a:solidFill>
            <a:srgbClr val="FF0000">
              <a:alpha val="55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236570" name="Bent Arrow 236569"/>
          <p:cNvSpPr/>
          <p:nvPr/>
        </p:nvSpPr>
        <p:spPr bwMode="auto">
          <a:xfrm rot="10800000">
            <a:off x="5791200" y="1981200"/>
            <a:ext cx="2362200" cy="3276600"/>
          </a:xfrm>
          <a:prstGeom prst="bentArrow">
            <a:avLst>
              <a:gd name="adj1" fmla="val 1716"/>
              <a:gd name="adj2" fmla="val 6764"/>
              <a:gd name="adj3" fmla="val 8788"/>
              <a:gd name="adj4" fmla="val 43750"/>
            </a:avLst>
          </a:prstGeom>
          <a:solidFill>
            <a:srgbClr val="FF0000">
              <a:alpha val="45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>
              <a:defRPr/>
            </a:pPr>
            <a:endParaRPr lang="en-US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smtClean="0">
                <a:cs typeface="+mj-cs"/>
              </a:rPr>
              <a:t>m</a:t>
            </a:r>
            <a:r>
              <a:rPr lang="en-US" smtClean="0">
                <a:cs typeface="+mj-cs"/>
              </a:rPr>
              <a:t>-estimate</a:t>
            </a:r>
          </a:p>
        </p:txBody>
      </p:sp>
      <p:sp>
        <p:nvSpPr>
          <p:cNvPr id="2557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4114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smtClean="0">
                <a:cs typeface="+mn-cs"/>
              </a:rPr>
              <a:t>Replace </a:t>
            </a:r>
            <a:r>
              <a:rPr lang="en-US" sz="2000" i="1" smtClean="0">
                <a:cs typeface="+mn-cs"/>
              </a:rPr>
              <a:t>n</a:t>
            </a:r>
            <a:r>
              <a:rPr lang="en-US" sz="2000" i="1" baseline="-25000" smtClean="0">
                <a:cs typeface="+mn-cs"/>
              </a:rPr>
              <a:t>x</a:t>
            </a:r>
            <a:r>
              <a:rPr lang="en-US" sz="2000" baseline="-25000" smtClean="0">
                <a:cs typeface="+mn-cs"/>
              </a:rPr>
              <a:t>|</a:t>
            </a:r>
            <a:r>
              <a:rPr lang="en-US" sz="2000" i="1" baseline="-25000" smtClean="0">
                <a:cs typeface="+mn-cs"/>
              </a:rPr>
              <a:t>y</a:t>
            </a:r>
            <a:r>
              <a:rPr lang="en-US" sz="2000" smtClean="0">
                <a:cs typeface="+mn-cs"/>
              </a:rPr>
              <a:t>/</a:t>
            </a:r>
            <a:r>
              <a:rPr lang="en-US" sz="2000" i="1" smtClean="0">
                <a:cs typeface="+mn-cs"/>
              </a:rPr>
              <a:t>n</a:t>
            </a:r>
            <a:r>
              <a:rPr lang="en-US" sz="2000" i="1" baseline="-25000" smtClean="0">
                <a:cs typeface="+mn-cs"/>
              </a:rPr>
              <a:t>y</a:t>
            </a:r>
            <a:r>
              <a:rPr lang="en-US" sz="2000" smtClean="0">
                <a:cs typeface="+mn-cs"/>
              </a:rPr>
              <a:t> by:</a:t>
            </a:r>
          </a:p>
        </p:txBody>
      </p:sp>
      <p:graphicFrame>
        <p:nvGraphicFramePr>
          <p:cNvPr id="52227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725863" y="2420938"/>
          <a:ext cx="1250950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4" name="Equation" r:id="rId4" imgW="1180588" imgH="888614" progId="Equation.3">
                  <p:embed/>
                </p:oleObj>
              </mc:Choice>
              <mc:Fallback>
                <p:oleObj name="Equation" r:id="rId4" imgW="1180588" imgH="888614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5863" y="2420938"/>
                        <a:ext cx="1250950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57957" name="Rectangle 5"/>
          <p:cNvSpPr>
            <a:spLocks noChangeArrowheads="1"/>
          </p:cNvSpPr>
          <p:nvPr/>
        </p:nvSpPr>
        <p:spPr bwMode="auto">
          <a:xfrm>
            <a:off x="457200" y="3670300"/>
            <a:ext cx="8116888" cy="250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>
              <a:spcBef>
                <a:spcPct val="20000"/>
              </a:spcBef>
              <a:buFontTx/>
              <a:buChar char="•"/>
              <a:defRPr/>
            </a:pPr>
            <a:r>
              <a:rPr lang="en-US" sz="2000" b="0">
                <a:cs typeface="+mn-cs"/>
              </a:rPr>
              <a:t>Where </a:t>
            </a:r>
            <a:r>
              <a:rPr lang="en-US" sz="2000" b="0" i="1">
                <a:cs typeface="+mn-cs"/>
              </a:rPr>
              <a:t>p</a:t>
            </a:r>
            <a:r>
              <a:rPr lang="en-US" sz="2000" b="0">
                <a:cs typeface="+mn-cs"/>
              </a:rPr>
              <a:t> is our prior estimate of the probability we wish to determine and </a:t>
            </a:r>
            <a:r>
              <a:rPr lang="en-US" sz="2000" b="0" i="1">
                <a:cs typeface="+mn-cs"/>
              </a:rPr>
              <a:t>m</a:t>
            </a:r>
            <a:r>
              <a:rPr lang="en-US" sz="2000" b="0">
                <a:cs typeface="+mn-cs"/>
              </a:rPr>
              <a:t> is a constant</a:t>
            </a:r>
          </a:p>
          <a:p>
            <a:pPr marL="571500" lvl="1" indent="-228600">
              <a:spcBef>
                <a:spcPct val="20000"/>
              </a:spcBef>
              <a:buFont typeface="Symbol" charset="0"/>
              <a:buChar char="à"/>
              <a:defRPr/>
            </a:pPr>
            <a:r>
              <a:rPr lang="en-US" sz="1600" b="0">
                <a:cs typeface="+mn-cs"/>
              </a:rPr>
              <a:t>Typically, </a:t>
            </a:r>
            <a:r>
              <a:rPr lang="en-US" sz="1600" b="0" i="1">
                <a:cs typeface="+mn-cs"/>
              </a:rPr>
              <a:t>p</a:t>
            </a:r>
            <a:r>
              <a:rPr lang="en-US" sz="1600" b="0">
                <a:cs typeface="+mn-cs"/>
              </a:rPr>
              <a:t> = 1/</a:t>
            </a:r>
            <a:r>
              <a:rPr lang="en-US" sz="1600" b="0" i="1">
                <a:cs typeface="+mn-cs"/>
              </a:rPr>
              <a:t>k</a:t>
            </a:r>
            <a:r>
              <a:rPr lang="en-US" sz="1600" b="0">
                <a:cs typeface="+mn-cs"/>
              </a:rPr>
              <a:t> (where </a:t>
            </a:r>
            <a:r>
              <a:rPr lang="en-US" sz="1600" b="0" i="1">
                <a:cs typeface="+mn-cs"/>
              </a:rPr>
              <a:t>k</a:t>
            </a:r>
            <a:r>
              <a:rPr lang="en-US" sz="1600" b="0">
                <a:cs typeface="+mn-cs"/>
              </a:rPr>
              <a:t> is the number of possible values of </a:t>
            </a:r>
            <a:r>
              <a:rPr lang="en-US" sz="1600" b="0" i="1">
                <a:cs typeface="+mn-cs"/>
              </a:rPr>
              <a:t>X</a:t>
            </a:r>
            <a:r>
              <a:rPr lang="en-US" sz="1600" b="0">
                <a:cs typeface="+mn-cs"/>
              </a:rPr>
              <a:t>) </a:t>
            </a:r>
          </a:p>
          <a:p>
            <a:pPr marL="571500" lvl="1" indent="-228600">
              <a:spcBef>
                <a:spcPct val="20000"/>
              </a:spcBef>
              <a:buFont typeface="Symbol" charset="0"/>
              <a:buChar char="à"/>
              <a:defRPr/>
            </a:pPr>
            <a:r>
              <a:rPr lang="en-US" sz="1600" b="0" i="1">
                <a:cs typeface="+mn-cs"/>
              </a:rPr>
              <a:t>m</a:t>
            </a:r>
            <a:r>
              <a:rPr lang="en-US" sz="1600" b="0">
                <a:cs typeface="+mn-cs"/>
              </a:rPr>
              <a:t> acts as a weight (similar to adding </a:t>
            </a:r>
            <a:r>
              <a:rPr lang="en-US" sz="1600" b="0" i="1">
                <a:cs typeface="+mn-cs"/>
              </a:rPr>
              <a:t>m</a:t>
            </a:r>
            <a:r>
              <a:rPr lang="en-US" sz="1600" b="0">
                <a:cs typeface="+mn-cs"/>
              </a:rPr>
              <a:t> virtual instances distributed according to </a:t>
            </a:r>
            <a:r>
              <a:rPr lang="en-US" sz="1600" b="0" i="1">
                <a:cs typeface="+mn-cs"/>
              </a:rPr>
              <a:t>p</a:t>
            </a:r>
            <a:r>
              <a:rPr lang="en-US" sz="1600" b="0">
                <a:cs typeface="+mn-cs"/>
              </a:rPr>
              <a:t>)</a:t>
            </a:r>
          </a:p>
        </p:txBody>
      </p:sp>
      <p:sp>
        <p:nvSpPr>
          <p:cNvPr id="52229" name="TextBox 2"/>
          <p:cNvSpPr txBox="1">
            <a:spLocks noChangeArrowheads="1"/>
          </p:cNvSpPr>
          <p:nvPr/>
        </p:nvSpPr>
        <p:spPr bwMode="auto">
          <a:xfrm>
            <a:off x="5715000" y="2286000"/>
            <a:ext cx="220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solidFill>
                  <a:srgbClr val="FF0000"/>
                </a:solidFill>
              </a:rPr>
              <a:t>Dummy Counts</a:t>
            </a:r>
          </a:p>
        </p:txBody>
      </p:sp>
      <p:cxnSp>
        <p:nvCxnSpPr>
          <p:cNvPr id="5" name="Straight Arrow Connector 4"/>
          <p:cNvCxnSpPr>
            <a:stCxn id="52229" idx="1"/>
          </p:cNvCxnSpPr>
          <p:nvPr/>
        </p:nvCxnSpPr>
        <p:spPr bwMode="auto">
          <a:xfrm flipH="1">
            <a:off x="5029200" y="2486025"/>
            <a:ext cx="685800" cy="18097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4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8001000" cy="3203575"/>
          </a:xfrm>
          <a:solidFill>
            <a:srgbClr val="000066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/>
            </a:r>
            <a:br>
              <a:rPr lang="en-US" dirty="0" smtClean="0">
                <a:cs typeface="+mj-cs"/>
              </a:rPr>
            </a:br>
            <a:r>
              <a:rPr lang="en-US" sz="5400" b="1" dirty="0" smtClean="0">
                <a:solidFill>
                  <a:srgbClr val="FFFFCC"/>
                </a:solidFill>
                <a:cs typeface="+mj-cs"/>
              </a:rPr>
              <a:t>Predicting Networks:</a:t>
            </a:r>
            <a:br>
              <a:rPr lang="en-US" sz="5400" b="1" dirty="0" smtClean="0">
                <a:solidFill>
                  <a:srgbClr val="FFFFCC"/>
                </a:solidFill>
                <a:cs typeface="+mj-cs"/>
              </a:rPr>
            </a:br>
            <a:r>
              <a:rPr lang="en-US" sz="5400" b="1" dirty="0" smtClean="0">
                <a:solidFill>
                  <a:srgbClr val="FFFFCC"/>
                </a:solidFill>
                <a:cs typeface="+mj-cs"/>
              </a:rPr>
              <a:t>Assessment via Cross-Validation</a:t>
            </a:r>
            <a:br>
              <a:rPr lang="en-US" sz="5400" b="1" dirty="0" smtClean="0">
                <a:solidFill>
                  <a:srgbClr val="FFFFCC"/>
                </a:solidFill>
                <a:cs typeface="+mj-cs"/>
              </a:rPr>
            </a:br>
            <a:endParaRPr lang="en-US" sz="5400" b="1" dirty="0" smtClean="0">
              <a:solidFill>
                <a:srgbClr val="FFFFCC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839360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3200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Training and Testing Set</a:t>
            </a:r>
          </a:p>
        </p:txBody>
      </p:sp>
      <p:sp>
        <p:nvSpPr>
          <p:cNvPr id="302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28956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Cross Validation: Leave one out, seven-fold</a:t>
            </a:r>
          </a:p>
        </p:txBody>
      </p:sp>
      <p:graphicFrame>
        <p:nvGraphicFramePr>
          <p:cNvPr id="54275" name="Object 4"/>
          <p:cNvGraphicFramePr>
            <a:graphicFrameLocks noChangeAspect="1"/>
          </p:cNvGraphicFramePr>
          <p:nvPr/>
        </p:nvGraphicFramePr>
        <p:xfrm>
          <a:off x="304800" y="2819400"/>
          <a:ext cx="3962400" cy="349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0" name="Image" r:id="rId4" imgW="12809036" imgH="11309566" progId="Photoshop.Image.4">
                  <p:embed/>
                </p:oleObj>
              </mc:Choice>
              <mc:Fallback>
                <p:oleObj name="Image" r:id="rId4" imgW="12809036" imgH="11309566" progId="Photoshop.Image.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819400"/>
                        <a:ext cx="3962400" cy="349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22853" name="Text Box 5"/>
          <p:cNvSpPr txBox="1">
            <a:spLocks noChangeArrowheads="1"/>
          </p:cNvSpPr>
          <p:nvPr/>
        </p:nvSpPr>
        <p:spPr bwMode="auto">
          <a:xfrm>
            <a:off x="2438400" y="62484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0">
                <a:cs typeface="+mn-cs"/>
              </a:rPr>
              <a:t>Credits: Munson, 1995; </a:t>
            </a:r>
            <a:br>
              <a:rPr lang="en-US" sz="1200" b="0">
                <a:cs typeface="+mn-cs"/>
              </a:rPr>
            </a:br>
            <a:r>
              <a:rPr lang="en-US" sz="1200" b="0">
                <a:cs typeface="+mn-cs"/>
              </a:rPr>
              <a:t>Garnier et al., 1996</a:t>
            </a:r>
          </a:p>
        </p:txBody>
      </p:sp>
      <p:sp>
        <p:nvSpPr>
          <p:cNvPr id="3022854" name="Oval 6"/>
          <p:cNvSpPr>
            <a:spLocks noChangeArrowheads="1"/>
          </p:cNvSpPr>
          <p:nvPr/>
        </p:nvSpPr>
        <p:spPr bwMode="auto">
          <a:xfrm>
            <a:off x="3352800" y="838200"/>
            <a:ext cx="1143000" cy="1143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022855" name="Line 7"/>
          <p:cNvSpPr>
            <a:spLocks noChangeShapeType="1"/>
          </p:cNvSpPr>
          <p:nvPr/>
        </p:nvSpPr>
        <p:spPr bwMode="auto">
          <a:xfrm>
            <a:off x="3924300" y="838200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022856" name="Line 8"/>
          <p:cNvSpPr>
            <a:spLocks noChangeShapeType="1"/>
          </p:cNvSpPr>
          <p:nvPr/>
        </p:nvSpPr>
        <p:spPr bwMode="auto">
          <a:xfrm>
            <a:off x="3352800" y="14097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022857" name="Freeform 9"/>
          <p:cNvSpPr>
            <a:spLocks/>
          </p:cNvSpPr>
          <p:nvPr/>
        </p:nvSpPr>
        <p:spPr bwMode="auto">
          <a:xfrm>
            <a:off x="3917950" y="838200"/>
            <a:ext cx="577850" cy="569913"/>
          </a:xfrm>
          <a:custGeom>
            <a:avLst/>
            <a:gdLst>
              <a:gd name="T0" fmla="*/ 364 w 364"/>
              <a:gd name="T1" fmla="*/ 359 h 359"/>
              <a:gd name="T2" fmla="*/ 364 w 364"/>
              <a:gd name="T3" fmla="*/ 288 h 359"/>
              <a:gd name="T4" fmla="*/ 345 w 364"/>
              <a:gd name="T5" fmla="*/ 234 h 359"/>
              <a:gd name="T6" fmla="*/ 318 w 364"/>
              <a:gd name="T7" fmla="*/ 188 h 359"/>
              <a:gd name="T8" fmla="*/ 293 w 364"/>
              <a:gd name="T9" fmla="*/ 150 h 359"/>
              <a:gd name="T10" fmla="*/ 276 w 364"/>
              <a:gd name="T11" fmla="*/ 130 h 359"/>
              <a:gd name="T12" fmla="*/ 261 w 364"/>
              <a:gd name="T13" fmla="*/ 106 h 359"/>
              <a:gd name="T14" fmla="*/ 245 w 364"/>
              <a:gd name="T15" fmla="*/ 88 h 359"/>
              <a:gd name="T16" fmla="*/ 228 w 364"/>
              <a:gd name="T17" fmla="*/ 72 h 359"/>
              <a:gd name="T18" fmla="*/ 206 w 364"/>
              <a:gd name="T19" fmla="*/ 55 h 359"/>
              <a:gd name="T20" fmla="*/ 179 w 364"/>
              <a:gd name="T21" fmla="*/ 43 h 359"/>
              <a:gd name="T22" fmla="*/ 150 w 364"/>
              <a:gd name="T23" fmla="*/ 30 h 359"/>
              <a:gd name="T24" fmla="*/ 95 w 364"/>
              <a:gd name="T25" fmla="*/ 8 h 359"/>
              <a:gd name="T26" fmla="*/ 28 w 364"/>
              <a:gd name="T27" fmla="*/ 0 h 359"/>
              <a:gd name="T28" fmla="*/ 0 w 364"/>
              <a:gd name="T29" fmla="*/ 1 h 359"/>
              <a:gd name="T30" fmla="*/ 5 w 364"/>
              <a:gd name="T31" fmla="*/ 358 h 359"/>
              <a:gd name="T32" fmla="*/ 364 w 364"/>
              <a:gd name="T33" fmla="*/ 359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4" h="359">
                <a:moveTo>
                  <a:pt x="364" y="359"/>
                </a:moveTo>
                <a:lnTo>
                  <a:pt x="364" y="288"/>
                </a:lnTo>
                <a:lnTo>
                  <a:pt x="345" y="234"/>
                </a:lnTo>
                <a:lnTo>
                  <a:pt x="318" y="188"/>
                </a:lnTo>
                <a:lnTo>
                  <a:pt x="293" y="150"/>
                </a:lnTo>
                <a:lnTo>
                  <a:pt x="276" y="130"/>
                </a:lnTo>
                <a:lnTo>
                  <a:pt x="261" y="106"/>
                </a:lnTo>
                <a:lnTo>
                  <a:pt x="245" y="88"/>
                </a:lnTo>
                <a:lnTo>
                  <a:pt x="228" y="72"/>
                </a:lnTo>
                <a:lnTo>
                  <a:pt x="206" y="55"/>
                </a:lnTo>
                <a:lnTo>
                  <a:pt x="179" y="43"/>
                </a:lnTo>
                <a:lnTo>
                  <a:pt x="150" y="30"/>
                </a:lnTo>
                <a:lnTo>
                  <a:pt x="95" y="8"/>
                </a:lnTo>
                <a:lnTo>
                  <a:pt x="28" y="0"/>
                </a:lnTo>
                <a:lnTo>
                  <a:pt x="0" y="1"/>
                </a:lnTo>
                <a:lnTo>
                  <a:pt x="5" y="358"/>
                </a:lnTo>
                <a:lnTo>
                  <a:pt x="364" y="359"/>
                </a:ln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022858" name="Text Box 10"/>
          <p:cNvSpPr txBox="1">
            <a:spLocks noChangeArrowheads="1"/>
          </p:cNvSpPr>
          <p:nvPr/>
        </p:nvSpPr>
        <p:spPr bwMode="auto">
          <a:xfrm>
            <a:off x="3429000" y="2057400"/>
            <a:ext cx="947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0">
                <a:cs typeface="+mn-cs"/>
              </a:rPr>
              <a:t>4-fold</a:t>
            </a:r>
          </a:p>
        </p:txBody>
      </p:sp>
      <p:sp>
        <p:nvSpPr>
          <p:cNvPr id="3022859" name="Rectangle 11"/>
          <p:cNvSpPr>
            <a:spLocks noChangeArrowheads="1"/>
          </p:cNvSpPr>
          <p:nvPr/>
        </p:nvSpPr>
        <p:spPr bwMode="auto">
          <a:xfrm>
            <a:off x="5562600" y="228600"/>
            <a:ext cx="3200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3600" b="0" u="sng">
                <a:solidFill>
                  <a:schemeClr val="tx2"/>
                </a:solidFill>
                <a:cs typeface="+mn-cs"/>
              </a:rPr>
              <a:t>Cross Validation</a:t>
            </a:r>
          </a:p>
        </p:txBody>
      </p:sp>
      <p:sp>
        <p:nvSpPr>
          <p:cNvPr id="54283" name="TextBox 19"/>
          <p:cNvSpPr txBox="1">
            <a:spLocks noChangeArrowheads="1"/>
          </p:cNvSpPr>
          <p:nvPr/>
        </p:nvSpPr>
        <p:spPr bwMode="auto">
          <a:xfrm>
            <a:off x="4953000" y="1676400"/>
            <a:ext cx="220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solidFill>
                  <a:srgbClr val="FF0000"/>
                </a:solidFill>
              </a:rPr>
              <a:t>Training</a:t>
            </a:r>
          </a:p>
        </p:txBody>
      </p:sp>
      <p:cxnSp>
        <p:nvCxnSpPr>
          <p:cNvPr id="21" name="Straight Arrow Connector 20"/>
          <p:cNvCxnSpPr>
            <a:stCxn id="54283" idx="1"/>
          </p:cNvCxnSpPr>
          <p:nvPr/>
        </p:nvCxnSpPr>
        <p:spPr bwMode="auto">
          <a:xfrm flipH="1" flipV="1">
            <a:off x="4495800" y="1752600"/>
            <a:ext cx="457200" cy="1238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4285" name="TextBox 22"/>
          <p:cNvSpPr txBox="1">
            <a:spLocks noChangeArrowheads="1"/>
          </p:cNvSpPr>
          <p:nvPr/>
        </p:nvSpPr>
        <p:spPr bwMode="auto">
          <a:xfrm>
            <a:off x="5029200" y="457200"/>
            <a:ext cx="220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solidFill>
                  <a:srgbClr val="FF0000"/>
                </a:solidFill>
              </a:rPr>
              <a:t>Test</a:t>
            </a:r>
          </a:p>
        </p:txBody>
      </p:sp>
      <p:cxnSp>
        <p:nvCxnSpPr>
          <p:cNvPr id="24" name="Straight Arrow Connector 23"/>
          <p:cNvCxnSpPr>
            <a:stCxn id="54285" idx="1"/>
          </p:cNvCxnSpPr>
          <p:nvPr/>
        </p:nvCxnSpPr>
        <p:spPr bwMode="auto">
          <a:xfrm flipH="1">
            <a:off x="4419600" y="657225"/>
            <a:ext cx="609600" cy="2857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5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Intuition : 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ROC Curve &amp; the prior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066800" y="6248400"/>
            <a:ext cx="39560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0" dirty="0">
                <a:cs typeface="+mn-cs"/>
              </a:rPr>
              <a:t>[From Biometrical Fusion -  input statistical distribution ]</a:t>
            </a:r>
          </a:p>
        </p:txBody>
      </p:sp>
      <p:pic>
        <p:nvPicPr>
          <p:cNvPr id="5632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3124200"/>
            <a:ext cx="32829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24" name="Group 17"/>
          <p:cNvGrpSpPr>
            <a:grpSpLocks/>
          </p:cNvGrpSpPr>
          <p:nvPr/>
        </p:nvGrpSpPr>
        <p:grpSpPr bwMode="auto">
          <a:xfrm>
            <a:off x="609600" y="1981200"/>
            <a:ext cx="4953000" cy="3733800"/>
            <a:chOff x="609601" y="1981200"/>
            <a:chExt cx="4952999" cy="3733800"/>
          </a:xfrm>
        </p:grpSpPr>
        <p:pic>
          <p:nvPicPr>
            <p:cNvPr id="56325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981200"/>
              <a:ext cx="4572000" cy="338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26" name="TextBox 2"/>
            <p:cNvSpPr txBox="1">
              <a:spLocks noChangeArrowheads="1"/>
            </p:cNvSpPr>
            <p:nvPr/>
          </p:nvSpPr>
          <p:spPr bwMode="auto">
            <a:xfrm>
              <a:off x="2133600" y="5376446"/>
              <a:ext cx="32766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/>
                <a:t>False Positive Rate (FPR)</a:t>
              </a:r>
            </a:p>
          </p:txBody>
        </p:sp>
        <p:sp>
          <p:nvSpPr>
            <p:cNvPr id="56327" name="TextBox 21"/>
            <p:cNvSpPr txBox="1">
              <a:spLocks noChangeArrowheads="1"/>
            </p:cNvSpPr>
            <p:nvPr/>
          </p:nvSpPr>
          <p:spPr bwMode="auto">
            <a:xfrm rot="-5400000">
              <a:off x="-630822" y="3297823"/>
              <a:ext cx="28194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/>
                <a:t>True Positive Rate (TPR)</a:t>
              </a:r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 flipV="1">
              <a:off x="1295401" y="2514600"/>
              <a:ext cx="3581399" cy="2667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lgDash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6329" name="TextBox 39"/>
            <p:cNvSpPr txBox="1">
              <a:spLocks noChangeArrowheads="1"/>
            </p:cNvSpPr>
            <p:nvPr/>
          </p:nvSpPr>
          <p:spPr bwMode="auto">
            <a:xfrm rot="-2252266">
              <a:off x="2556013" y="3404509"/>
              <a:ext cx="12374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/>
                <a:t>Random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Comparison of Predictions against a Positive and Negative Gold Standard</a:t>
            </a:r>
          </a:p>
        </p:txBody>
      </p:sp>
      <p:graphicFrame>
        <p:nvGraphicFramePr>
          <p:cNvPr id="124930" name="Object 3"/>
          <p:cNvGraphicFramePr>
            <a:graphicFrameLocks noChangeAspect="1"/>
          </p:cNvGraphicFramePr>
          <p:nvPr/>
        </p:nvGraphicFramePr>
        <p:xfrm>
          <a:off x="130175" y="1903413"/>
          <a:ext cx="4176713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9" name="Image" r:id="rId4" imgW="3918151" imgH="1162110" progId="Photoshop.Image.7">
                  <p:embed/>
                </p:oleObj>
              </mc:Choice>
              <mc:Fallback>
                <p:oleObj name="Image" r:id="rId4" imgW="3918151" imgH="1162110" progId="Photoshop.Image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30" r="51570"/>
                      <a:stretch>
                        <a:fillRect/>
                      </a:stretch>
                    </p:blipFill>
                    <p:spPr bwMode="auto">
                      <a:xfrm>
                        <a:off x="130175" y="1903413"/>
                        <a:ext cx="4176713" cy="264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4532" name="Text Box 4"/>
          <p:cNvSpPr txBox="1">
            <a:spLocks noChangeArrowheads="1"/>
          </p:cNvSpPr>
          <p:nvPr/>
        </p:nvSpPr>
        <p:spPr bwMode="auto">
          <a:xfrm>
            <a:off x="268288" y="4824413"/>
            <a:ext cx="37782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0">
                <a:cs typeface="+mn-cs"/>
              </a:rPr>
              <a:t>Threshold "predictions" at different levels and compare to + and - gold standards</a:t>
            </a:r>
          </a:p>
        </p:txBody>
      </p:sp>
      <p:sp>
        <p:nvSpPr>
          <p:cNvPr id="2454533" name="Text Box 5"/>
          <p:cNvSpPr txBox="1">
            <a:spLocks noChangeArrowheads="1"/>
          </p:cNvSpPr>
          <p:nvPr/>
        </p:nvSpPr>
        <p:spPr bwMode="auto">
          <a:xfrm>
            <a:off x="5761038" y="5554663"/>
            <a:ext cx="2505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0">
                <a:cs typeface="+mn-cs"/>
              </a:rPr>
              <a:t>ROC plot</a:t>
            </a:r>
          </a:p>
          <a:p>
            <a:pPr algn="ctr">
              <a:defRPr/>
            </a:pPr>
            <a:r>
              <a:rPr lang="en-US" b="0">
                <a:cs typeface="+mn-cs"/>
              </a:rPr>
              <a:t>(cross validated)</a:t>
            </a:r>
          </a:p>
        </p:txBody>
      </p:sp>
      <p:graphicFrame>
        <p:nvGraphicFramePr>
          <p:cNvPr id="124933" name="Object 6"/>
          <p:cNvGraphicFramePr>
            <a:graphicFrameLocks noChangeAspect="1"/>
          </p:cNvGraphicFramePr>
          <p:nvPr/>
        </p:nvGraphicFramePr>
        <p:xfrm>
          <a:off x="4714875" y="1881188"/>
          <a:ext cx="3684588" cy="275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60" name="Image" r:id="rId6" imgW="3918151" imgH="1162110" progId="Photoshop.Image.7">
                  <p:embed/>
                </p:oleObj>
              </mc:Choice>
              <mc:Fallback>
                <p:oleObj name="Image" r:id="rId6" imgW="3918151" imgH="1162110" progId="Photoshop.Image.7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268"/>
                      <a:stretch>
                        <a:fillRect/>
                      </a:stretch>
                    </p:blipFill>
                    <p:spPr bwMode="auto">
                      <a:xfrm>
                        <a:off x="4714875" y="1881188"/>
                        <a:ext cx="3684588" cy="275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4535" name="Text Box 7"/>
          <p:cNvSpPr txBox="1">
            <a:spLocks noChangeArrowheads="1"/>
          </p:cNvSpPr>
          <p:nvPr/>
        </p:nvSpPr>
        <p:spPr bwMode="auto">
          <a:xfrm>
            <a:off x="6080125" y="4800600"/>
            <a:ext cx="1958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0">
                <a:cs typeface="+mn-cs"/>
              </a:rPr>
              <a:t>"Error Rate"</a:t>
            </a:r>
          </a:p>
        </p:txBody>
      </p:sp>
      <p:sp>
        <p:nvSpPr>
          <p:cNvPr id="2454536" name="Text Box 8"/>
          <p:cNvSpPr txBox="1">
            <a:spLocks noChangeArrowheads="1"/>
          </p:cNvSpPr>
          <p:nvPr/>
        </p:nvSpPr>
        <p:spPr bwMode="auto">
          <a:xfrm rot="-5400000">
            <a:off x="7691437" y="2881313"/>
            <a:ext cx="1958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0">
                <a:cs typeface="+mn-cs"/>
              </a:rPr>
              <a:t>"Coverage"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of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Protein-protein interactions</a:t>
            </a:r>
          </a:p>
          <a:p>
            <a:pPr lvl="1"/>
            <a:r>
              <a:rPr lang="en-US" dirty="0" smtClean="0"/>
              <a:t>Phosphorylation networks</a:t>
            </a:r>
          </a:p>
          <a:p>
            <a:r>
              <a:rPr lang="en-US" dirty="0" smtClean="0"/>
              <a:t>Metabolic Networks</a:t>
            </a:r>
          </a:p>
          <a:p>
            <a:r>
              <a:rPr lang="en-US" dirty="0" smtClean="0"/>
              <a:t>Regulatory networks </a:t>
            </a:r>
          </a:p>
          <a:p>
            <a:pPr lvl="1"/>
            <a:r>
              <a:rPr lang="en-US" dirty="0" smtClean="0"/>
              <a:t>from Chip-</a:t>
            </a:r>
            <a:r>
              <a:rPr lang="en-US" dirty="0" err="1" smtClean="0"/>
              <a:t>Seq</a:t>
            </a:r>
            <a:r>
              <a:rPr lang="en-US" dirty="0" smtClean="0"/>
              <a:t> (see next slide)</a:t>
            </a:r>
          </a:p>
          <a:p>
            <a:pPr lvl="1"/>
            <a:endParaRPr lang="en-US" dirty="0"/>
          </a:p>
          <a:p>
            <a:r>
              <a:rPr lang="en-US" dirty="0" smtClean="0"/>
              <a:t>“Squared” scale</a:t>
            </a:r>
          </a:p>
          <a:p>
            <a:pPr lvl="1"/>
            <a:r>
              <a:rPr lang="en-US" dirty="0" smtClean="0"/>
              <a:t>6K genes in yeast but ~18M potential interactions </a:t>
            </a:r>
            <a:br>
              <a:rPr lang="en-US" dirty="0" smtClean="0"/>
            </a:br>
            <a:r>
              <a:rPr lang="en-US" dirty="0" smtClean="0"/>
              <a:t>(6000 chose 2 pairs of interactions) </a:t>
            </a:r>
          </a:p>
        </p:txBody>
      </p:sp>
    </p:spTree>
    <p:extLst>
      <p:ext uri="{BB962C8B-B14F-4D97-AF65-F5344CB8AC3E}">
        <p14:creationId xmlns:p14="http://schemas.microsoft.com/office/powerpoint/2010/main" val="1008973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77" name="Object 2"/>
          <p:cNvGraphicFramePr>
            <a:graphicFrameLocks noChangeAspect="1"/>
          </p:cNvGraphicFramePr>
          <p:nvPr/>
        </p:nvGraphicFramePr>
        <p:xfrm>
          <a:off x="180975" y="460375"/>
          <a:ext cx="8107363" cy="621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1" name="Image" r:id="rId4" imgW="6026460" imgH="4616687" progId="Photoshop.Image.7">
                  <p:embed/>
                </p:oleObj>
              </mc:Choice>
              <mc:Fallback>
                <p:oleObj name="Image" r:id="rId4" imgW="6026460" imgH="4616687" progId="Photoshop.Image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460375"/>
                        <a:ext cx="8107363" cy="621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6579" name="Rectangle 3"/>
          <p:cNvSpPr>
            <a:spLocks noGrp="1" noChangeArrowheads="1"/>
          </p:cNvSpPr>
          <p:nvPr>
            <p:ph type="title"/>
          </p:nvPr>
        </p:nvSpPr>
        <p:spPr>
          <a:xfrm>
            <a:off x="5664200" y="195263"/>
            <a:ext cx="3240088" cy="204628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Effect on Predictions of Large Number of Negatives</a:t>
            </a:r>
          </a:p>
        </p:txBody>
      </p:sp>
      <p:sp>
        <p:nvSpPr>
          <p:cNvPr id="126979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73125" y="4011613"/>
            <a:ext cx="20638" cy="26987"/>
          </a:xfrm>
          <a:custGeom>
            <a:avLst/>
            <a:gdLst>
              <a:gd name="T0" fmla="*/ 2147483647 w 55"/>
              <a:gd name="T1" fmla="*/ 2147483647 h 75"/>
              <a:gd name="T2" fmla="*/ 2147483647 w 55"/>
              <a:gd name="T3" fmla="*/ 2147483647 h 75"/>
              <a:gd name="T4" fmla="*/ 2147483647 w 55"/>
              <a:gd name="T5" fmla="*/ 2147483647 h 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5" h="75" extrusionOk="0">
                <a:moveTo>
                  <a:pt x="30" y="74"/>
                </a:moveTo>
                <a:cubicBezTo>
                  <a:pt x="23" y="62"/>
                  <a:pt x="-18" y="7"/>
                  <a:pt x="12" y="0"/>
                </a:cubicBezTo>
                <a:cubicBezTo>
                  <a:pt x="34" y="5"/>
                  <a:pt x="40" y="8"/>
                  <a:pt x="54" y="3"/>
                </a:cubicBezTo>
              </a:path>
            </a:pathLst>
          </a:custGeom>
          <a:noFill/>
          <a:ln w="19050" cap="rnd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15925" y="3482975"/>
            <a:ext cx="19050" cy="30163"/>
          </a:xfrm>
          <a:custGeom>
            <a:avLst/>
            <a:gdLst>
              <a:gd name="T0" fmla="*/ 2147483647 w 53"/>
              <a:gd name="T1" fmla="*/ 2147483647 h 82"/>
              <a:gd name="T2" fmla="*/ 2147483647 w 53"/>
              <a:gd name="T3" fmla="*/ 2147483647 h 8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3" h="82" extrusionOk="0">
                <a:moveTo>
                  <a:pt x="52" y="81"/>
                </a:moveTo>
                <a:cubicBezTo>
                  <a:pt x="26" y="47"/>
                  <a:pt x="-7" y="29"/>
                  <a:pt x="10" y="0"/>
                </a:cubicBezTo>
              </a:path>
            </a:pathLst>
          </a:custGeom>
          <a:noFill/>
          <a:ln w="19050" cap="rnd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109663" y="3487738"/>
            <a:ext cx="28575" cy="9525"/>
          </a:xfrm>
          <a:custGeom>
            <a:avLst/>
            <a:gdLst>
              <a:gd name="T0" fmla="*/ 2147483647 w 80"/>
              <a:gd name="T1" fmla="*/ 2147483647 h 29"/>
              <a:gd name="T2" fmla="*/ 2147483647 w 80"/>
              <a:gd name="T3" fmla="*/ 2147483647 h 29"/>
              <a:gd name="T4" fmla="*/ 0 w 80"/>
              <a:gd name="T5" fmla="*/ 2147483647 h 2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0" h="29" extrusionOk="0">
                <a:moveTo>
                  <a:pt x="79" y="28"/>
                </a:moveTo>
                <a:cubicBezTo>
                  <a:pt x="64" y="19"/>
                  <a:pt x="33" y="-9"/>
                  <a:pt x="14" y="2"/>
                </a:cubicBezTo>
                <a:cubicBezTo>
                  <a:pt x="9" y="6"/>
                  <a:pt x="5" y="11"/>
                  <a:pt x="0" y="15"/>
                </a:cubicBezTo>
              </a:path>
            </a:pathLst>
          </a:custGeom>
          <a:noFill/>
          <a:ln w="19050" cap="rnd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073150" y="3003550"/>
            <a:ext cx="606425" cy="277813"/>
          </a:xfrm>
          <a:custGeom>
            <a:avLst/>
            <a:gdLst>
              <a:gd name="T0" fmla="*/ 2147483647 w 1684"/>
              <a:gd name="T1" fmla="*/ 2147483647 h 770"/>
              <a:gd name="T2" fmla="*/ 0 w 1684"/>
              <a:gd name="T3" fmla="*/ 2147483647 h 770"/>
              <a:gd name="T4" fmla="*/ 2147483647 w 1684"/>
              <a:gd name="T5" fmla="*/ 2147483647 h 770"/>
              <a:gd name="T6" fmla="*/ 2147483647 w 1684"/>
              <a:gd name="T7" fmla="*/ 2147483647 h 770"/>
              <a:gd name="T8" fmla="*/ 2147483647 w 1684"/>
              <a:gd name="T9" fmla="*/ 2147483647 h 7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84" h="770" extrusionOk="0">
                <a:moveTo>
                  <a:pt x="21" y="122"/>
                </a:moveTo>
                <a:cubicBezTo>
                  <a:pt x="16" y="78"/>
                  <a:pt x="14" y="42"/>
                  <a:pt x="0" y="0"/>
                </a:cubicBezTo>
              </a:path>
              <a:path w="1684" h="770" extrusionOk="0">
                <a:moveTo>
                  <a:pt x="1683" y="728"/>
                </a:moveTo>
                <a:cubicBezTo>
                  <a:pt x="1651" y="695"/>
                  <a:pt x="1635" y="692"/>
                  <a:pt x="1589" y="686"/>
                </a:cubicBezTo>
                <a:cubicBezTo>
                  <a:pt x="1580" y="727"/>
                  <a:pt x="1577" y="741"/>
                  <a:pt x="1574" y="769"/>
                </a:cubicBezTo>
              </a:path>
            </a:pathLst>
          </a:custGeom>
          <a:noFill/>
          <a:ln w="19050" cap="rnd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3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082675" y="2825750"/>
            <a:ext cx="31750" cy="9525"/>
          </a:xfrm>
          <a:custGeom>
            <a:avLst/>
            <a:gdLst>
              <a:gd name="T0" fmla="*/ 2147483647 w 86"/>
              <a:gd name="T1" fmla="*/ 2147483647 h 24"/>
              <a:gd name="T2" fmla="*/ 2147483647 w 86"/>
              <a:gd name="T3" fmla="*/ 2147483647 h 24"/>
              <a:gd name="T4" fmla="*/ 2147483647 w 86"/>
              <a:gd name="T5" fmla="*/ 2147483647 h 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6" h="24" extrusionOk="0">
                <a:moveTo>
                  <a:pt x="85" y="13"/>
                </a:moveTo>
                <a:cubicBezTo>
                  <a:pt x="51" y="21"/>
                  <a:pt x="45" y="19"/>
                  <a:pt x="11" y="9"/>
                </a:cubicBezTo>
                <a:cubicBezTo>
                  <a:pt x="0" y="7"/>
                  <a:pt x="-4" y="6"/>
                  <a:pt x="10" y="0"/>
                </a:cubicBezTo>
              </a:path>
            </a:pathLst>
          </a:custGeom>
          <a:noFill/>
          <a:ln w="19050" cap="rnd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4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390775" y="2768600"/>
            <a:ext cx="6350" cy="20638"/>
          </a:xfrm>
          <a:custGeom>
            <a:avLst/>
            <a:gdLst>
              <a:gd name="T0" fmla="*/ 2147483647 w 21"/>
              <a:gd name="T1" fmla="*/ 2147483647 h 58"/>
              <a:gd name="T2" fmla="*/ 2147483647 w 21"/>
              <a:gd name="T3" fmla="*/ 2147483647 h 5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" h="58" extrusionOk="0">
                <a:moveTo>
                  <a:pt x="17" y="43"/>
                </a:moveTo>
                <a:cubicBezTo>
                  <a:pt x="-5" y="87"/>
                  <a:pt x="17" y="9"/>
                  <a:pt x="20" y="0"/>
                </a:cubicBezTo>
              </a:path>
            </a:pathLst>
          </a:custGeom>
          <a:noFill/>
          <a:ln w="19050" cap="rnd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5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07050" y="5297488"/>
            <a:ext cx="1588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2147483647 h 1"/>
              <a:gd name="T4" fmla="*/ 0 w 1"/>
              <a:gd name="T5" fmla="*/ 2147483647 h 1"/>
              <a:gd name="T6" fmla="*/ 0 w 1"/>
              <a:gd name="T7" fmla="*/ 2147483647 h 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6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86500" y="5021263"/>
            <a:ext cx="23813" cy="9525"/>
          </a:xfrm>
          <a:custGeom>
            <a:avLst/>
            <a:gdLst>
              <a:gd name="T0" fmla="*/ 2147483647 w 65"/>
              <a:gd name="T1" fmla="*/ 2147483647 h 28"/>
              <a:gd name="T2" fmla="*/ 0 w 65"/>
              <a:gd name="T3" fmla="*/ 2147483647 h 2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5" h="28" extrusionOk="0">
                <a:moveTo>
                  <a:pt x="64" y="0"/>
                </a:moveTo>
                <a:cubicBezTo>
                  <a:pt x="28" y="2"/>
                  <a:pt x="19" y="-3"/>
                  <a:pt x="0" y="27"/>
                </a:cubicBezTo>
              </a:path>
            </a:pathLst>
          </a:custGeom>
          <a:noFill/>
          <a:ln w="19050" cap="rnd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7" name="Comment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468813" y="5543550"/>
            <a:ext cx="17462" cy="33338"/>
          </a:xfrm>
          <a:custGeom>
            <a:avLst/>
            <a:gdLst>
              <a:gd name="T0" fmla="*/ 2147483647 w 50"/>
              <a:gd name="T1" fmla="*/ 2147483647 h 93"/>
              <a:gd name="T2" fmla="*/ 2147483647 w 50"/>
              <a:gd name="T3" fmla="*/ 2147483647 h 93"/>
              <a:gd name="T4" fmla="*/ 2147483647 w 50"/>
              <a:gd name="T5" fmla="*/ 2147483647 h 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0" h="93" extrusionOk="0">
                <a:moveTo>
                  <a:pt x="49" y="0"/>
                </a:moveTo>
                <a:cubicBezTo>
                  <a:pt x="17" y="14"/>
                  <a:pt x="13" y="5"/>
                  <a:pt x="4" y="42"/>
                </a:cubicBezTo>
                <a:cubicBezTo>
                  <a:pt x="-1" y="67"/>
                  <a:pt x="0" y="78"/>
                  <a:pt x="19" y="92"/>
                </a:cubicBezTo>
              </a:path>
            </a:pathLst>
          </a:custGeom>
          <a:noFill/>
          <a:ln w="19050" cap="rnd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95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Importance of Balanced </a:t>
            </a:r>
            <a:br>
              <a:rPr lang="en-US" smtClean="0">
                <a:cs typeface="+mj-cs"/>
              </a:rPr>
            </a:br>
            <a:r>
              <a:rPr lang="en-US" smtClean="0">
                <a:cs typeface="+mj-cs"/>
              </a:rPr>
              <a:t>Positive and Negative Examples</a:t>
            </a:r>
          </a:p>
        </p:txBody>
      </p:sp>
      <p:graphicFrame>
        <p:nvGraphicFramePr>
          <p:cNvPr id="129026" name="Object 3"/>
          <p:cNvGraphicFramePr>
            <a:graphicFrameLocks noChangeAspect="1"/>
          </p:cNvGraphicFramePr>
          <p:nvPr/>
        </p:nvGraphicFramePr>
        <p:xfrm>
          <a:off x="277813" y="1609725"/>
          <a:ext cx="8062912" cy="510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0" name="Image" r:id="rId4" imgW="6712295" imgH="4248368" progId="Photoshop.Image.7">
                  <p:embed/>
                </p:oleObj>
              </mc:Choice>
              <mc:Fallback>
                <p:oleObj name="Image" r:id="rId4" imgW="6712295" imgH="4248368" progId="Photoshop.Image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3" y="1609725"/>
                        <a:ext cx="8062912" cy="510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8001000" cy="3203575"/>
          </a:xfrm>
          <a:solidFill>
            <a:srgbClr val="000066"/>
          </a:solidFill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/>
            </a:r>
            <a:br>
              <a:rPr lang="en-US" smtClean="0">
                <a:cs typeface="+mj-cs"/>
              </a:rPr>
            </a:br>
            <a:r>
              <a:rPr lang="en-US" sz="5400" b="1" smtClean="0">
                <a:solidFill>
                  <a:srgbClr val="FFFFCC"/>
                </a:solidFill>
                <a:cs typeface="+mj-cs"/>
              </a:rPr>
              <a:t>Predicting Networks via Bayesian Integration: Worked Examples</a:t>
            </a:r>
            <a:br>
              <a:rPr lang="en-US" sz="5400" b="1" smtClean="0">
                <a:solidFill>
                  <a:srgbClr val="FFFFCC"/>
                </a:solidFill>
                <a:cs typeface="+mj-cs"/>
              </a:rPr>
            </a:br>
            <a:endParaRPr lang="en-US" sz="5400" b="1" smtClean="0">
              <a:solidFill>
                <a:srgbClr val="FFFFCC"/>
              </a:solidFill>
              <a:cs typeface="+mj-cs"/>
            </a:endParaRPr>
          </a:p>
        </p:txBody>
      </p:sp>
      <p:sp>
        <p:nvSpPr>
          <p:cNvPr id="58370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233488" y="6608763"/>
            <a:ext cx="22225" cy="11112"/>
          </a:xfrm>
          <a:custGeom>
            <a:avLst/>
            <a:gdLst>
              <a:gd name="T0" fmla="*/ 2147483647 w 64"/>
              <a:gd name="T1" fmla="*/ 2147483647 h 30"/>
              <a:gd name="T2" fmla="*/ 0 w 64"/>
              <a:gd name="T3" fmla="*/ 2147483647 h 3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4" h="30" extrusionOk="0">
                <a:moveTo>
                  <a:pt x="63" y="0"/>
                </a:moveTo>
                <a:cubicBezTo>
                  <a:pt x="42" y="10"/>
                  <a:pt x="21" y="19"/>
                  <a:pt x="0" y="29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800080"/>
                </a:solidFill>
                <a:cs typeface="+mj-cs"/>
              </a:rPr>
              <a:t>Likelihood Ratios</a:t>
            </a:r>
          </a:p>
        </p:txBody>
      </p:sp>
      <p:grpSp>
        <p:nvGrpSpPr>
          <p:cNvPr id="60418" name="Group 3"/>
          <p:cNvGrpSpPr>
            <a:grpSpLocks/>
          </p:cNvGrpSpPr>
          <p:nvPr/>
        </p:nvGrpSpPr>
        <p:grpSpPr bwMode="auto">
          <a:xfrm>
            <a:off x="152400" y="2057400"/>
            <a:ext cx="8839200" cy="228600"/>
            <a:chOff x="96" y="1728"/>
            <a:chExt cx="5568" cy="144"/>
          </a:xfrm>
        </p:grpSpPr>
        <p:sp>
          <p:nvSpPr>
            <p:cNvPr id="2245636" name="Rectangle 4"/>
            <p:cNvSpPr>
              <a:spLocks noChangeArrowheads="1"/>
            </p:cNvSpPr>
            <p:nvPr/>
          </p:nvSpPr>
          <p:spPr bwMode="auto">
            <a:xfrm>
              <a:off x="1440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37" name="Rectangle 5"/>
            <p:cNvSpPr>
              <a:spLocks noChangeArrowheads="1"/>
            </p:cNvSpPr>
            <p:nvPr/>
          </p:nvSpPr>
          <p:spPr bwMode="auto">
            <a:xfrm>
              <a:off x="1536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38" name="Rectangle 6"/>
            <p:cNvSpPr>
              <a:spLocks noChangeArrowheads="1"/>
            </p:cNvSpPr>
            <p:nvPr/>
          </p:nvSpPr>
          <p:spPr bwMode="auto">
            <a:xfrm>
              <a:off x="1632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39" name="Rectangle 7"/>
            <p:cNvSpPr>
              <a:spLocks noChangeArrowheads="1"/>
            </p:cNvSpPr>
            <p:nvPr/>
          </p:nvSpPr>
          <p:spPr bwMode="auto">
            <a:xfrm>
              <a:off x="1728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40" name="Rectangle 8"/>
            <p:cNvSpPr>
              <a:spLocks noChangeArrowheads="1"/>
            </p:cNvSpPr>
            <p:nvPr/>
          </p:nvSpPr>
          <p:spPr bwMode="auto">
            <a:xfrm>
              <a:off x="1824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41" name="Rectangle 9"/>
            <p:cNvSpPr>
              <a:spLocks noChangeArrowheads="1"/>
            </p:cNvSpPr>
            <p:nvPr/>
          </p:nvSpPr>
          <p:spPr bwMode="auto">
            <a:xfrm>
              <a:off x="1920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42" name="Rectangle 10"/>
            <p:cNvSpPr>
              <a:spLocks noChangeArrowheads="1"/>
            </p:cNvSpPr>
            <p:nvPr/>
          </p:nvSpPr>
          <p:spPr bwMode="auto">
            <a:xfrm>
              <a:off x="2016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43" name="Rectangle 11"/>
            <p:cNvSpPr>
              <a:spLocks noChangeArrowheads="1"/>
            </p:cNvSpPr>
            <p:nvPr/>
          </p:nvSpPr>
          <p:spPr bwMode="auto">
            <a:xfrm>
              <a:off x="96" y="172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600">
                  <a:cs typeface="+mn-cs"/>
                </a:rPr>
                <a:t>Pull-down 1</a:t>
              </a:r>
            </a:p>
          </p:txBody>
        </p:sp>
        <p:sp>
          <p:nvSpPr>
            <p:cNvPr id="2245644" name="Rectangle 12"/>
            <p:cNvSpPr>
              <a:spLocks noChangeArrowheads="1"/>
            </p:cNvSpPr>
            <p:nvPr/>
          </p:nvSpPr>
          <p:spPr bwMode="auto">
            <a:xfrm>
              <a:off x="2208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45" name="Rectangle 13"/>
            <p:cNvSpPr>
              <a:spLocks noChangeArrowheads="1"/>
            </p:cNvSpPr>
            <p:nvPr/>
          </p:nvSpPr>
          <p:spPr bwMode="auto">
            <a:xfrm>
              <a:off x="2304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46" name="Rectangle 14"/>
            <p:cNvSpPr>
              <a:spLocks noChangeArrowheads="1"/>
            </p:cNvSpPr>
            <p:nvPr/>
          </p:nvSpPr>
          <p:spPr bwMode="auto">
            <a:xfrm>
              <a:off x="2400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47" name="Rectangle 15"/>
            <p:cNvSpPr>
              <a:spLocks noChangeArrowheads="1"/>
            </p:cNvSpPr>
            <p:nvPr/>
          </p:nvSpPr>
          <p:spPr bwMode="auto">
            <a:xfrm>
              <a:off x="2496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48" name="Rectangle 16"/>
            <p:cNvSpPr>
              <a:spLocks noChangeArrowheads="1"/>
            </p:cNvSpPr>
            <p:nvPr/>
          </p:nvSpPr>
          <p:spPr bwMode="auto">
            <a:xfrm>
              <a:off x="2592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49" name="Rectangle 17"/>
            <p:cNvSpPr>
              <a:spLocks noChangeArrowheads="1"/>
            </p:cNvSpPr>
            <p:nvPr/>
          </p:nvSpPr>
          <p:spPr bwMode="auto">
            <a:xfrm>
              <a:off x="2688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50" name="Rectangle 18"/>
            <p:cNvSpPr>
              <a:spLocks noChangeArrowheads="1"/>
            </p:cNvSpPr>
            <p:nvPr/>
          </p:nvSpPr>
          <p:spPr bwMode="auto">
            <a:xfrm>
              <a:off x="2784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51" name="Rectangle 19"/>
            <p:cNvSpPr>
              <a:spLocks noChangeArrowheads="1"/>
            </p:cNvSpPr>
            <p:nvPr/>
          </p:nvSpPr>
          <p:spPr bwMode="auto">
            <a:xfrm>
              <a:off x="2976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52" name="Rectangle 20"/>
            <p:cNvSpPr>
              <a:spLocks noChangeArrowheads="1"/>
            </p:cNvSpPr>
            <p:nvPr/>
          </p:nvSpPr>
          <p:spPr bwMode="auto">
            <a:xfrm>
              <a:off x="3072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53" name="Rectangle 21"/>
            <p:cNvSpPr>
              <a:spLocks noChangeArrowheads="1"/>
            </p:cNvSpPr>
            <p:nvPr/>
          </p:nvSpPr>
          <p:spPr bwMode="auto">
            <a:xfrm>
              <a:off x="3264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54" name="Rectangle 22"/>
            <p:cNvSpPr>
              <a:spLocks noChangeArrowheads="1"/>
            </p:cNvSpPr>
            <p:nvPr/>
          </p:nvSpPr>
          <p:spPr bwMode="auto">
            <a:xfrm>
              <a:off x="3360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55" name="Rectangle 23"/>
            <p:cNvSpPr>
              <a:spLocks noChangeArrowheads="1"/>
            </p:cNvSpPr>
            <p:nvPr/>
          </p:nvSpPr>
          <p:spPr bwMode="auto">
            <a:xfrm>
              <a:off x="3456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56" name="Rectangle 24"/>
            <p:cNvSpPr>
              <a:spLocks noChangeArrowheads="1"/>
            </p:cNvSpPr>
            <p:nvPr/>
          </p:nvSpPr>
          <p:spPr bwMode="auto">
            <a:xfrm>
              <a:off x="3168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57" name="Rectangle 25"/>
            <p:cNvSpPr>
              <a:spLocks noChangeArrowheads="1"/>
            </p:cNvSpPr>
            <p:nvPr/>
          </p:nvSpPr>
          <p:spPr bwMode="auto">
            <a:xfrm>
              <a:off x="3648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58" name="Rectangle 26"/>
            <p:cNvSpPr>
              <a:spLocks noChangeArrowheads="1"/>
            </p:cNvSpPr>
            <p:nvPr/>
          </p:nvSpPr>
          <p:spPr bwMode="auto">
            <a:xfrm>
              <a:off x="3840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59" name="Rectangle 27"/>
            <p:cNvSpPr>
              <a:spLocks noChangeArrowheads="1"/>
            </p:cNvSpPr>
            <p:nvPr/>
          </p:nvSpPr>
          <p:spPr bwMode="auto">
            <a:xfrm>
              <a:off x="3936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60" name="Rectangle 28"/>
            <p:cNvSpPr>
              <a:spLocks noChangeArrowheads="1"/>
            </p:cNvSpPr>
            <p:nvPr/>
          </p:nvSpPr>
          <p:spPr bwMode="auto">
            <a:xfrm>
              <a:off x="4032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61" name="Rectangle 29"/>
            <p:cNvSpPr>
              <a:spLocks noChangeArrowheads="1"/>
            </p:cNvSpPr>
            <p:nvPr/>
          </p:nvSpPr>
          <p:spPr bwMode="auto">
            <a:xfrm>
              <a:off x="3744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62" name="Rectangle 30"/>
            <p:cNvSpPr>
              <a:spLocks noChangeArrowheads="1"/>
            </p:cNvSpPr>
            <p:nvPr/>
          </p:nvSpPr>
          <p:spPr bwMode="auto">
            <a:xfrm>
              <a:off x="4224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63" name="Rectangle 31"/>
            <p:cNvSpPr>
              <a:spLocks noChangeArrowheads="1"/>
            </p:cNvSpPr>
            <p:nvPr/>
          </p:nvSpPr>
          <p:spPr bwMode="auto">
            <a:xfrm>
              <a:off x="4320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64" name="Rectangle 32"/>
            <p:cNvSpPr>
              <a:spLocks noChangeArrowheads="1"/>
            </p:cNvSpPr>
            <p:nvPr/>
          </p:nvSpPr>
          <p:spPr bwMode="auto">
            <a:xfrm>
              <a:off x="4416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65" name="Rectangle 33"/>
            <p:cNvSpPr>
              <a:spLocks noChangeArrowheads="1"/>
            </p:cNvSpPr>
            <p:nvPr/>
          </p:nvSpPr>
          <p:spPr bwMode="auto">
            <a:xfrm>
              <a:off x="4512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66" name="Rectangle 34"/>
            <p:cNvSpPr>
              <a:spLocks noChangeArrowheads="1"/>
            </p:cNvSpPr>
            <p:nvPr/>
          </p:nvSpPr>
          <p:spPr bwMode="auto">
            <a:xfrm>
              <a:off x="4704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67" name="Rectangle 35"/>
            <p:cNvSpPr>
              <a:spLocks noChangeArrowheads="1"/>
            </p:cNvSpPr>
            <p:nvPr/>
          </p:nvSpPr>
          <p:spPr bwMode="auto">
            <a:xfrm>
              <a:off x="4800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68" name="Rectangle 36"/>
            <p:cNvSpPr>
              <a:spLocks noChangeArrowheads="1"/>
            </p:cNvSpPr>
            <p:nvPr/>
          </p:nvSpPr>
          <p:spPr bwMode="auto">
            <a:xfrm>
              <a:off x="4896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69" name="Rectangle 37"/>
            <p:cNvSpPr>
              <a:spLocks noChangeArrowheads="1"/>
            </p:cNvSpPr>
            <p:nvPr/>
          </p:nvSpPr>
          <p:spPr bwMode="auto">
            <a:xfrm>
              <a:off x="5088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70" name="Rectangle 38"/>
            <p:cNvSpPr>
              <a:spLocks noChangeArrowheads="1"/>
            </p:cNvSpPr>
            <p:nvPr/>
          </p:nvSpPr>
          <p:spPr bwMode="auto">
            <a:xfrm>
              <a:off x="5184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71" name="Rectangle 39"/>
            <p:cNvSpPr>
              <a:spLocks noChangeArrowheads="1"/>
            </p:cNvSpPr>
            <p:nvPr/>
          </p:nvSpPr>
          <p:spPr bwMode="auto">
            <a:xfrm>
              <a:off x="5376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72" name="Rectangle 40"/>
            <p:cNvSpPr>
              <a:spLocks noChangeArrowheads="1"/>
            </p:cNvSpPr>
            <p:nvPr/>
          </p:nvSpPr>
          <p:spPr bwMode="auto">
            <a:xfrm>
              <a:off x="1344" y="1728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673" name="Rectangle 41"/>
            <p:cNvSpPr>
              <a:spLocks noChangeArrowheads="1"/>
            </p:cNvSpPr>
            <p:nvPr/>
          </p:nvSpPr>
          <p:spPr bwMode="auto">
            <a:xfrm>
              <a:off x="2112" y="1728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674" name="Rectangle 42"/>
            <p:cNvSpPr>
              <a:spLocks noChangeArrowheads="1"/>
            </p:cNvSpPr>
            <p:nvPr/>
          </p:nvSpPr>
          <p:spPr bwMode="auto">
            <a:xfrm>
              <a:off x="4992" y="1728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675" name="Rectangle 43"/>
            <p:cNvSpPr>
              <a:spLocks noChangeArrowheads="1"/>
            </p:cNvSpPr>
            <p:nvPr/>
          </p:nvSpPr>
          <p:spPr bwMode="auto">
            <a:xfrm>
              <a:off x="5280" y="1728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676" name="Rectangle 44"/>
            <p:cNvSpPr>
              <a:spLocks noChangeArrowheads="1"/>
            </p:cNvSpPr>
            <p:nvPr/>
          </p:nvSpPr>
          <p:spPr bwMode="auto">
            <a:xfrm>
              <a:off x="5568" y="1728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677" name="Rectangle 45"/>
            <p:cNvSpPr>
              <a:spLocks noChangeArrowheads="1"/>
            </p:cNvSpPr>
            <p:nvPr/>
          </p:nvSpPr>
          <p:spPr bwMode="auto">
            <a:xfrm>
              <a:off x="5472" y="1728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678" name="Rectangle 46"/>
            <p:cNvSpPr>
              <a:spLocks noChangeArrowheads="1"/>
            </p:cNvSpPr>
            <p:nvPr/>
          </p:nvSpPr>
          <p:spPr bwMode="auto">
            <a:xfrm>
              <a:off x="4608" y="1728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679" name="Rectangle 47"/>
            <p:cNvSpPr>
              <a:spLocks noChangeArrowheads="1"/>
            </p:cNvSpPr>
            <p:nvPr/>
          </p:nvSpPr>
          <p:spPr bwMode="auto">
            <a:xfrm>
              <a:off x="4128" y="1728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680" name="Rectangle 48"/>
            <p:cNvSpPr>
              <a:spLocks noChangeArrowheads="1"/>
            </p:cNvSpPr>
            <p:nvPr/>
          </p:nvSpPr>
          <p:spPr bwMode="auto">
            <a:xfrm>
              <a:off x="3552" y="1728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681" name="Rectangle 49"/>
            <p:cNvSpPr>
              <a:spLocks noChangeArrowheads="1"/>
            </p:cNvSpPr>
            <p:nvPr/>
          </p:nvSpPr>
          <p:spPr bwMode="auto">
            <a:xfrm>
              <a:off x="2880" y="1728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</p:grpSp>
      <p:grpSp>
        <p:nvGrpSpPr>
          <p:cNvPr id="60419" name="Group 50"/>
          <p:cNvGrpSpPr>
            <a:grpSpLocks/>
          </p:cNvGrpSpPr>
          <p:nvPr/>
        </p:nvGrpSpPr>
        <p:grpSpPr bwMode="auto">
          <a:xfrm>
            <a:off x="152400" y="1447800"/>
            <a:ext cx="8839200" cy="457200"/>
            <a:chOff x="96" y="912"/>
            <a:chExt cx="5568" cy="288"/>
          </a:xfrm>
        </p:grpSpPr>
        <p:grpSp>
          <p:nvGrpSpPr>
            <p:cNvPr id="60437" name="Group 51"/>
            <p:cNvGrpSpPr>
              <a:grpSpLocks/>
            </p:cNvGrpSpPr>
            <p:nvPr/>
          </p:nvGrpSpPr>
          <p:grpSpPr bwMode="auto">
            <a:xfrm>
              <a:off x="96" y="912"/>
              <a:ext cx="5568" cy="144"/>
              <a:chOff x="96" y="912"/>
              <a:chExt cx="5568" cy="144"/>
            </a:xfrm>
          </p:grpSpPr>
          <p:sp>
            <p:nvSpPr>
              <p:cNvPr id="2245684" name="Rectangle 52"/>
              <p:cNvSpPr>
                <a:spLocks noChangeArrowheads="1"/>
              </p:cNvSpPr>
              <p:nvPr/>
            </p:nvSpPr>
            <p:spPr bwMode="auto">
              <a:xfrm>
                <a:off x="134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5685" name="Rectangle 53"/>
              <p:cNvSpPr>
                <a:spLocks noChangeArrowheads="1"/>
              </p:cNvSpPr>
              <p:nvPr/>
            </p:nvSpPr>
            <p:spPr bwMode="auto">
              <a:xfrm>
                <a:off x="14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5686" name="Rectangle 54"/>
              <p:cNvSpPr>
                <a:spLocks noChangeArrowheads="1"/>
              </p:cNvSpPr>
              <p:nvPr/>
            </p:nvSpPr>
            <p:spPr bwMode="auto">
              <a:xfrm>
                <a:off x="153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5687" name="Rectangle 55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5688" name="Rectangle 56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5689" name="Rectangle 57"/>
              <p:cNvSpPr>
                <a:spLocks noChangeArrowheads="1"/>
              </p:cNvSpPr>
              <p:nvPr/>
            </p:nvSpPr>
            <p:spPr bwMode="auto">
              <a:xfrm>
                <a:off x="182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5690" name="Rectangle 58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5691" name="Rectangle 59"/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5692" name="Rectangle 60"/>
              <p:cNvSpPr>
                <a:spLocks noChangeArrowheads="1"/>
              </p:cNvSpPr>
              <p:nvPr/>
            </p:nvSpPr>
            <p:spPr bwMode="auto">
              <a:xfrm>
                <a:off x="21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5693" name="Rectangle 61"/>
              <p:cNvSpPr>
                <a:spLocks noChangeArrowheads="1"/>
              </p:cNvSpPr>
              <p:nvPr/>
            </p:nvSpPr>
            <p:spPr bwMode="auto">
              <a:xfrm>
                <a:off x="220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5694" name="Rectangle 62"/>
              <p:cNvSpPr>
                <a:spLocks noChangeArrowheads="1"/>
              </p:cNvSpPr>
              <p:nvPr/>
            </p:nvSpPr>
            <p:spPr bwMode="auto">
              <a:xfrm>
                <a:off x="29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5695" name="Rectangle 63"/>
              <p:cNvSpPr>
                <a:spLocks noChangeArrowheads="1"/>
              </p:cNvSpPr>
              <p:nvPr/>
            </p:nvSpPr>
            <p:spPr bwMode="auto">
              <a:xfrm>
                <a:off x="364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5696" name="Rectangle 64"/>
              <p:cNvSpPr>
                <a:spLocks noChangeArrowheads="1"/>
              </p:cNvSpPr>
              <p:nvPr/>
            </p:nvSpPr>
            <p:spPr bwMode="auto">
              <a:xfrm>
                <a:off x="422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5697" name="Rectangle 65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5698" name="Rectangle 66"/>
              <p:cNvSpPr>
                <a:spLocks noChangeArrowheads="1"/>
              </p:cNvSpPr>
              <p:nvPr/>
            </p:nvSpPr>
            <p:spPr bwMode="auto">
              <a:xfrm>
                <a:off x="441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5699" name="Rectangle 67"/>
              <p:cNvSpPr>
                <a:spLocks noChangeArrowheads="1"/>
              </p:cNvSpPr>
              <p:nvPr/>
            </p:nvSpPr>
            <p:spPr bwMode="auto">
              <a:xfrm>
                <a:off x="45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5700" name="Rectangle 68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5701" name="Rectangle 69"/>
              <p:cNvSpPr>
                <a:spLocks noChangeArrowheads="1"/>
              </p:cNvSpPr>
              <p:nvPr/>
            </p:nvSpPr>
            <p:spPr bwMode="auto">
              <a:xfrm>
                <a:off x="47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5702" name="Rectangle 70"/>
              <p:cNvSpPr>
                <a:spLocks noChangeArrowheads="1"/>
              </p:cNvSpPr>
              <p:nvPr/>
            </p:nvSpPr>
            <p:spPr bwMode="auto">
              <a:xfrm>
                <a:off x="48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5703" name="Rectangle 71"/>
              <p:cNvSpPr>
                <a:spLocks noChangeArrowheads="1"/>
              </p:cNvSpPr>
              <p:nvPr/>
            </p:nvSpPr>
            <p:spPr bwMode="auto">
              <a:xfrm>
                <a:off x="48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5704" name="Rectangle 72"/>
              <p:cNvSpPr>
                <a:spLocks noChangeArrowheads="1"/>
              </p:cNvSpPr>
              <p:nvPr/>
            </p:nvSpPr>
            <p:spPr bwMode="auto">
              <a:xfrm>
                <a:off x="499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5705" name="Rectangle 73"/>
              <p:cNvSpPr>
                <a:spLocks noChangeArrowheads="1"/>
              </p:cNvSpPr>
              <p:nvPr/>
            </p:nvSpPr>
            <p:spPr bwMode="auto">
              <a:xfrm>
                <a:off x="508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5706" name="Rectangle 74"/>
              <p:cNvSpPr>
                <a:spLocks noChangeArrowheads="1"/>
              </p:cNvSpPr>
              <p:nvPr/>
            </p:nvSpPr>
            <p:spPr bwMode="auto">
              <a:xfrm>
                <a:off x="51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5707" name="Rectangle 75"/>
              <p:cNvSpPr>
                <a:spLocks noChangeArrowheads="1"/>
              </p:cNvSpPr>
              <p:nvPr/>
            </p:nvSpPr>
            <p:spPr bwMode="auto">
              <a:xfrm>
                <a:off x="528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5708" name="Rectangle 76"/>
              <p:cNvSpPr>
                <a:spLocks noChangeArrowheads="1"/>
              </p:cNvSpPr>
              <p:nvPr/>
            </p:nvSpPr>
            <p:spPr bwMode="auto">
              <a:xfrm>
                <a:off x="53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5709" name="Rectangle 77"/>
              <p:cNvSpPr>
                <a:spLocks noChangeArrowheads="1"/>
              </p:cNvSpPr>
              <p:nvPr/>
            </p:nvSpPr>
            <p:spPr bwMode="auto">
              <a:xfrm>
                <a:off x="54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5710" name="Rectangle 78"/>
              <p:cNvSpPr>
                <a:spLocks noChangeArrowheads="1"/>
              </p:cNvSpPr>
              <p:nvPr/>
            </p:nvSpPr>
            <p:spPr bwMode="auto">
              <a:xfrm>
                <a:off x="55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5711" name="Rectangle 79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5712" name="Rectangle 80"/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5713" name="Rectangle 81"/>
              <p:cNvSpPr>
                <a:spLocks noChangeArrowheads="1"/>
              </p:cNvSpPr>
              <p:nvPr/>
            </p:nvSpPr>
            <p:spPr bwMode="auto">
              <a:xfrm>
                <a:off x="259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5714" name="Rectangle 82"/>
              <p:cNvSpPr>
                <a:spLocks noChangeArrowheads="1"/>
              </p:cNvSpPr>
              <p:nvPr/>
            </p:nvSpPr>
            <p:spPr bwMode="auto">
              <a:xfrm>
                <a:off x="268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5715" name="Rectangle 83"/>
              <p:cNvSpPr>
                <a:spLocks noChangeArrowheads="1"/>
              </p:cNvSpPr>
              <p:nvPr/>
            </p:nvSpPr>
            <p:spPr bwMode="auto">
              <a:xfrm>
                <a:off x="27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5716" name="Rectangle 84"/>
              <p:cNvSpPr>
                <a:spLocks noChangeArrowheads="1"/>
              </p:cNvSpPr>
              <p:nvPr/>
            </p:nvSpPr>
            <p:spPr bwMode="auto">
              <a:xfrm>
                <a:off x="288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5717" name="Rectangle 85"/>
              <p:cNvSpPr>
                <a:spLocks noChangeArrowheads="1"/>
              </p:cNvSpPr>
              <p:nvPr/>
            </p:nvSpPr>
            <p:spPr bwMode="auto">
              <a:xfrm>
                <a:off x="24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5718" name="Rectangle 86"/>
              <p:cNvSpPr>
                <a:spLocks noChangeArrowheads="1"/>
              </p:cNvSpPr>
              <p:nvPr/>
            </p:nvSpPr>
            <p:spPr bwMode="auto">
              <a:xfrm>
                <a:off x="30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5719" name="Rectangle 87"/>
              <p:cNvSpPr>
                <a:spLocks noChangeArrowheads="1"/>
              </p:cNvSpPr>
              <p:nvPr/>
            </p:nvSpPr>
            <p:spPr bwMode="auto">
              <a:xfrm>
                <a:off x="31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5720" name="Rectangle 88"/>
              <p:cNvSpPr>
                <a:spLocks noChangeArrowheads="1"/>
              </p:cNvSpPr>
              <p:nvPr/>
            </p:nvSpPr>
            <p:spPr bwMode="auto">
              <a:xfrm>
                <a:off x="336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5721" name="Rectangle 89"/>
              <p:cNvSpPr>
                <a:spLocks noChangeArrowheads="1"/>
              </p:cNvSpPr>
              <p:nvPr/>
            </p:nvSpPr>
            <p:spPr bwMode="auto">
              <a:xfrm>
                <a:off x="345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5722" name="Rectangle 90"/>
              <p:cNvSpPr>
                <a:spLocks noChangeArrowheads="1"/>
              </p:cNvSpPr>
              <p:nvPr/>
            </p:nvSpPr>
            <p:spPr bwMode="auto">
              <a:xfrm>
                <a:off x="355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5723" name="Rectangle 91"/>
              <p:cNvSpPr>
                <a:spLocks noChangeArrowheads="1"/>
              </p:cNvSpPr>
              <p:nvPr/>
            </p:nvSpPr>
            <p:spPr bwMode="auto">
              <a:xfrm>
                <a:off x="326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5724" name="Rectangle 92"/>
              <p:cNvSpPr>
                <a:spLocks noChangeArrowheads="1"/>
              </p:cNvSpPr>
              <p:nvPr/>
            </p:nvSpPr>
            <p:spPr bwMode="auto">
              <a:xfrm>
                <a:off x="374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5725" name="Rectangle 93"/>
              <p:cNvSpPr>
                <a:spLocks noChangeArrowheads="1"/>
              </p:cNvSpPr>
              <p:nvPr/>
            </p:nvSpPr>
            <p:spPr bwMode="auto">
              <a:xfrm>
                <a:off x="38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5726" name="Rectangle 94"/>
              <p:cNvSpPr>
                <a:spLocks noChangeArrowheads="1"/>
              </p:cNvSpPr>
              <p:nvPr/>
            </p:nvSpPr>
            <p:spPr bwMode="auto">
              <a:xfrm>
                <a:off x="403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5727" name="Rectangle 95"/>
              <p:cNvSpPr>
                <a:spLocks noChangeArrowheads="1"/>
              </p:cNvSpPr>
              <p:nvPr/>
            </p:nvSpPr>
            <p:spPr bwMode="auto">
              <a:xfrm>
                <a:off x="412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5728" name="Rectangle 96"/>
              <p:cNvSpPr>
                <a:spLocks noChangeArrowheads="1"/>
              </p:cNvSpPr>
              <p:nvPr/>
            </p:nvSpPr>
            <p:spPr bwMode="auto">
              <a:xfrm>
                <a:off x="393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5729" name="Rectangle 97"/>
              <p:cNvSpPr>
                <a:spLocks noChangeArrowheads="1"/>
              </p:cNvSpPr>
              <p:nvPr/>
            </p:nvSpPr>
            <p:spPr bwMode="auto">
              <a:xfrm>
                <a:off x="96" y="91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  <p:grpSp>
          <p:nvGrpSpPr>
            <p:cNvPr id="60438" name="Group 98"/>
            <p:cNvGrpSpPr>
              <a:grpSpLocks/>
            </p:cNvGrpSpPr>
            <p:nvPr/>
          </p:nvGrpSpPr>
          <p:grpSpPr bwMode="auto">
            <a:xfrm>
              <a:off x="96" y="1056"/>
              <a:ext cx="5568" cy="144"/>
              <a:chOff x="96" y="1056"/>
              <a:chExt cx="5568" cy="144"/>
            </a:xfrm>
          </p:grpSpPr>
          <p:sp>
            <p:nvSpPr>
              <p:cNvPr id="2245731" name="Rectangle 99"/>
              <p:cNvSpPr>
                <a:spLocks noChangeArrowheads="1"/>
              </p:cNvSpPr>
              <p:nvPr/>
            </p:nvSpPr>
            <p:spPr bwMode="auto">
              <a:xfrm>
                <a:off x="134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5732" name="Rectangle 100"/>
              <p:cNvSpPr>
                <a:spLocks noChangeArrowheads="1"/>
              </p:cNvSpPr>
              <p:nvPr/>
            </p:nvSpPr>
            <p:spPr bwMode="auto">
              <a:xfrm>
                <a:off x="14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5733" name="Rectangle 101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5734" name="Rectangle 102"/>
              <p:cNvSpPr>
                <a:spLocks noChangeArrowheads="1"/>
              </p:cNvSpPr>
              <p:nvPr/>
            </p:nvSpPr>
            <p:spPr bwMode="auto">
              <a:xfrm>
                <a:off x="163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5735" name="Rectangle 103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5736" name="Rectangle 104"/>
              <p:cNvSpPr>
                <a:spLocks noChangeArrowheads="1"/>
              </p:cNvSpPr>
              <p:nvPr/>
            </p:nvSpPr>
            <p:spPr bwMode="auto">
              <a:xfrm>
                <a:off x="182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5737" name="Rectangle 105"/>
              <p:cNvSpPr>
                <a:spLocks noChangeArrowheads="1"/>
              </p:cNvSpPr>
              <p:nvPr/>
            </p:nvSpPr>
            <p:spPr bwMode="auto">
              <a:xfrm>
                <a:off x="19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5738" name="Rectangle 106"/>
              <p:cNvSpPr>
                <a:spLocks noChangeArrowheads="1"/>
              </p:cNvSpPr>
              <p:nvPr/>
            </p:nvSpPr>
            <p:spPr bwMode="auto">
              <a:xfrm>
                <a:off x="201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5739" name="Rectangle 107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5740" name="Rectangle 108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5741" name="Rectangle 109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5742" name="Rectangle 110"/>
              <p:cNvSpPr>
                <a:spLocks noChangeArrowheads="1"/>
              </p:cNvSpPr>
              <p:nvPr/>
            </p:nvSpPr>
            <p:spPr bwMode="auto">
              <a:xfrm>
                <a:off x="24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5743" name="Rectangle 111"/>
              <p:cNvSpPr>
                <a:spLocks noChangeArrowheads="1"/>
              </p:cNvSpPr>
              <p:nvPr/>
            </p:nvSpPr>
            <p:spPr bwMode="auto">
              <a:xfrm>
                <a:off x="24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5744" name="Rectangle 112"/>
              <p:cNvSpPr>
                <a:spLocks noChangeArrowheads="1"/>
              </p:cNvSpPr>
              <p:nvPr/>
            </p:nvSpPr>
            <p:spPr bwMode="auto">
              <a:xfrm>
                <a:off x="259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5745" name="Rectangle 113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5746" name="Rectangle 114"/>
              <p:cNvSpPr>
                <a:spLocks noChangeArrowheads="1"/>
              </p:cNvSpPr>
              <p:nvPr/>
            </p:nvSpPr>
            <p:spPr bwMode="auto">
              <a:xfrm>
                <a:off x="27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5747" name="Rectangle 115"/>
              <p:cNvSpPr>
                <a:spLocks noChangeArrowheads="1"/>
              </p:cNvSpPr>
              <p:nvPr/>
            </p:nvSpPr>
            <p:spPr bwMode="auto">
              <a:xfrm>
                <a:off x="288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5748" name="Rectangle 116"/>
              <p:cNvSpPr>
                <a:spLocks noChangeArrowheads="1"/>
              </p:cNvSpPr>
              <p:nvPr/>
            </p:nvSpPr>
            <p:spPr bwMode="auto">
              <a:xfrm>
                <a:off x="29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5749" name="Rectangle 117"/>
              <p:cNvSpPr>
                <a:spLocks noChangeArrowheads="1"/>
              </p:cNvSpPr>
              <p:nvPr/>
            </p:nvSpPr>
            <p:spPr bwMode="auto">
              <a:xfrm>
                <a:off x="30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5750" name="Rectangle 118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5751" name="Rectangle 119"/>
              <p:cNvSpPr>
                <a:spLocks noChangeArrowheads="1"/>
              </p:cNvSpPr>
              <p:nvPr/>
            </p:nvSpPr>
            <p:spPr bwMode="auto">
              <a:xfrm>
                <a:off x="326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5752" name="Rectangle 120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5753" name="Rectangle 121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5754" name="Rectangle 122"/>
              <p:cNvSpPr>
                <a:spLocks noChangeArrowheads="1"/>
              </p:cNvSpPr>
              <p:nvPr/>
            </p:nvSpPr>
            <p:spPr bwMode="auto">
              <a:xfrm>
                <a:off x="355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5755" name="Rectangle 123"/>
              <p:cNvSpPr>
                <a:spLocks noChangeArrowheads="1"/>
              </p:cNvSpPr>
              <p:nvPr/>
            </p:nvSpPr>
            <p:spPr bwMode="auto">
              <a:xfrm>
                <a:off x="364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5756" name="Rectangle 124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5757" name="Rectangle 125"/>
              <p:cNvSpPr>
                <a:spLocks noChangeArrowheads="1"/>
              </p:cNvSpPr>
              <p:nvPr/>
            </p:nvSpPr>
            <p:spPr bwMode="auto">
              <a:xfrm>
                <a:off x="38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5758" name="Rectangle 126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5759" name="Rectangle 127"/>
              <p:cNvSpPr>
                <a:spLocks noChangeArrowheads="1"/>
              </p:cNvSpPr>
              <p:nvPr/>
            </p:nvSpPr>
            <p:spPr bwMode="auto">
              <a:xfrm>
                <a:off x="403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5760" name="Rectangle 128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5761" name="Rectangle 129"/>
              <p:cNvSpPr>
                <a:spLocks noChangeArrowheads="1"/>
              </p:cNvSpPr>
              <p:nvPr/>
            </p:nvSpPr>
            <p:spPr bwMode="auto">
              <a:xfrm>
                <a:off x="422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5762" name="Rectangle 130"/>
              <p:cNvSpPr>
                <a:spLocks noChangeArrowheads="1"/>
              </p:cNvSpPr>
              <p:nvPr/>
            </p:nvSpPr>
            <p:spPr bwMode="auto">
              <a:xfrm>
                <a:off x="43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5763" name="Rectangle 131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5764" name="Rectangle 132"/>
              <p:cNvSpPr>
                <a:spLocks noChangeArrowheads="1"/>
              </p:cNvSpPr>
              <p:nvPr/>
            </p:nvSpPr>
            <p:spPr bwMode="auto">
              <a:xfrm>
                <a:off x="45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5765" name="Rectangle 133"/>
              <p:cNvSpPr>
                <a:spLocks noChangeArrowheads="1"/>
              </p:cNvSpPr>
              <p:nvPr/>
            </p:nvSpPr>
            <p:spPr bwMode="auto">
              <a:xfrm>
                <a:off x="460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5766" name="Rectangle 134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5767" name="Rectangle 135"/>
              <p:cNvSpPr>
                <a:spLocks noChangeArrowheads="1"/>
              </p:cNvSpPr>
              <p:nvPr/>
            </p:nvSpPr>
            <p:spPr bwMode="auto">
              <a:xfrm>
                <a:off x="48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5768" name="Rectangle 136"/>
              <p:cNvSpPr>
                <a:spLocks noChangeArrowheads="1"/>
              </p:cNvSpPr>
              <p:nvPr/>
            </p:nvSpPr>
            <p:spPr bwMode="auto">
              <a:xfrm>
                <a:off x="48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5769" name="Rectangle 137"/>
              <p:cNvSpPr>
                <a:spLocks noChangeArrowheads="1"/>
              </p:cNvSpPr>
              <p:nvPr/>
            </p:nvSpPr>
            <p:spPr bwMode="auto">
              <a:xfrm>
                <a:off x="499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5770" name="Rectangle 138"/>
              <p:cNvSpPr>
                <a:spLocks noChangeArrowheads="1"/>
              </p:cNvSpPr>
              <p:nvPr/>
            </p:nvSpPr>
            <p:spPr bwMode="auto">
              <a:xfrm>
                <a:off x="508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5771" name="Rectangle 139"/>
              <p:cNvSpPr>
                <a:spLocks noChangeArrowheads="1"/>
              </p:cNvSpPr>
              <p:nvPr/>
            </p:nvSpPr>
            <p:spPr bwMode="auto">
              <a:xfrm>
                <a:off x="51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5772" name="Rectangle 140"/>
              <p:cNvSpPr>
                <a:spLocks noChangeArrowheads="1"/>
              </p:cNvSpPr>
              <p:nvPr/>
            </p:nvSpPr>
            <p:spPr bwMode="auto">
              <a:xfrm>
                <a:off x="528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5773" name="Rectangle 141"/>
              <p:cNvSpPr>
                <a:spLocks noChangeArrowheads="1"/>
              </p:cNvSpPr>
              <p:nvPr/>
            </p:nvSpPr>
            <p:spPr bwMode="auto">
              <a:xfrm>
                <a:off x="53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5774" name="Rectangle 142"/>
              <p:cNvSpPr>
                <a:spLocks noChangeArrowheads="1"/>
              </p:cNvSpPr>
              <p:nvPr/>
            </p:nvSpPr>
            <p:spPr bwMode="auto">
              <a:xfrm>
                <a:off x="54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5775" name="Rectangle 143"/>
              <p:cNvSpPr>
                <a:spLocks noChangeArrowheads="1"/>
              </p:cNvSpPr>
              <p:nvPr/>
            </p:nvSpPr>
            <p:spPr bwMode="auto">
              <a:xfrm>
                <a:off x="55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5776" name="Rectangle 144"/>
              <p:cNvSpPr>
                <a:spLocks noChangeArrowheads="1"/>
              </p:cNvSpPr>
              <p:nvPr/>
            </p:nvSpPr>
            <p:spPr bwMode="auto">
              <a:xfrm>
                <a:off x="96" y="105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</p:grpSp>
      <p:grpSp>
        <p:nvGrpSpPr>
          <p:cNvPr id="60420" name="Group 145"/>
          <p:cNvGrpSpPr>
            <a:grpSpLocks/>
          </p:cNvGrpSpPr>
          <p:nvPr/>
        </p:nvGrpSpPr>
        <p:grpSpPr bwMode="auto">
          <a:xfrm>
            <a:off x="457200" y="5562600"/>
            <a:ext cx="990600" cy="914400"/>
            <a:chOff x="288" y="3312"/>
            <a:chExt cx="624" cy="576"/>
          </a:xfrm>
        </p:grpSpPr>
        <p:sp>
          <p:nvSpPr>
            <p:cNvPr id="2245778" name="Rectangle 146"/>
            <p:cNvSpPr>
              <a:spLocks noChangeArrowheads="1"/>
            </p:cNvSpPr>
            <p:nvPr/>
          </p:nvSpPr>
          <p:spPr bwMode="auto">
            <a:xfrm>
              <a:off x="288" y="3744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779" name="Rectangle 147"/>
            <p:cNvSpPr>
              <a:spLocks noChangeArrowheads="1"/>
            </p:cNvSpPr>
            <p:nvPr/>
          </p:nvSpPr>
          <p:spPr bwMode="auto">
            <a:xfrm>
              <a:off x="288" y="3600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780" name="Rectangle 148"/>
            <p:cNvSpPr>
              <a:spLocks noChangeArrowheads="1"/>
            </p:cNvSpPr>
            <p:nvPr/>
          </p:nvSpPr>
          <p:spPr bwMode="auto">
            <a:xfrm>
              <a:off x="432" y="3600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True</a:t>
              </a:r>
            </a:p>
          </p:txBody>
        </p:sp>
        <p:sp>
          <p:nvSpPr>
            <p:cNvPr id="2245781" name="Rectangle 149"/>
            <p:cNvSpPr>
              <a:spLocks noChangeArrowheads="1"/>
            </p:cNvSpPr>
            <p:nvPr/>
          </p:nvSpPr>
          <p:spPr bwMode="auto">
            <a:xfrm>
              <a:off x="432" y="3744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False</a:t>
              </a:r>
            </a:p>
          </p:txBody>
        </p:sp>
        <p:sp>
          <p:nvSpPr>
            <p:cNvPr id="2245782" name="Rectangle 150"/>
            <p:cNvSpPr>
              <a:spLocks noChangeArrowheads="1"/>
            </p:cNvSpPr>
            <p:nvPr/>
          </p:nvSpPr>
          <p:spPr bwMode="auto">
            <a:xfrm>
              <a:off x="288" y="3456"/>
              <a:ext cx="96" cy="14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783" name="Rectangle 151"/>
            <p:cNvSpPr>
              <a:spLocks noChangeArrowheads="1"/>
            </p:cNvSpPr>
            <p:nvPr/>
          </p:nvSpPr>
          <p:spPr bwMode="auto">
            <a:xfrm>
              <a:off x="288" y="3312"/>
              <a:ext cx="96" cy="1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784" name="Rectangle 152"/>
            <p:cNvSpPr>
              <a:spLocks noChangeArrowheads="1"/>
            </p:cNvSpPr>
            <p:nvPr/>
          </p:nvSpPr>
          <p:spPr bwMode="auto">
            <a:xfrm>
              <a:off x="432" y="3312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GSTD+</a:t>
              </a:r>
            </a:p>
          </p:txBody>
        </p:sp>
        <p:sp>
          <p:nvSpPr>
            <p:cNvPr id="2245785" name="Rectangle 153"/>
            <p:cNvSpPr>
              <a:spLocks noChangeArrowheads="1"/>
            </p:cNvSpPr>
            <p:nvPr/>
          </p:nvSpPr>
          <p:spPr bwMode="auto">
            <a:xfrm>
              <a:off x="432" y="3456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GSTD-</a:t>
              </a:r>
            </a:p>
          </p:txBody>
        </p:sp>
      </p:grpSp>
      <p:grpSp>
        <p:nvGrpSpPr>
          <p:cNvPr id="60421" name="Group 154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45787" name="Rectangle 155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60428" name="Picture 156" descr="net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60422" name="Object 157"/>
          <p:cNvGraphicFramePr>
            <a:graphicFrameLocks noChangeAspect="1"/>
          </p:cNvGraphicFramePr>
          <p:nvPr/>
        </p:nvGraphicFramePr>
        <p:xfrm>
          <a:off x="1981200" y="3709988"/>
          <a:ext cx="19812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10" r:id="rId5" imgW="1308100" imgH="469900" progId="Equation.DSMT4">
                  <p:embed/>
                </p:oleObj>
              </mc:Choice>
              <mc:Fallback>
                <p:oleObj r:id="rId5" imgW="1308100" imgH="469900" progId="Equation.DSMT4">
                  <p:embed/>
                  <p:pic>
                    <p:nvPicPr>
                      <p:cNvPr id="0" name="Object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709988"/>
                        <a:ext cx="1981200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3" name="Object 158"/>
          <p:cNvGraphicFramePr>
            <a:graphicFrameLocks noChangeAspect="1"/>
          </p:cNvGraphicFramePr>
          <p:nvPr/>
        </p:nvGraphicFramePr>
        <p:xfrm>
          <a:off x="2024063" y="2544763"/>
          <a:ext cx="2014537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11" r:id="rId7" imgW="1282700" imgH="469900" progId="Equation.DSMT4">
                  <p:embed/>
                </p:oleObj>
              </mc:Choice>
              <mc:Fallback>
                <p:oleObj r:id="rId7" imgW="1282700" imgH="469900" progId="Equation.DSMT4">
                  <p:embed/>
                  <p:pic>
                    <p:nvPicPr>
                      <p:cNvPr id="0" name="Object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2544763"/>
                        <a:ext cx="2014537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0424" name="Group 159"/>
          <p:cNvGrpSpPr>
            <a:grpSpLocks/>
          </p:cNvGrpSpPr>
          <p:nvPr/>
        </p:nvGrpSpPr>
        <p:grpSpPr bwMode="auto">
          <a:xfrm>
            <a:off x="3429000" y="4495800"/>
            <a:ext cx="2438400" cy="1676400"/>
            <a:chOff x="2160" y="2640"/>
            <a:chExt cx="1536" cy="1056"/>
          </a:xfrm>
        </p:grpSpPr>
        <p:sp>
          <p:nvSpPr>
            <p:cNvPr id="2245792" name="Rectangle 160"/>
            <p:cNvSpPr>
              <a:spLocks noChangeArrowheads="1"/>
            </p:cNvSpPr>
            <p:nvPr/>
          </p:nvSpPr>
          <p:spPr bwMode="auto">
            <a:xfrm>
              <a:off x="2160" y="2640"/>
              <a:ext cx="1536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2000" b="0">
                  <a:latin typeface="Times New Roman" charset="0"/>
                  <a:cs typeface="+mn-cs"/>
                </a:rPr>
                <a:t>Likelihood Ratio </a:t>
              </a:r>
            </a:p>
            <a:p>
              <a:pPr>
                <a:defRPr/>
              </a:pPr>
              <a:r>
                <a:rPr lang="en-US" sz="2000" b="0">
                  <a:latin typeface="Times New Roman" charset="0"/>
                  <a:cs typeface="+mn-cs"/>
                </a:rPr>
                <a:t>for Feature </a:t>
              </a:r>
              <a:r>
                <a:rPr lang="en-US" sz="2000" b="0" i="1">
                  <a:latin typeface="Times New Roman" charset="0"/>
                  <a:cs typeface="+mn-cs"/>
                </a:rPr>
                <a:t>f:</a:t>
              </a:r>
            </a:p>
            <a:p>
              <a:pPr>
                <a:defRPr/>
              </a:pPr>
              <a:endParaRPr lang="en-US" sz="2000" b="0" i="1">
                <a:latin typeface="Times New Roman" charset="0"/>
                <a:cs typeface="+mn-cs"/>
              </a:endParaRPr>
            </a:p>
            <a:p>
              <a:pPr>
                <a:defRPr/>
              </a:pPr>
              <a:endParaRPr lang="en-US" sz="2000" b="0" i="1">
                <a:latin typeface="Times New Roman" charset="0"/>
                <a:cs typeface="+mn-cs"/>
              </a:endParaRPr>
            </a:p>
            <a:p>
              <a:pPr>
                <a:defRPr/>
              </a:pPr>
              <a:endParaRPr lang="en-US" sz="2000" b="0" i="1">
                <a:latin typeface="Times New Roman" charset="0"/>
                <a:cs typeface="+mn-cs"/>
              </a:endParaRPr>
            </a:p>
          </p:txBody>
        </p:sp>
        <p:graphicFrame>
          <p:nvGraphicFramePr>
            <p:cNvPr id="60426" name="Object 161"/>
            <p:cNvGraphicFramePr>
              <a:graphicFrameLocks noChangeAspect="1"/>
            </p:cNvGraphicFramePr>
            <p:nvPr/>
          </p:nvGraphicFramePr>
          <p:xfrm>
            <a:off x="2208" y="3075"/>
            <a:ext cx="1440" cy="5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612" r:id="rId9" imgW="1346200" imgH="533400" progId="Equation.DSMT4">
                    <p:embed/>
                  </p:oleObj>
                </mc:Choice>
                <mc:Fallback>
                  <p:oleObj r:id="rId9" imgW="1346200" imgH="533400" progId="Equation.DSMT4">
                    <p:embed/>
                    <p:pic>
                      <p:nvPicPr>
                        <p:cNvPr id="0" name="Object 1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3075"/>
                          <a:ext cx="1440" cy="5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800080"/>
                </a:solidFill>
                <a:cs typeface="+mj-cs"/>
              </a:rPr>
              <a:t>Calculating Likelihood Ratios</a:t>
            </a:r>
          </a:p>
        </p:txBody>
      </p:sp>
      <p:grpSp>
        <p:nvGrpSpPr>
          <p:cNvPr id="62466" name="Group 3"/>
          <p:cNvGrpSpPr>
            <a:grpSpLocks/>
          </p:cNvGrpSpPr>
          <p:nvPr/>
        </p:nvGrpSpPr>
        <p:grpSpPr bwMode="auto">
          <a:xfrm>
            <a:off x="152400" y="2057400"/>
            <a:ext cx="8839200" cy="228600"/>
            <a:chOff x="96" y="1296"/>
            <a:chExt cx="5568" cy="144"/>
          </a:xfrm>
        </p:grpSpPr>
        <p:sp>
          <p:nvSpPr>
            <p:cNvPr id="2247684" name="Rectangle 4"/>
            <p:cNvSpPr>
              <a:spLocks noChangeArrowheads="1"/>
            </p:cNvSpPr>
            <p:nvPr/>
          </p:nvSpPr>
          <p:spPr bwMode="auto">
            <a:xfrm>
              <a:off x="1536" y="1296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7685" name="Rectangle 5"/>
            <p:cNvSpPr>
              <a:spLocks noChangeArrowheads="1"/>
            </p:cNvSpPr>
            <p:nvPr/>
          </p:nvSpPr>
          <p:spPr bwMode="auto">
            <a:xfrm>
              <a:off x="1632" y="1296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7686" name="Rectangle 6"/>
            <p:cNvSpPr>
              <a:spLocks noChangeArrowheads="1"/>
            </p:cNvSpPr>
            <p:nvPr/>
          </p:nvSpPr>
          <p:spPr bwMode="auto">
            <a:xfrm>
              <a:off x="1728" y="1296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7687" name="Rectangle 7"/>
            <p:cNvSpPr>
              <a:spLocks noChangeArrowheads="1"/>
            </p:cNvSpPr>
            <p:nvPr/>
          </p:nvSpPr>
          <p:spPr bwMode="auto">
            <a:xfrm>
              <a:off x="1824" y="1296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7688" name="Rectangle 8"/>
            <p:cNvSpPr>
              <a:spLocks noChangeArrowheads="1"/>
            </p:cNvSpPr>
            <p:nvPr/>
          </p:nvSpPr>
          <p:spPr bwMode="auto">
            <a:xfrm>
              <a:off x="2016" y="1296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7689" name="Rectangle 9"/>
            <p:cNvSpPr>
              <a:spLocks noChangeArrowheads="1"/>
            </p:cNvSpPr>
            <p:nvPr/>
          </p:nvSpPr>
          <p:spPr bwMode="auto">
            <a:xfrm>
              <a:off x="96" y="1296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600">
                  <a:cs typeface="+mn-cs"/>
                </a:rPr>
                <a:t>Pull-down 1</a:t>
              </a:r>
            </a:p>
          </p:txBody>
        </p:sp>
        <p:sp>
          <p:nvSpPr>
            <p:cNvPr id="2247690" name="Rectangle 10"/>
            <p:cNvSpPr>
              <a:spLocks noChangeArrowheads="1"/>
            </p:cNvSpPr>
            <p:nvPr/>
          </p:nvSpPr>
          <p:spPr bwMode="auto">
            <a:xfrm>
              <a:off x="2208" y="1296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7691" name="Rectangle 11"/>
            <p:cNvSpPr>
              <a:spLocks noChangeArrowheads="1"/>
            </p:cNvSpPr>
            <p:nvPr/>
          </p:nvSpPr>
          <p:spPr bwMode="auto">
            <a:xfrm>
              <a:off x="2592" y="1296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7692" name="Rectangle 12"/>
            <p:cNvSpPr>
              <a:spLocks noChangeArrowheads="1"/>
            </p:cNvSpPr>
            <p:nvPr/>
          </p:nvSpPr>
          <p:spPr bwMode="auto">
            <a:xfrm>
              <a:off x="2688" y="1296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7693" name="Rectangle 13"/>
            <p:cNvSpPr>
              <a:spLocks noChangeArrowheads="1"/>
            </p:cNvSpPr>
            <p:nvPr/>
          </p:nvSpPr>
          <p:spPr bwMode="auto">
            <a:xfrm>
              <a:off x="3360" y="1296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7694" name="Rectangle 14"/>
            <p:cNvSpPr>
              <a:spLocks noChangeArrowheads="1"/>
            </p:cNvSpPr>
            <p:nvPr/>
          </p:nvSpPr>
          <p:spPr bwMode="auto">
            <a:xfrm>
              <a:off x="3456" y="1296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7695" name="Rectangle 15"/>
            <p:cNvSpPr>
              <a:spLocks noChangeArrowheads="1"/>
            </p:cNvSpPr>
            <p:nvPr/>
          </p:nvSpPr>
          <p:spPr bwMode="auto">
            <a:xfrm>
              <a:off x="1344" y="129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7696" name="Rectangle 16"/>
            <p:cNvSpPr>
              <a:spLocks noChangeArrowheads="1"/>
            </p:cNvSpPr>
            <p:nvPr/>
          </p:nvSpPr>
          <p:spPr bwMode="auto">
            <a:xfrm>
              <a:off x="2112" y="129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7697" name="Rectangle 17"/>
            <p:cNvSpPr>
              <a:spLocks noChangeArrowheads="1"/>
            </p:cNvSpPr>
            <p:nvPr/>
          </p:nvSpPr>
          <p:spPr bwMode="auto">
            <a:xfrm>
              <a:off x="5568" y="129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7698" name="Rectangle 18"/>
            <p:cNvSpPr>
              <a:spLocks noChangeArrowheads="1"/>
            </p:cNvSpPr>
            <p:nvPr/>
          </p:nvSpPr>
          <p:spPr bwMode="auto">
            <a:xfrm>
              <a:off x="3552" y="129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7699" name="Rectangle 19"/>
            <p:cNvSpPr>
              <a:spLocks noChangeArrowheads="1"/>
            </p:cNvSpPr>
            <p:nvPr/>
          </p:nvSpPr>
          <p:spPr bwMode="auto">
            <a:xfrm>
              <a:off x="2880" y="129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</p:grpSp>
      <p:graphicFrame>
        <p:nvGraphicFramePr>
          <p:cNvPr id="62467" name="Object 20"/>
          <p:cNvGraphicFramePr>
            <a:graphicFrameLocks noChangeAspect="1"/>
          </p:cNvGraphicFramePr>
          <p:nvPr/>
        </p:nvGraphicFramePr>
        <p:xfrm>
          <a:off x="4114800" y="2514600"/>
          <a:ext cx="9144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7" r:id="rId4" imgW="482391" imgH="393529" progId="Equation.DSMT4">
                  <p:embed/>
                </p:oleObj>
              </mc:Choice>
              <mc:Fallback>
                <p:oleObj r:id="rId4" imgW="482391" imgH="393529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514600"/>
                        <a:ext cx="91440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8" name="Object 21"/>
          <p:cNvGraphicFramePr>
            <a:graphicFrameLocks noChangeAspect="1"/>
          </p:cNvGraphicFramePr>
          <p:nvPr/>
        </p:nvGraphicFramePr>
        <p:xfrm>
          <a:off x="4114800" y="3673475"/>
          <a:ext cx="928688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8" r:id="rId6" imgW="482391" imgH="393529" progId="Equation.DSMT4">
                  <p:embed/>
                </p:oleObj>
              </mc:Choice>
              <mc:Fallback>
                <p:oleObj r:id="rId6" imgW="482391" imgH="393529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673475"/>
                        <a:ext cx="928688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2469" name="Group 22"/>
          <p:cNvGrpSpPr>
            <a:grpSpLocks/>
          </p:cNvGrpSpPr>
          <p:nvPr/>
        </p:nvGrpSpPr>
        <p:grpSpPr bwMode="auto">
          <a:xfrm>
            <a:off x="152400" y="1447800"/>
            <a:ext cx="8839200" cy="457200"/>
            <a:chOff x="96" y="912"/>
            <a:chExt cx="5568" cy="288"/>
          </a:xfrm>
        </p:grpSpPr>
        <p:grpSp>
          <p:nvGrpSpPr>
            <p:cNvPr id="62484" name="Group 23"/>
            <p:cNvGrpSpPr>
              <a:grpSpLocks/>
            </p:cNvGrpSpPr>
            <p:nvPr/>
          </p:nvGrpSpPr>
          <p:grpSpPr bwMode="auto">
            <a:xfrm>
              <a:off x="96" y="912"/>
              <a:ext cx="5568" cy="144"/>
              <a:chOff x="96" y="912"/>
              <a:chExt cx="5568" cy="144"/>
            </a:xfrm>
          </p:grpSpPr>
          <p:sp>
            <p:nvSpPr>
              <p:cNvPr id="2247704" name="Rectangle 24"/>
              <p:cNvSpPr>
                <a:spLocks noChangeArrowheads="1"/>
              </p:cNvSpPr>
              <p:nvPr/>
            </p:nvSpPr>
            <p:spPr bwMode="auto">
              <a:xfrm>
                <a:off x="134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7705" name="Rectangle 25"/>
              <p:cNvSpPr>
                <a:spLocks noChangeArrowheads="1"/>
              </p:cNvSpPr>
              <p:nvPr/>
            </p:nvSpPr>
            <p:spPr bwMode="auto">
              <a:xfrm>
                <a:off x="14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7706" name="Rectangle 26"/>
              <p:cNvSpPr>
                <a:spLocks noChangeArrowheads="1"/>
              </p:cNvSpPr>
              <p:nvPr/>
            </p:nvSpPr>
            <p:spPr bwMode="auto">
              <a:xfrm>
                <a:off x="153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7707" name="Rectangle 27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7708" name="Rectangle 28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7709" name="Rectangle 29"/>
              <p:cNvSpPr>
                <a:spLocks noChangeArrowheads="1"/>
              </p:cNvSpPr>
              <p:nvPr/>
            </p:nvSpPr>
            <p:spPr bwMode="auto">
              <a:xfrm>
                <a:off x="182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7710" name="Rectangle 30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7711" name="Rectangle 31"/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7712" name="Rectangle 32"/>
              <p:cNvSpPr>
                <a:spLocks noChangeArrowheads="1"/>
              </p:cNvSpPr>
              <p:nvPr/>
            </p:nvSpPr>
            <p:spPr bwMode="auto">
              <a:xfrm>
                <a:off x="21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7713" name="Rectangle 33"/>
              <p:cNvSpPr>
                <a:spLocks noChangeArrowheads="1"/>
              </p:cNvSpPr>
              <p:nvPr/>
            </p:nvSpPr>
            <p:spPr bwMode="auto">
              <a:xfrm>
                <a:off x="220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7714" name="Rectangle 34"/>
              <p:cNvSpPr>
                <a:spLocks noChangeArrowheads="1"/>
              </p:cNvSpPr>
              <p:nvPr/>
            </p:nvSpPr>
            <p:spPr bwMode="auto">
              <a:xfrm>
                <a:off x="29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7715" name="Rectangle 35"/>
              <p:cNvSpPr>
                <a:spLocks noChangeArrowheads="1"/>
              </p:cNvSpPr>
              <p:nvPr/>
            </p:nvSpPr>
            <p:spPr bwMode="auto">
              <a:xfrm>
                <a:off x="364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7716" name="Rectangle 36"/>
              <p:cNvSpPr>
                <a:spLocks noChangeArrowheads="1"/>
              </p:cNvSpPr>
              <p:nvPr/>
            </p:nvSpPr>
            <p:spPr bwMode="auto">
              <a:xfrm>
                <a:off x="422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7717" name="Rectangle 37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7718" name="Rectangle 38"/>
              <p:cNvSpPr>
                <a:spLocks noChangeArrowheads="1"/>
              </p:cNvSpPr>
              <p:nvPr/>
            </p:nvSpPr>
            <p:spPr bwMode="auto">
              <a:xfrm>
                <a:off x="441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7719" name="Rectangle 39"/>
              <p:cNvSpPr>
                <a:spLocks noChangeArrowheads="1"/>
              </p:cNvSpPr>
              <p:nvPr/>
            </p:nvSpPr>
            <p:spPr bwMode="auto">
              <a:xfrm>
                <a:off x="45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7720" name="Rectangle 40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7721" name="Rectangle 41"/>
              <p:cNvSpPr>
                <a:spLocks noChangeArrowheads="1"/>
              </p:cNvSpPr>
              <p:nvPr/>
            </p:nvSpPr>
            <p:spPr bwMode="auto">
              <a:xfrm>
                <a:off x="47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7722" name="Rectangle 42"/>
              <p:cNvSpPr>
                <a:spLocks noChangeArrowheads="1"/>
              </p:cNvSpPr>
              <p:nvPr/>
            </p:nvSpPr>
            <p:spPr bwMode="auto">
              <a:xfrm>
                <a:off x="48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7723" name="Rectangle 43"/>
              <p:cNvSpPr>
                <a:spLocks noChangeArrowheads="1"/>
              </p:cNvSpPr>
              <p:nvPr/>
            </p:nvSpPr>
            <p:spPr bwMode="auto">
              <a:xfrm>
                <a:off x="48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7724" name="Rectangle 44"/>
              <p:cNvSpPr>
                <a:spLocks noChangeArrowheads="1"/>
              </p:cNvSpPr>
              <p:nvPr/>
            </p:nvSpPr>
            <p:spPr bwMode="auto">
              <a:xfrm>
                <a:off x="499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7725" name="Rectangle 45"/>
              <p:cNvSpPr>
                <a:spLocks noChangeArrowheads="1"/>
              </p:cNvSpPr>
              <p:nvPr/>
            </p:nvSpPr>
            <p:spPr bwMode="auto">
              <a:xfrm>
                <a:off x="508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7726" name="Rectangle 46"/>
              <p:cNvSpPr>
                <a:spLocks noChangeArrowheads="1"/>
              </p:cNvSpPr>
              <p:nvPr/>
            </p:nvSpPr>
            <p:spPr bwMode="auto">
              <a:xfrm>
                <a:off x="51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7727" name="Rectangle 47"/>
              <p:cNvSpPr>
                <a:spLocks noChangeArrowheads="1"/>
              </p:cNvSpPr>
              <p:nvPr/>
            </p:nvSpPr>
            <p:spPr bwMode="auto">
              <a:xfrm>
                <a:off x="528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7728" name="Rectangle 48"/>
              <p:cNvSpPr>
                <a:spLocks noChangeArrowheads="1"/>
              </p:cNvSpPr>
              <p:nvPr/>
            </p:nvSpPr>
            <p:spPr bwMode="auto">
              <a:xfrm>
                <a:off x="53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7729" name="Rectangle 49"/>
              <p:cNvSpPr>
                <a:spLocks noChangeArrowheads="1"/>
              </p:cNvSpPr>
              <p:nvPr/>
            </p:nvSpPr>
            <p:spPr bwMode="auto">
              <a:xfrm>
                <a:off x="54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7730" name="Rectangle 50"/>
              <p:cNvSpPr>
                <a:spLocks noChangeArrowheads="1"/>
              </p:cNvSpPr>
              <p:nvPr/>
            </p:nvSpPr>
            <p:spPr bwMode="auto">
              <a:xfrm>
                <a:off x="55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7731" name="Rectangle 51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7732" name="Rectangle 52"/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7733" name="Rectangle 53"/>
              <p:cNvSpPr>
                <a:spLocks noChangeArrowheads="1"/>
              </p:cNvSpPr>
              <p:nvPr/>
            </p:nvSpPr>
            <p:spPr bwMode="auto">
              <a:xfrm>
                <a:off x="259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7734" name="Rectangle 54"/>
              <p:cNvSpPr>
                <a:spLocks noChangeArrowheads="1"/>
              </p:cNvSpPr>
              <p:nvPr/>
            </p:nvSpPr>
            <p:spPr bwMode="auto">
              <a:xfrm>
                <a:off x="268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7735" name="Rectangle 55"/>
              <p:cNvSpPr>
                <a:spLocks noChangeArrowheads="1"/>
              </p:cNvSpPr>
              <p:nvPr/>
            </p:nvSpPr>
            <p:spPr bwMode="auto">
              <a:xfrm>
                <a:off x="27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7736" name="Rectangle 56"/>
              <p:cNvSpPr>
                <a:spLocks noChangeArrowheads="1"/>
              </p:cNvSpPr>
              <p:nvPr/>
            </p:nvSpPr>
            <p:spPr bwMode="auto">
              <a:xfrm>
                <a:off x="288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7737" name="Rectangle 57"/>
              <p:cNvSpPr>
                <a:spLocks noChangeArrowheads="1"/>
              </p:cNvSpPr>
              <p:nvPr/>
            </p:nvSpPr>
            <p:spPr bwMode="auto">
              <a:xfrm>
                <a:off x="24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7738" name="Rectangle 58"/>
              <p:cNvSpPr>
                <a:spLocks noChangeArrowheads="1"/>
              </p:cNvSpPr>
              <p:nvPr/>
            </p:nvSpPr>
            <p:spPr bwMode="auto">
              <a:xfrm>
                <a:off x="30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7739" name="Rectangle 59"/>
              <p:cNvSpPr>
                <a:spLocks noChangeArrowheads="1"/>
              </p:cNvSpPr>
              <p:nvPr/>
            </p:nvSpPr>
            <p:spPr bwMode="auto">
              <a:xfrm>
                <a:off x="31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7740" name="Rectangle 60"/>
              <p:cNvSpPr>
                <a:spLocks noChangeArrowheads="1"/>
              </p:cNvSpPr>
              <p:nvPr/>
            </p:nvSpPr>
            <p:spPr bwMode="auto">
              <a:xfrm>
                <a:off x="336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7741" name="Rectangle 61"/>
              <p:cNvSpPr>
                <a:spLocks noChangeArrowheads="1"/>
              </p:cNvSpPr>
              <p:nvPr/>
            </p:nvSpPr>
            <p:spPr bwMode="auto">
              <a:xfrm>
                <a:off x="345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7742" name="Rectangle 62"/>
              <p:cNvSpPr>
                <a:spLocks noChangeArrowheads="1"/>
              </p:cNvSpPr>
              <p:nvPr/>
            </p:nvSpPr>
            <p:spPr bwMode="auto">
              <a:xfrm>
                <a:off x="355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7743" name="Rectangle 63"/>
              <p:cNvSpPr>
                <a:spLocks noChangeArrowheads="1"/>
              </p:cNvSpPr>
              <p:nvPr/>
            </p:nvSpPr>
            <p:spPr bwMode="auto">
              <a:xfrm>
                <a:off x="326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7744" name="Rectangle 64"/>
              <p:cNvSpPr>
                <a:spLocks noChangeArrowheads="1"/>
              </p:cNvSpPr>
              <p:nvPr/>
            </p:nvSpPr>
            <p:spPr bwMode="auto">
              <a:xfrm>
                <a:off x="374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7745" name="Rectangle 65"/>
              <p:cNvSpPr>
                <a:spLocks noChangeArrowheads="1"/>
              </p:cNvSpPr>
              <p:nvPr/>
            </p:nvSpPr>
            <p:spPr bwMode="auto">
              <a:xfrm>
                <a:off x="38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7746" name="Rectangle 66"/>
              <p:cNvSpPr>
                <a:spLocks noChangeArrowheads="1"/>
              </p:cNvSpPr>
              <p:nvPr/>
            </p:nvSpPr>
            <p:spPr bwMode="auto">
              <a:xfrm>
                <a:off x="403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7747" name="Rectangle 67"/>
              <p:cNvSpPr>
                <a:spLocks noChangeArrowheads="1"/>
              </p:cNvSpPr>
              <p:nvPr/>
            </p:nvSpPr>
            <p:spPr bwMode="auto">
              <a:xfrm>
                <a:off x="412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7748" name="Rectangle 68"/>
              <p:cNvSpPr>
                <a:spLocks noChangeArrowheads="1"/>
              </p:cNvSpPr>
              <p:nvPr/>
            </p:nvSpPr>
            <p:spPr bwMode="auto">
              <a:xfrm>
                <a:off x="393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7749" name="Rectangle 69"/>
              <p:cNvSpPr>
                <a:spLocks noChangeArrowheads="1"/>
              </p:cNvSpPr>
              <p:nvPr/>
            </p:nvSpPr>
            <p:spPr bwMode="auto">
              <a:xfrm>
                <a:off x="96" y="91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  <p:grpSp>
          <p:nvGrpSpPr>
            <p:cNvPr id="62485" name="Group 70"/>
            <p:cNvGrpSpPr>
              <a:grpSpLocks/>
            </p:cNvGrpSpPr>
            <p:nvPr/>
          </p:nvGrpSpPr>
          <p:grpSpPr bwMode="auto">
            <a:xfrm>
              <a:off x="96" y="1056"/>
              <a:ext cx="5568" cy="144"/>
              <a:chOff x="96" y="1056"/>
              <a:chExt cx="5568" cy="144"/>
            </a:xfrm>
          </p:grpSpPr>
          <p:sp>
            <p:nvSpPr>
              <p:cNvPr id="2247751" name="Rectangle 71"/>
              <p:cNvSpPr>
                <a:spLocks noChangeArrowheads="1"/>
              </p:cNvSpPr>
              <p:nvPr/>
            </p:nvSpPr>
            <p:spPr bwMode="auto">
              <a:xfrm>
                <a:off x="134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7752" name="Rectangle 72"/>
              <p:cNvSpPr>
                <a:spLocks noChangeArrowheads="1"/>
              </p:cNvSpPr>
              <p:nvPr/>
            </p:nvSpPr>
            <p:spPr bwMode="auto">
              <a:xfrm>
                <a:off x="14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7753" name="Rectangle 73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7754" name="Rectangle 74"/>
              <p:cNvSpPr>
                <a:spLocks noChangeArrowheads="1"/>
              </p:cNvSpPr>
              <p:nvPr/>
            </p:nvSpPr>
            <p:spPr bwMode="auto">
              <a:xfrm>
                <a:off x="163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7755" name="Rectangle 75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7756" name="Rectangle 76"/>
              <p:cNvSpPr>
                <a:spLocks noChangeArrowheads="1"/>
              </p:cNvSpPr>
              <p:nvPr/>
            </p:nvSpPr>
            <p:spPr bwMode="auto">
              <a:xfrm>
                <a:off x="182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7757" name="Rectangle 77"/>
              <p:cNvSpPr>
                <a:spLocks noChangeArrowheads="1"/>
              </p:cNvSpPr>
              <p:nvPr/>
            </p:nvSpPr>
            <p:spPr bwMode="auto">
              <a:xfrm>
                <a:off x="19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7758" name="Rectangle 78"/>
              <p:cNvSpPr>
                <a:spLocks noChangeArrowheads="1"/>
              </p:cNvSpPr>
              <p:nvPr/>
            </p:nvSpPr>
            <p:spPr bwMode="auto">
              <a:xfrm>
                <a:off x="201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7759" name="Rectangle 79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7760" name="Rectangle 80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7761" name="Rectangle 81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7762" name="Rectangle 82"/>
              <p:cNvSpPr>
                <a:spLocks noChangeArrowheads="1"/>
              </p:cNvSpPr>
              <p:nvPr/>
            </p:nvSpPr>
            <p:spPr bwMode="auto">
              <a:xfrm>
                <a:off x="24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7763" name="Rectangle 83"/>
              <p:cNvSpPr>
                <a:spLocks noChangeArrowheads="1"/>
              </p:cNvSpPr>
              <p:nvPr/>
            </p:nvSpPr>
            <p:spPr bwMode="auto">
              <a:xfrm>
                <a:off x="24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7764" name="Rectangle 84"/>
              <p:cNvSpPr>
                <a:spLocks noChangeArrowheads="1"/>
              </p:cNvSpPr>
              <p:nvPr/>
            </p:nvSpPr>
            <p:spPr bwMode="auto">
              <a:xfrm>
                <a:off x="259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7765" name="Rectangle 85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7766" name="Rectangle 86"/>
              <p:cNvSpPr>
                <a:spLocks noChangeArrowheads="1"/>
              </p:cNvSpPr>
              <p:nvPr/>
            </p:nvSpPr>
            <p:spPr bwMode="auto">
              <a:xfrm>
                <a:off x="27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7767" name="Rectangle 87"/>
              <p:cNvSpPr>
                <a:spLocks noChangeArrowheads="1"/>
              </p:cNvSpPr>
              <p:nvPr/>
            </p:nvSpPr>
            <p:spPr bwMode="auto">
              <a:xfrm>
                <a:off x="288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7768" name="Rectangle 88"/>
              <p:cNvSpPr>
                <a:spLocks noChangeArrowheads="1"/>
              </p:cNvSpPr>
              <p:nvPr/>
            </p:nvSpPr>
            <p:spPr bwMode="auto">
              <a:xfrm>
                <a:off x="29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7769" name="Rectangle 89"/>
              <p:cNvSpPr>
                <a:spLocks noChangeArrowheads="1"/>
              </p:cNvSpPr>
              <p:nvPr/>
            </p:nvSpPr>
            <p:spPr bwMode="auto">
              <a:xfrm>
                <a:off x="30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7770" name="Rectangle 90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7771" name="Rectangle 91"/>
              <p:cNvSpPr>
                <a:spLocks noChangeArrowheads="1"/>
              </p:cNvSpPr>
              <p:nvPr/>
            </p:nvSpPr>
            <p:spPr bwMode="auto">
              <a:xfrm>
                <a:off x="326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7772" name="Rectangle 92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7773" name="Rectangle 93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7774" name="Rectangle 94"/>
              <p:cNvSpPr>
                <a:spLocks noChangeArrowheads="1"/>
              </p:cNvSpPr>
              <p:nvPr/>
            </p:nvSpPr>
            <p:spPr bwMode="auto">
              <a:xfrm>
                <a:off x="355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7775" name="Rectangle 95"/>
              <p:cNvSpPr>
                <a:spLocks noChangeArrowheads="1"/>
              </p:cNvSpPr>
              <p:nvPr/>
            </p:nvSpPr>
            <p:spPr bwMode="auto">
              <a:xfrm>
                <a:off x="364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7776" name="Rectangle 96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7777" name="Rectangle 97"/>
              <p:cNvSpPr>
                <a:spLocks noChangeArrowheads="1"/>
              </p:cNvSpPr>
              <p:nvPr/>
            </p:nvSpPr>
            <p:spPr bwMode="auto">
              <a:xfrm>
                <a:off x="38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7778" name="Rectangle 98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7779" name="Rectangle 99"/>
              <p:cNvSpPr>
                <a:spLocks noChangeArrowheads="1"/>
              </p:cNvSpPr>
              <p:nvPr/>
            </p:nvSpPr>
            <p:spPr bwMode="auto">
              <a:xfrm>
                <a:off x="403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7780" name="Rectangle 100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7781" name="Rectangle 101"/>
              <p:cNvSpPr>
                <a:spLocks noChangeArrowheads="1"/>
              </p:cNvSpPr>
              <p:nvPr/>
            </p:nvSpPr>
            <p:spPr bwMode="auto">
              <a:xfrm>
                <a:off x="422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7782" name="Rectangle 102"/>
              <p:cNvSpPr>
                <a:spLocks noChangeArrowheads="1"/>
              </p:cNvSpPr>
              <p:nvPr/>
            </p:nvSpPr>
            <p:spPr bwMode="auto">
              <a:xfrm>
                <a:off x="43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7783" name="Rectangle 103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7784" name="Rectangle 104"/>
              <p:cNvSpPr>
                <a:spLocks noChangeArrowheads="1"/>
              </p:cNvSpPr>
              <p:nvPr/>
            </p:nvSpPr>
            <p:spPr bwMode="auto">
              <a:xfrm>
                <a:off x="45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7785" name="Rectangle 105"/>
              <p:cNvSpPr>
                <a:spLocks noChangeArrowheads="1"/>
              </p:cNvSpPr>
              <p:nvPr/>
            </p:nvSpPr>
            <p:spPr bwMode="auto">
              <a:xfrm>
                <a:off x="460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7786" name="Rectangle 106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7787" name="Rectangle 107"/>
              <p:cNvSpPr>
                <a:spLocks noChangeArrowheads="1"/>
              </p:cNvSpPr>
              <p:nvPr/>
            </p:nvSpPr>
            <p:spPr bwMode="auto">
              <a:xfrm>
                <a:off x="48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7788" name="Rectangle 108"/>
              <p:cNvSpPr>
                <a:spLocks noChangeArrowheads="1"/>
              </p:cNvSpPr>
              <p:nvPr/>
            </p:nvSpPr>
            <p:spPr bwMode="auto">
              <a:xfrm>
                <a:off x="48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7789" name="Rectangle 109"/>
              <p:cNvSpPr>
                <a:spLocks noChangeArrowheads="1"/>
              </p:cNvSpPr>
              <p:nvPr/>
            </p:nvSpPr>
            <p:spPr bwMode="auto">
              <a:xfrm>
                <a:off x="499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7790" name="Rectangle 110"/>
              <p:cNvSpPr>
                <a:spLocks noChangeArrowheads="1"/>
              </p:cNvSpPr>
              <p:nvPr/>
            </p:nvSpPr>
            <p:spPr bwMode="auto">
              <a:xfrm>
                <a:off x="508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7791" name="Rectangle 111"/>
              <p:cNvSpPr>
                <a:spLocks noChangeArrowheads="1"/>
              </p:cNvSpPr>
              <p:nvPr/>
            </p:nvSpPr>
            <p:spPr bwMode="auto">
              <a:xfrm>
                <a:off x="51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7792" name="Rectangle 112"/>
              <p:cNvSpPr>
                <a:spLocks noChangeArrowheads="1"/>
              </p:cNvSpPr>
              <p:nvPr/>
            </p:nvSpPr>
            <p:spPr bwMode="auto">
              <a:xfrm>
                <a:off x="528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7793" name="Rectangle 113"/>
              <p:cNvSpPr>
                <a:spLocks noChangeArrowheads="1"/>
              </p:cNvSpPr>
              <p:nvPr/>
            </p:nvSpPr>
            <p:spPr bwMode="auto">
              <a:xfrm>
                <a:off x="53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7794" name="Rectangle 114"/>
              <p:cNvSpPr>
                <a:spLocks noChangeArrowheads="1"/>
              </p:cNvSpPr>
              <p:nvPr/>
            </p:nvSpPr>
            <p:spPr bwMode="auto">
              <a:xfrm>
                <a:off x="54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7795" name="Rectangle 115"/>
              <p:cNvSpPr>
                <a:spLocks noChangeArrowheads="1"/>
              </p:cNvSpPr>
              <p:nvPr/>
            </p:nvSpPr>
            <p:spPr bwMode="auto">
              <a:xfrm>
                <a:off x="55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7796" name="Rectangle 116"/>
              <p:cNvSpPr>
                <a:spLocks noChangeArrowheads="1"/>
              </p:cNvSpPr>
              <p:nvPr/>
            </p:nvSpPr>
            <p:spPr bwMode="auto">
              <a:xfrm>
                <a:off x="96" y="105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</p:grpSp>
      <p:grpSp>
        <p:nvGrpSpPr>
          <p:cNvPr id="62470" name="Group 117"/>
          <p:cNvGrpSpPr>
            <a:grpSpLocks/>
          </p:cNvGrpSpPr>
          <p:nvPr/>
        </p:nvGrpSpPr>
        <p:grpSpPr bwMode="auto">
          <a:xfrm>
            <a:off x="457200" y="5562600"/>
            <a:ext cx="990600" cy="914400"/>
            <a:chOff x="288" y="3312"/>
            <a:chExt cx="624" cy="576"/>
          </a:xfrm>
        </p:grpSpPr>
        <p:sp>
          <p:nvSpPr>
            <p:cNvPr id="2247798" name="Rectangle 118"/>
            <p:cNvSpPr>
              <a:spLocks noChangeArrowheads="1"/>
            </p:cNvSpPr>
            <p:nvPr/>
          </p:nvSpPr>
          <p:spPr bwMode="auto">
            <a:xfrm>
              <a:off x="288" y="3744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7799" name="Rectangle 119"/>
            <p:cNvSpPr>
              <a:spLocks noChangeArrowheads="1"/>
            </p:cNvSpPr>
            <p:nvPr/>
          </p:nvSpPr>
          <p:spPr bwMode="auto">
            <a:xfrm>
              <a:off x="288" y="3600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7800" name="Rectangle 120"/>
            <p:cNvSpPr>
              <a:spLocks noChangeArrowheads="1"/>
            </p:cNvSpPr>
            <p:nvPr/>
          </p:nvSpPr>
          <p:spPr bwMode="auto">
            <a:xfrm>
              <a:off x="432" y="3600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True</a:t>
              </a:r>
            </a:p>
          </p:txBody>
        </p:sp>
        <p:sp>
          <p:nvSpPr>
            <p:cNvPr id="2247801" name="Rectangle 121"/>
            <p:cNvSpPr>
              <a:spLocks noChangeArrowheads="1"/>
            </p:cNvSpPr>
            <p:nvPr/>
          </p:nvSpPr>
          <p:spPr bwMode="auto">
            <a:xfrm>
              <a:off x="432" y="3744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False</a:t>
              </a:r>
            </a:p>
          </p:txBody>
        </p:sp>
        <p:sp>
          <p:nvSpPr>
            <p:cNvPr id="2247802" name="Rectangle 122"/>
            <p:cNvSpPr>
              <a:spLocks noChangeArrowheads="1"/>
            </p:cNvSpPr>
            <p:nvPr/>
          </p:nvSpPr>
          <p:spPr bwMode="auto">
            <a:xfrm>
              <a:off x="288" y="3456"/>
              <a:ext cx="96" cy="14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7803" name="Rectangle 123"/>
            <p:cNvSpPr>
              <a:spLocks noChangeArrowheads="1"/>
            </p:cNvSpPr>
            <p:nvPr/>
          </p:nvSpPr>
          <p:spPr bwMode="auto">
            <a:xfrm>
              <a:off x="288" y="3312"/>
              <a:ext cx="96" cy="1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7804" name="Rectangle 124"/>
            <p:cNvSpPr>
              <a:spLocks noChangeArrowheads="1"/>
            </p:cNvSpPr>
            <p:nvPr/>
          </p:nvSpPr>
          <p:spPr bwMode="auto">
            <a:xfrm>
              <a:off x="432" y="3312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GSTD+</a:t>
              </a:r>
            </a:p>
          </p:txBody>
        </p:sp>
        <p:sp>
          <p:nvSpPr>
            <p:cNvPr id="2247805" name="Rectangle 125"/>
            <p:cNvSpPr>
              <a:spLocks noChangeArrowheads="1"/>
            </p:cNvSpPr>
            <p:nvPr/>
          </p:nvSpPr>
          <p:spPr bwMode="auto">
            <a:xfrm>
              <a:off x="432" y="3456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GSTD-</a:t>
              </a:r>
            </a:p>
          </p:txBody>
        </p:sp>
      </p:grpSp>
      <p:grpSp>
        <p:nvGrpSpPr>
          <p:cNvPr id="62471" name="Group 126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47807" name="Rectangle 127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62475" name="Picture 128" descr="net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62472" name="Object 129"/>
          <p:cNvGraphicFramePr>
            <a:graphicFrameLocks noChangeAspect="1"/>
          </p:cNvGraphicFramePr>
          <p:nvPr/>
        </p:nvGraphicFramePr>
        <p:xfrm>
          <a:off x="1981200" y="3709988"/>
          <a:ext cx="19812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9" r:id="rId9" imgW="1308100" imgH="469900" progId="Equation.DSMT4">
                  <p:embed/>
                </p:oleObj>
              </mc:Choice>
              <mc:Fallback>
                <p:oleObj r:id="rId9" imgW="1308100" imgH="469900" progId="Equation.DSMT4">
                  <p:embed/>
                  <p:pic>
                    <p:nvPicPr>
                      <p:cNvPr id="0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709988"/>
                        <a:ext cx="1981200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3" name="Object 130"/>
          <p:cNvGraphicFramePr>
            <a:graphicFrameLocks noChangeAspect="1"/>
          </p:cNvGraphicFramePr>
          <p:nvPr/>
        </p:nvGraphicFramePr>
        <p:xfrm>
          <a:off x="2024063" y="2544763"/>
          <a:ext cx="2014537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0" r:id="rId11" imgW="1282700" imgH="469900" progId="Equation.DSMT4">
                  <p:embed/>
                </p:oleObj>
              </mc:Choice>
              <mc:Fallback>
                <p:oleObj r:id="rId11" imgW="1282700" imgH="469900" progId="Equation.DSMT4">
                  <p:embed/>
                  <p:pic>
                    <p:nvPicPr>
                      <p:cNvPr id="0" name="Object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2544763"/>
                        <a:ext cx="2014537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800080"/>
                </a:solidFill>
                <a:cs typeface="+mj-cs"/>
              </a:rPr>
              <a:t>Calculating Likelihood Ratios</a:t>
            </a:r>
          </a:p>
        </p:txBody>
      </p:sp>
      <p:sp>
        <p:nvSpPr>
          <p:cNvPr id="2249731" name="Rectangle 3"/>
          <p:cNvSpPr>
            <a:spLocks noChangeArrowheads="1"/>
          </p:cNvSpPr>
          <p:nvPr/>
        </p:nvSpPr>
        <p:spPr bwMode="auto">
          <a:xfrm>
            <a:off x="22860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32" name="Rectangle 4"/>
          <p:cNvSpPr>
            <a:spLocks noChangeArrowheads="1"/>
          </p:cNvSpPr>
          <p:nvPr/>
        </p:nvSpPr>
        <p:spPr bwMode="auto">
          <a:xfrm>
            <a:off x="30480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33" name="Rectangle 5"/>
          <p:cNvSpPr>
            <a:spLocks noChangeArrowheads="1"/>
          </p:cNvSpPr>
          <p:nvPr/>
        </p:nvSpPr>
        <p:spPr bwMode="auto">
          <a:xfrm>
            <a:off x="152400" y="2057400"/>
            <a:ext cx="1981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99FF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600">
                <a:cs typeface="+mn-cs"/>
              </a:rPr>
              <a:t>Pull-down 1</a:t>
            </a:r>
          </a:p>
        </p:txBody>
      </p:sp>
      <p:sp>
        <p:nvSpPr>
          <p:cNvPr id="2249734" name="Rectangle 6"/>
          <p:cNvSpPr>
            <a:spLocks noChangeArrowheads="1"/>
          </p:cNvSpPr>
          <p:nvPr/>
        </p:nvSpPr>
        <p:spPr bwMode="auto">
          <a:xfrm>
            <a:off x="36576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35" name="Rectangle 7"/>
          <p:cNvSpPr>
            <a:spLocks noChangeArrowheads="1"/>
          </p:cNvSpPr>
          <p:nvPr/>
        </p:nvSpPr>
        <p:spPr bwMode="auto">
          <a:xfrm>
            <a:off x="38100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36" name="Rectangle 8"/>
          <p:cNvSpPr>
            <a:spLocks noChangeArrowheads="1"/>
          </p:cNvSpPr>
          <p:nvPr/>
        </p:nvSpPr>
        <p:spPr bwMode="auto">
          <a:xfrm>
            <a:off x="39624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37" name="Rectangle 9"/>
          <p:cNvSpPr>
            <a:spLocks noChangeArrowheads="1"/>
          </p:cNvSpPr>
          <p:nvPr/>
        </p:nvSpPr>
        <p:spPr bwMode="auto">
          <a:xfrm>
            <a:off x="44196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38" name="Rectangle 10"/>
          <p:cNvSpPr>
            <a:spLocks noChangeArrowheads="1"/>
          </p:cNvSpPr>
          <p:nvPr/>
        </p:nvSpPr>
        <p:spPr bwMode="auto">
          <a:xfrm>
            <a:off x="47244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39" name="Rectangle 11"/>
          <p:cNvSpPr>
            <a:spLocks noChangeArrowheads="1"/>
          </p:cNvSpPr>
          <p:nvPr/>
        </p:nvSpPr>
        <p:spPr bwMode="auto">
          <a:xfrm>
            <a:off x="48768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40" name="Rectangle 12"/>
          <p:cNvSpPr>
            <a:spLocks noChangeArrowheads="1"/>
          </p:cNvSpPr>
          <p:nvPr/>
        </p:nvSpPr>
        <p:spPr bwMode="auto">
          <a:xfrm>
            <a:off x="51816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41" name="Rectangle 13"/>
          <p:cNvSpPr>
            <a:spLocks noChangeArrowheads="1"/>
          </p:cNvSpPr>
          <p:nvPr/>
        </p:nvSpPr>
        <p:spPr bwMode="auto">
          <a:xfrm>
            <a:off x="50292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42" name="Rectangle 14"/>
          <p:cNvSpPr>
            <a:spLocks noChangeArrowheads="1"/>
          </p:cNvSpPr>
          <p:nvPr/>
        </p:nvSpPr>
        <p:spPr bwMode="auto">
          <a:xfrm>
            <a:off x="57912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43" name="Rectangle 15"/>
          <p:cNvSpPr>
            <a:spLocks noChangeArrowheads="1"/>
          </p:cNvSpPr>
          <p:nvPr/>
        </p:nvSpPr>
        <p:spPr bwMode="auto">
          <a:xfrm>
            <a:off x="60960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44" name="Rectangle 16"/>
          <p:cNvSpPr>
            <a:spLocks noChangeArrowheads="1"/>
          </p:cNvSpPr>
          <p:nvPr/>
        </p:nvSpPr>
        <p:spPr bwMode="auto">
          <a:xfrm>
            <a:off x="62484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45" name="Rectangle 17"/>
          <p:cNvSpPr>
            <a:spLocks noChangeArrowheads="1"/>
          </p:cNvSpPr>
          <p:nvPr/>
        </p:nvSpPr>
        <p:spPr bwMode="auto">
          <a:xfrm>
            <a:off x="64008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46" name="Rectangle 18"/>
          <p:cNvSpPr>
            <a:spLocks noChangeArrowheads="1"/>
          </p:cNvSpPr>
          <p:nvPr/>
        </p:nvSpPr>
        <p:spPr bwMode="auto">
          <a:xfrm>
            <a:off x="59436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47" name="Rectangle 19"/>
          <p:cNvSpPr>
            <a:spLocks noChangeArrowheads="1"/>
          </p:cNvSpPr>
          <p:nvPr/>
        </p:nvSpPr>
        <p:spPr bwMode="auto">
          <a:xfrm>
            <a:off x="67056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48" name="Rectangle 20"/>
          <p:cNvSpPr>
            <a:spLocks noChangeArrowheads="1"/>
          </p:cNvSpPr>
          <p:nvPr/>
        </p:nvSpPr>
        <p:spPr bwMode="auto">
          <a:xfrm>
            <a:off x="68580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49" name="Rectangle 21"/>
          <p:cNvSpPr>
            <a:spLocks noChangeArrowheads="1"/>
          </p:cNvSpPr>
          <p:nvPr/>
        </p:nvSpPr>
        <p:spPr bwMode="auto">
          <a:xfrm>
            <a:off x="70104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50" name="Rectangle 22"/>
          <p:cNvSpPr>
            <a:spLocks noChangeArrowheads="1"/>
          </p:cNvSpPr>
          <p:nvPr/>
        </p:nvSpPr>
        <p:spPr bwMode="auto">
          <a:xfrm>
            <a:off x="71628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51" name="Rectangle 23"/>
          <p:cNvSpPr>
            <a:spLocks noChangeArrowheads="1"/>
          </p:cNvSpPr>
          <p:nvPr/>
        </p:nvSpPr>
        <p:spPr bwMode="auto">
          <a:xfrm>
            <a:off x="74676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52" name="Rectangle 24"/>
          <p:cNvSpPr>
            <a:spLocks noChangeArrowheads="1"/>
          </p:cNvSpPr>
          <p:nvPr/>
        </p:nvSpPr>
        <p:spPr bwMode="auto">
          <a:xfrm>
            <a:off x="76200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53" name="Rectangle 25"/>
          <p:cNvSpPr>
            <a:spLocks noChangeArrowheads="1"/>
          </p:cNvSpPr>
          <p:nvPr/>
        </p:nvSpPr>
        <p:spPr bwMode="auto">
          <a:xfrm>
            <a:off x="77724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54" name="Rectangle 26"/>
          <p:cNvSpPr>
            <a:spLocks noChangeArrowheads="1"/>
          </p:cNvSpPr>
          <p:nvPr/>
        </p:nvSpPr>
        <p:spPr bwMode="auto">
          <a:xfrm>
            <a:off x="80772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55" name="Rectangle 27"/>
          <p:cNvSpPr>
            <a:spLocks noChangeArrowheads="1"/>
          </p:cNvSpPr>
          <p:nvPr/>
        </p:nvSpPr>
        <p:spPr bwMode="auto">
          <a:xfrm>
            <a:off x="82296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56" name="Rectangle 28"/>
          <p:cNvSpPr>
            <a:spLocks noChangeArrowheads="1"/>
          </p:cNvSpPr>
          <p:nvPr/>
        </p:nvSpPr>
        <p:spPr bwMode="auto">
          <a:xfrm>
            <a:off x="85344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57" name="Rectangle 29"/>
          <p:cNvSpPr>
            <a:spLocks noChangeArrowheads="1"/>
          </p:cNvSpPr>
          <p:nvPr/>
        </p:nvSpPr>
        <p:spPr bwMode="auto">
          <a:xfrm>
            <a:off x="2133600" y="20574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99FF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>
              <a:cs typeface="+mn-cs"/>
            </a:endParaRPr>
          </a:p>
        </p:txBody>
      </p:sp>
      <p:sp>
        <p:nvSpPr>
          <p:cNvPr id="2249758" name="Rectangle 30"/>
          <p:cNvSpPr>
            <a:spLocks noChangeArrowheads="1"/>
          </p:cNvSpPr>
          <p:nvPr/>
        </p:nvSpPr>
        <p:spPr bwMode="auto">
          <a:xfrm>
            <a:off x="3352800" y="20574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99FF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>
              <a:cs typeface="+mn-cs"/>
            </a:endParaRPr>
          </a:p>
        </p:txBody>
      </p:sp>
      <p:sp>
        <p:nvSpPr>
          <p:cNvPr id="2249759" name="Rectangle 31"/>
          <p:cNvSpPr>
            <a:spLocks noChangeArrowheads="1"/>
          </p:cNvSpPr>
          <p:nvPr/>
        </p:nvSpPr>
        <p:spPr bwMode="auto">
          <a:xfrm>
            <a:off x="7924800" y="20574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99FF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>
              <a:cs typeface="+mn-cs"/>
            </a:endParaRPr>
          </a:p>
        </p:txBody>
      </p:sp>
      <p:sp>
        <p:nvSpPr>
          <p:cNvPr id="2249760" name="Rectangle 32"/>
          <p:cNvSpPr>
            <a:spLocks noChangeArrowheads="1"/>
          </p:cNvSpPr>
          <p:nvPr/>
        </p:nvSpPr>
        <p:spPr bwMode="auto">
          <a:xfrm>
            <a:off x="8382000" y="20574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99FF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>
              <a:cs typeface="+mn-cs"/>
            </a:endParaRPr>
          </a:p>
        </p:txBody>
      </p:sp>
      <p:sp>
        <p:nvSpPr>
          <p:cNvPr id="2249761" name="Rectangle 33"/>
          <p:cNvSpPr>
            <a:spLocks noChangeArrowheads="1"/>
          </p:cNvSpPr>
          <p:nvPr/>
        </p:nvSpPr>
        <p:spPr bwMode="auto">
          <a:xfrm>
            <a:off x="8839200" y="20574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99FF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>
              <a:cs typeface="+mn-cs"/>
            </a:endParaRPr>
          </a:p>
        </p:txBody>
      </p:sp>
      <p:sp>
        <p:nvSpPr>
          <p:cNvPr id="2249762" name="Rectangle 34"/>
          <p:cNvSpPr>
            <a:spLocks noChangeArrowheads="1"/>
          </p:cNvSpPr>
          <p:nvPr/>
        </p:nvSpPr>
        <p:spPr bwMode="auto">
          <a:xfrm>
            <a:off x="8686800" y="20574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99FF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>
              <a:cs typeface="+mn-cs"/>
            </a:endParaRPr>
          </a:p>
        </p:txBody>
      </p:sp>
      <p:sp>
        <p:nvSpPr>
          <p:cNvPr id="2249763" name="Rectangle 35"/>
          <p:cNvSpPr>
            <a:spLocks noChangeArrowheads="1"/>
          </p:cNvSpPr>
          <p:nvPr/>
        </p:nvSpPr>
        <p:spPr bwMode="auto">
          <a:xfrm>
            <a:off x="7315200" y="20574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99FF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>
              <a:cs typeface="+mn-cs"/>
            </a:endParaRPr>
          </a:p>
        </p:txBody>
      </p:sp>
      <p:sp>
        <p:nvSpPr>
          <p:cNvPr id="2249764" name="Rectangle 36"/>
          <p:cNvSpPr>
            <a:spLocks noChangeArrowheads="1"/>
          </p:cNvSpPr>
          <p:nvPr/>
        </p:nvSpPr>
        <p:spPr bwMode="auto">
          <a:xfrm>
            <a:off x="6553200" y="20574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99FF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>
              <a:cs typeface="+mn-cs"/>
            </a:endParaRPr>
          </a:p>
        </p:txBody>
      </p:sp>
      <p:sp>
        <p:nvSpPr>
          <p:cNvPr id="2249765" name="Rectangle 37"/>
          <p:cNvSpPr>
            <a:spLocks noChangeArrowheads="1"/>
          </p:cNvSpPr>
          <p:nvPr/>
        </p:nvSpPr>
        <p:spPr bwMode="auto">
          <a:xfrm>
            <a:off x="5638800" y="20574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99FF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>
              <a:cs typeface="+mn-cs"/>
            </a:endParaRPr>
          </a:p>
        </p:txBody>
      </p:sp>
      <p:sp>
        <p:nvSpPr>
          <p:cNvPr id="2249766" name="Rectangle 38"/>
          <p:cNvSpPr>
            <a:spLocks noChangeArrowheads="1"/>
          </p:cNvSpPr>
          <p:nvPr/>
        </p:nvSpPr>
        <p:spPr bwMode="auto">
          <a:xfrm>
            <a:off x="4572000" y="20574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99FF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>
              <a:cs typeface="+mn-cs"/>
            </a:endParaRPr>
          </a:p>
        </p:txBody>
      </p:sp>
      <p:graphicFrame>
        <p:nvGraphicFramePr>
          <p:cNvPr id="64550" name="Object 39"/>
          <p:cNvGraphicFramePr>
            <a:graphicFrameLocks noChangeAspect="1"/>
          </p:cNvGraphicFramePr>
          <p:nvPr/>
        </p:nvGraphicFramePr>
        <p:xfrm>
          <a:off x="4114800" y="2514600"/>
          <a:ext cx="914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54" r:id="rId4" imgW="545863" imgH="393529" progId="Equation.DSMT4">
                  <p:embed/>
                </p:oleObj>
              </mc:Choice>
              <mc:Fallback>
                <p:oleObj r:id="rId4" imgW="545863" imgH="393529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514600"/>
                        <a:ext cx="914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51" name="Object 40"/>
          <p:cNvGraphicFramePr>
            <a:graphicFrameLocks noChangeAspect="1"/>
          </p:cNvGraphicFramePr>
          <p:nvPr/>
        </p:nvGraphicFramePr>
        <p:xfrm>
          <a:off x="4114800" y="3657600"/>
          <a:ext cx="9906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55" r:id="rId6" imgW="558558" imgH="393529" progId="Equation.DSMT4">
                  <p:embed/>
                </p:oleObj>
              </mc:Choice>
              <mc:Fallback>
                <p:oleObj r:id="rId6" imgW="558558" imgH="393529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657600"/>
                        <a:ext cx="990600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4552" name="Group 41"/>
          <p:cNvGrpSpPr>
            <a:grpSpLocks/>
          </p:cNvGrpSpPr>
          <p:nvPr/>
        </p:nvGrpSpPr>
        <p:grpSpPr bwMode="auto">
          <a:xfrm>
            <a:off x="152400" y="1447800"/>
            <a:ext cx="8839200" cy="457200"/>
            <a:chOff x="96" y="912"/>
            <a:chExt cx="5568" cy="288"/>
          </a:xfrm>
        </p:grpSpPr>
        <p:grpSp>
          <p:nvGrpSpPr>
            <p:cNvPr id="64617" name="Group 42"/>
            <p:cNvGrpSpPr>
              <a:grpSpLocks/>
            </p:cNvGrpSpPr>
            <p:nvPr/>
          </p:nvGrpSpPr>
          <p:grpSpPr bwMode="auto">
            <a:xfrm>
              <a:off x="96" y="912"/>
              <a:ext cx="5568" cy="144"/>
              <a:chOff x="96" y="912"/>
              <a:chExt cx="5568" cy="144"/>
            </a:xfrm>
          </p:grpSpPr>
          <p:sp>
            <p:nvSpPr>
              <p:cNvPr id="2249771" name="Rectangle 43"/>
              <p:cNvSpPr>
                <a:spLocks noChangeArrowheads="1"/>
              </p:cNvSpPr>
              <p:nvPr/>
            </p:nvSpPr>
            <p:spPr bwMode="auto">
              <a:xfrm>
                <a:off x="134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772" name="Rectangle 44"/>
              <p:cNvSpPr>
                <a:spLocks noChangeArrowheads="1"/>
              </p:cNvSpPr>
              <p:nvPr/>
            </p:nvSpPr>
            <p:spPr bwMode="auto">
              <a:xfrm>
                <a:off x="14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773" name="Rectangle 45"/>
              <p:cNvSpPr>
                <a:spLocks noChangeArrowheads="1"/>
              </p:cNvSpPr>
              <p:nvPr/>
            </p:nvSpPr>
            <p:spPr bwMode="auto">
              <a:xfrm>
                <a:off x="153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774" name="Rectangle 46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775" name="Rectangle 47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776" name="Rectangle 48"/>
              <p:cNvSpPr>
                <a:spLocks noChangeArrowheads="1"/>
              </p:cNvSpPr>
              <p:nvPr/>
            </p:nvSpPr>
            <p:spPr bwMode="auto">
              <a:xfrm>
                <a:off x="182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777" name="Rectangle 49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778" name="Rectangle 50"/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779" name="Rectangle 51"/>
              <p:cNvSpPr>
                <a:spLocks noChangeArrowheads="1"/>
              </p:cNvSpPr>
              <p:nvPr/>
            </p:nvSpPr>
            <p:spPr bwMode="auto">
              <a:xfrm>
                <a:off x="21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780" name="Rectangle 52"/>
              <p:cNvSpPr>
                <a:spLocks noChangeArrowheads="1"/>
              </p:cNvSpPr>
              <p:nvPr/>
            </p:nvSpPr>
            <p:spPr bwMode="auto">
              <a:xfrm>
                <a:off x="220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9781" name="Rectangle 53"/>
              <p:cNvSpPr>
                <a:spLocks noChangeArrowheads="1"/>
              </p:cNvSpPr>
              <p:nvPr/>
            </p:nvSpPr>
            <p:spPr bwMode="auto">
              <a:xfrm>
                <a:off x="29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9782" name="Rectangle 54"/>
              <p:cNvSpPr>
                <a:spLocks noChangeArrowheads="1"/>
              </p:cNvSpPr>
              <p:nvPr/>
            </p:nvSpPr>
            <p:spPr bwMode="auto">
              <a:xfrm>
                <a:off x="364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9783" name="Rectangle 55"/>
              <p:cNvSpPr>
                <a:spLocks noChangeArrowheads="1"/>
              </p:cNvSpPr>
              <p:nvPr/>
            </p:nvSpPr>
            <p:spPr bwMode="auto">
              <a:xfrm>
                <a:off x="422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9784" name="Rectangle 56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9785" name="Rectangle 57"/>
              <p:cNvSpPr>
                <a:spLocks noChangeArrowheads="1"/>
              </p:cNvSpPr>
              <p:nvPr/>
            </p:nvSpPr>
            <p:spPr bwMode="auto">
              <a:xfrm>
                <a:off x="441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9786" name="Rectangle 58"/>
              <p:cNvSpPr>
                <a:spLocks noChangeArrowheads="1"/>
              </p:cNvSpPr>
              <p:nvPr/>
            </p:nvSpPr>
            <p:spPr bwMode="auto">
              <a:xfrm>
                <a:off x="45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9787" name="Rectangle 59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9788" name="Rectangle 60"/>
              <p:cNvSpPr>
                <a:spLocks noChangeArrowheads="1"/>
              </p:cNvSpPr>
              <p:nvPr/>
            </p:nvSpPr>
            <p:spPr bwMode="auto">
              <a:xfrm>
                <a:off x="47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9789" name="Rectangle 61"/>
              <p:cNvSpPr>
                <a:spLocks noChangeArrowheads="1"/>
              </p:cNvSpPr>
              <p:nvPr/>
            </p:nvSpPr>
            <p:spPr bwMode="auto">
              <a:xfrm>
                <a:off x="48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9790" name="Rectangle 62"/>
              <p:cNvSpPr>
                <a:spLocks noChangeArrowheads="1"/>
              </p:cNvSpPr>
              <p:nvPr/>
            </p:nvSpPr>
            <p:spPr bwMode="auto">
              <a:xfrm>
                <a:off x="48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9791" name="Rectangle 63"/>
              <p:cNvSpPr>
                <a:spLocks noChangeArrowheads="1"/>
              </p:cNvSpPr>
              <p:nvPr/>
            </p:nvSpPr>
            <p:spPr bwMode="auto">
              <a:xfrm>
                <a:off x="499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9792" name="Rectangle 64"/>
              <p:cNvSpPr>
                <a:spLocks noChangeArrowheads="1"/>
              </p:cNvSpPr>
              <p:nvPr/>
            </p:nvSpPr>
            <p:spPr bwMode="auto">
              <a:xfrm>
                <a:off x="508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9793" name="Rectangle 65"/>
              <p:cNvSpPr>
                <a:spLocks noChangeArrowheads="1"/>
              </p:cNvSpPr>
              <p:nvPr/>
            </p:nvSpPr>
            <p:spPr bwMode="auto">
              <a:xfrm>
                <a:off x="51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9794" name="Rectangle 66"/>
              <p:cNvSpPr>
                <a:spLocks noChangeArrowheads="1"/>
              </p:cNvSpPr>
              <p:nvPr/>
            </p:nvSpPr>
            <p:spPr bwMode="auto">
              <a:xfrm>
                <a:off x="528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9795" name="Rectangle 67"/>
              <p:cNvSpPr>
                <a:spLocks noChangeArrowheads="1"/>
              </p:cNvSpPr>
              <p:nvPr/>
            </p:nvSpPr>
            <p:spPr bwMode="auto">
              <a:xfrm>
                <a:off x="53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9796" name="Rectangle 68"/>
              <p:cNvSpPr>
                <a:spLocks noChangeArrowheads="1"/>
              </p:cNvSpPr>
              <p:nvPr/>
            </p:nvSpPr>
            <p:spPr bwMode="auto">
              <a:xfrm>
                <a:off x="54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9797" name="Rectangle 69"/>
              <p:cNvSpPr>
                <a:spLocks noChangeArrowheads="1"/>
              </p:cNvSpPr>
              <p:nvPr/>
            </p:nvSpPr>
            <p:spPr bwMode="auto">
              <a:xfrm>
                <a:off x="55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9798" name="Rectangle 70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9799" name="Rectangle 71"/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9800" name="Rectangle 72"/>
              <p:cNvSpPr>
                <a:spLocks noChangeArrowheads="1"/>
              </p:cNvSpPr>
              <p:nvPr/>
            </p:nvSpPr>
            <p:spPr bwMode="auto">
              <a:xfrm>
                <a:off x="259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9801" name="Rectangle 73"/>
              <p:cNvSpPr>
                <a:spLocks noChangeArrowheads="1"/>
              </p:cNvSpPr>
              <p:nvPr/>
            </p:nvSpPr>
            <p:spPr bwMode="auto">
              <a:xfrm>
                <a:off x="268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9802" name="Rectangle 74"/>
              <p:cNvSpPr>
                <a:spLocks noChangeArrowheads="1"/>
              </p:cNvSpPr>
              <p:nvPr/>
            </p:nvSpPr>
            <p:spPr bwMode="auto">
              <a:xfrm>
                <a:off x="27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9803" name="Rectangle 75"/>
              <p:cNvSpPr>
                <a:spLocks noChangeArrowheads="1"/>
              </p:cNvSpPr>
              <p:nvPr/>
            </p:nvSpPr>
            <p:spPr bwMode="auto">
              <a:xfrm>
                <a:off x="288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9804" name="Rectangle 76"/>
              <p:cNvSpPr>
                <a:spLocks noChangeArrowheads="1"/>
              </p:cNvSpPr>
              <p:nvPr/>
            </p:nvSpPr>
            <p:spPr bwMode="auto">
              <a:xfrm>
                <a:off x="24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9805" name="Rectangle 77"/>
              <p:cNvSpPr>
                <a:spLocks noChangeArrowheads="1"/>
              </p:cNvSpPr>
              <p:nvPr/>
            </p:nvSpPr>
            <p:spPr bwMode="auto">
              <a:xfrm>
                <a:off x="30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9806" name="Rectangle 78"/>
              <p:cNvSpPr>
                <a:spLocks noChangeArrowheads="1"/>
              </p:cNvSpPr>
              <p:nvPr/>
            </p:nvSpPr>
            <p:spPr bwMode="auto">
              <a:xfrm>
                <a:off x="31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9807" name="Rectangle 79"/>
              <p:cNvSpPr>
                <a:spLocks noChangeArrowheads="1"/>
              </p:cNvSpPr>
              <p:nvPr/>
            </p:nvSpPr>
            <p:spPr bwMode="auto">
              <a:xfrm>
                <a:off x="336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9808" name="Rectangle 80"/>
              <p:cNvSpPr>
                <a:spLocks noChangeArrowheads="1"/>
              </p:cNvSpPr>
              <p:nvPr/>
            </p:nvSpPr>
            <p:spPr bwMode="auto">
              <a:xfrm>
                <a:off x="345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9809" name="Rectangle 81"/>
              <p:cNvSpPr>
                <a:spLocks noChangeArrowheads="1"/>
              </p:cNvSpPr>
              <p:nvPr/>
            </p:nvSpPr>
            <p:spPr bwMode="auto">
              <a:xfrm>
                <a:off x="355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9810" name="Rectangle 82"/>
              <p:cNvSpPr>
                <a:spLocks noChangeArrowheads="1"/>
              </p:cNvSpPr>
              <p:nvPr/>
            </p:nvSpPr>
            <p:spPr bwMode="auto">
              <a:xfrm>
                <a:off x="326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9811" name="Rectangle 83"/>
              <p:cNvSpPr>
                <a:spLocks noChangeArrowheads="1"/>
              </p:cNvSpPr>
              <p:nvPr/>
            </p:nvSpPr>
            <p:spPr bwMode="auto">
              <a:xfrm>
                <a:off x="374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9812" name="Rectangle 84"/>
              <p:cNvSpPr>
                <a:spLocks noChangeArrowheads="1"/>
              </p:cNvSpPr>
              <p:nvPr/>
            </p:nvSpPr>
            <p:spPr bwMode="auto">
              <a:xfrm>
                <a:off x="38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9813" name="Rectangle 85"/>
              <p:cNvSpPr>
                <a:spLocks noChangeArrowheads="1"/>
              </p:cNvSpPr>
              <p:nvPr/>
            </p:nvSpPr>
            <p:spPr bwMode="auto">
              <a:xfrm>
                <a:off x="403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9814" name="Rectangle 86"/>
              <p:cNvSpPr>
                <a:spLocks noChangeArrowheads="1"/>
              </p:cNvSpPr>
              <p:nvPr/>
            </p:nvSpPr>
            <p:spPr bwMode="auto">
              <a:xfrm>
                <a:off x="412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9815" name="Rectangle 87"/>
              <p:cNvSpPr>
                <a:spLocks noChangeArrowheads="1"/>
              </p:cNvSpPr>
              <p:nvPr/>
            </p:nvSpPr>
            <p:spPr bwMode="auto">
              <a:xfrm>
                <a:off x="393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9816" name="Rectangle 88"/>
              <p:cNvSpPr>
                <a:spLocks noChangeArrowheads="1"/>
              </p:cNvSpPr>
              <p:nvPr/>
            </p:nvSpPr>
            <p:spPr bwMode="auto">
              <a:xfrm>
                <a:off x="96" y="91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  <p:grpSp>
          <p:nvGrpSpPr>
            <p:cNvPr id="64618" name="Group 89"/>
            <p:cNvGrpSpPr>
              <a:grpSpLocks/>
            </p:cNvGrpSpPr>
            <p:nvPr/>
          </p:nvGrpSpPr>
          <p:grpSpPr bwMode="auto">
            <a:xfrm>
              <a:off x="96" y="1056"/>
              <a:ext cx="5568" cy="144"/>
              <a:chOff x="96" y="1056"/>
              <a:chExt cx="5568" cy="144"/>
            </a:xfrm>
          </p:grpSpPr>
          <p:sp>
            <p:nvSpPr>
              <p:cNvPr id="2249818" name="Rectangle 90"/>
              <p:cNvSpPr>
                <a:spLocks noChangeArrowheads="1"/>
              </p:cNvSpPr>
              <p:nvPr/>
            </p:nvSpPr>
            <p:spPr bwMode="auto">
              <a:xfrm>
                <a:off x="134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9819" name="Rectangle 91"/>
              <p:cNvSpPr>
                <a:spLocks noChangeArrowheads="1"/>
              </p:cNvSpPr>
              <p:nvPr/>
            </p:nvSpPr>
            <p:spPr bwMode="auto">
              <a:xfrm>
                <a:off x="14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9820" name="Rectangle 92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9821" name="Rectangle 93"/>
              <p:cNvSpPr>
                <a:spLocks noChangeArrowheads="1"/>
              </p:cNvSpPr>
              <p:nvPr/>
            </p:nvSpPr>
            <p:spPr bwMode="auto">
              <a:xfrm>
                <a:off x="163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9822" name="Rectangle 94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9823" name="Rectangle 95"/>
              <p:cNvSpPr>
                <a:spLocks noChangeArrowheads="1"/>
              </p:cNvSpPr>
              <p:nvPr/>
            </p:nvSpPr>
            <p:spPr bwMode="auto">
              <a:xfrm>
                <a:off x="182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9824" name="Rectangle 96"/>
              <p:cNvSpPr>
                <a:spLocks noChangeArrowheads="1"/>
              </p:cNvSpPr>
              <p:nvPr/>
            </p:nvSpPr>
            <p:spPr bwMode="auto">
              <a:xfrm>
                <a:off x="19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9825" name="Rectangle 97"/>
              <p:cNvSpPr>
                <a:spLocks noChangeArrowheads="1"/>
              </p:cNvSpPr>
              <p:nvPr/>
            </p:nvSpPr>
            <p:spPr bwMode="auto">
              <a:xfrm>
                <a:off x="201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9826" name="Rectangle 98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9827" name="Rectangle 99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9828" name="Rectangle 100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9829" name="Rectangle 101"/>
              <p:cNvSpPr>
                <a:spLocks noChangeArrowheads="1"/>
              </p:cNvSpPr>
              <p:nvPr/>
            </p:nvSpPr>
            <p:spPr bwMode="auto">
              <a:xfrm>
                <a:off x="24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9830" name="Rectangle 102"/>
              <p:cNvSpPr>
                <a:spLocks noChangeArrowheads="1"/>
              </p:cNvSpPr>
              <p:nvPr/>
            </p:nvSpPr>
            <p:spPr bwMode="auto">
              <a:xfrm>
                <a:off x="24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9831" name="Rectangle 103"/>
              <p:cNvSpPr>
                <a:spLocks noChangeArrowheads="1"/>
              </p:cNvSpPr>
              <p:nvPr/>
            </p:nvSpPr>
            <p:spPr bwMode="auto">
              <a:xfrm>
                <a:off x="259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9832" name="Rectangle 104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9833" name="Rectangle 105"/>
              <p:cNvSpPr>
                <a:spLocks noChangeArrowheads="1"/>
              </p:cNvSpPr>
              <p:nvPr/>
            </p:nvSpPr>
            <p:spPr bwMode="auto">
              <a:xfrm>
                <a:off x="27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9834" name="Rectangle 106"/>
              <p:cNvSpPr>
                <a:spLocks noChangeArrowheads="1"/>
              </p:cNvSpPr>
              <p:nvPr/>
            </p:nvSpPr>
            <p:spPr bwMode="auto">
              <a:xfrm>
                <a:off x="288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9835" name="Rectangle 107"/>
              <p:cNvSpPr>
                <a:spLocks noChangeArrowheads="1"/>
              </p:cNvSpPr>
              <p:nvPr/>
            </p:nvSpPr>
            <p:spPr bwMode="auto">
              <a:xfrm>
                <a:off x="29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9836" name="Rectangle 108"/>
              <p:cNvSpPr>
                <a:spLocks noChangeArrowheads="1"/>
              </p:cNvSpPr>
              <p:nvPr/>
            </p:nvSpPr>
            <p:spPr bwMode="auto">
              <a:xfrm>
                <a:off x="30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9837" name="Rectangle 109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9838" name="Rectangle 110"/>
              <p:cNvSpPr>
                <a:spLocks noChangeArrowheads="1"/>
              </p:cNvSpPr>
              <p:nvPr/>
            </p:nvSpPr>
            <p:spPr bwMode="auto">
              <a:xfrm>
                <a:off x="326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9839" name="Rectangle 111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9840" name="Rectangle 112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9841" name="Rectangle 113"/>
              <p:cNvSpPr>
                <a:spLocks noChangeArrowheads="1"/>
              </p:cNvSpPr>
              <p:nvPr/>
            </p:nvSpPr>
            <p:spPr bwMode="auto">
              <a:xfrm>
                <a:off x="355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9842" name="Rectangle 114"/>
              <p:cNvSpPr>
                <a:spLocks noChangeArrowheads="1"/>
              </p:cNvSpPr>
              <p:nvPr/>
            </p:nvSpPr>
            <p:spPr bwMode="auto">
              <a:xfrm>
                <a:off x="364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9843" name="Rectangle 115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9844" name="Rectangle 116"/>
              <p:cNvSpPr>
                <a:spLocks noChangeArrowheads="1"/>
              </p:cNvSpPr>
              <p:nvPr/>
            </p:nvSpPr>
            <p:spPr bwMode="auto">
              <a:xfrm>
                <a:off x="38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9845" name="Rectangle 117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9846" name="Rectangle 118"/>
              <p:cNvSpPr>
                <a:spLocks noChangeArrowheads="1"/>
              </p:cNvSpPr>
              <p:nvPr/>
            </p:nvSpPr>
            <p:spPr bwMode="auto">
              <a:xfrm>
                <a:off x="403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9847" name="Rectangle 119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9848" name="Rectangle 120"/>
              <p:cNvSpPr>
                <a:spLocks noChangeArrowheads="1"/>
              </p:cNvSpPr>
              <p:nvPr/>
            </p:nvSpPr>
            <p:spPr bwMode="auto">
              <a:xfrm>
                <a:off x="422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9849" name="Rectangle 121"/>
              <p:cNvSpPr>
                <a:spLocks noChangeArrowheads="1"/>
              </p:cNvSpPr>
              <p:nvPr/>
            </p:nvSpPr>
            <p:spPr bwMode="auto">
              <a:xfrm>
                <a:off x="43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9850" name="Rectangle 122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9851" name="Rectangle 123"/>
              <p:cNvSpPr>
                <a:spLocks noChangeArrowheads="1"/>
              </p:cNvSpPr>
              <p:nvPr/>
            </p:nvSpPr>
            <p:spPr bwMode="auto">
              <a:xfrm>
                <a:off x="45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9852" name="Rectangle 124"/>
              <p:cNvSpPr>
                <a:spLocks noChangeArrowheads="1"/>
              </p:cNvSpPr>
              <p:nvPr/>
            </p:nvSpPr>
            <p:spPr bwMode="auto">
              <a:xfrm>
                <a:off x="460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9853" name="Rectangle 125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9854" name="Rectangle 126"/>
              <p:cNvSpPr>
                <a:spLocks noChangeArrowheads="1"/>
              </p:cNvSpPr>
              <p:nvPr/>
            </p:nvSpPr>
            <p:spPr bwMode="auto">
              <a:xfrm>
                <a:off x="48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9855" name="Rectangle 127"/>
              <p:cNvSpPr>
                <a:spLocks noChangeArrowheads="1"/>
              </p:cNvSpPr>
              <p:nvPr/>
            </p:nvSpPr>
            <p:spPr bwMode="auto">
              <a:xfrm>
                <a:off x="48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9856" name="Rectangle 128"/>
              <p:cNvSpPr>
                <a:spLocks noChangeArrowheads="1"/>
              </p:cNvSpPr>
              <p:nvPr/>
            </p:nvSpPr>
            <p:spPr bwMode="auto">
              <a:xfrm>
                <a:off x="499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9857" name="Rectangle 129"/>
              <p:cNvSpPr>
                <a:spLocks noChangeArrowheads="1"/>
              </p:cNvSpPr>
              <p:nvPr/>
            </p:nvSpPr>
            <p:spPr bwMode="auto">
              <a:xfrm>
                <a:off x="508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9858" name="Rectangle 130"/>
              <p:cNvSpPr>
                <a:spLocks noChangeArrowheads="1"/>
              </p:cNvSpPr>
              <p:nvPr/>
            </p:nvSpPr>
            <p:spPr bwMode="auto">
              <a:xfrm>
                <a:off x="51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9859" name="Rectangle 131"/>
              <p:cNvSpPr>
                <a:spLocks noChangeArrowheads="1"/>
              </p:cNvSpPr>
              <p:nvPr/>
            </p:nvSpPr>
            <p:spPr bwMode="auto">
              <a:xfrm>
                <a:off x="528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9860" name="Rectangle 132"/>
              <p:cNvSpPr>
                <a:spLocks noChangeArrowheads="1"/>
              </p:cNvSpPr>
              <p:nvPr/>
            </p:nvSpPr>
            <p:spPr bwMode="auto">
              <a:xfrm>
                <a:off x="53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9861" name="Rectangle 133"/>
              <p:cNvSpPr>
                <a:spLocks noChangeArrowheads="1"/>
              </p:cNvSpPr>
              <p:nvPr/>
            </p:nvSpPr>
            <p:spPr bwMode="auto">
              <a:xfrm>
                <a:off x="54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9862" name="Rectangle 134"/>
              <p:cNvSpPr>
                <a:spLocks noChangeArrowheads="1"/>
              </p:cNvSpPr>
              <p:nvPr/>
            </p:nvSpPr>
            <p:spPr bwMode="auto">
              <a:xfrm>
                <a:off x="55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9863" name="Rectangle 135"/>
              <p:cNvSpPr>
                <a:spLocks noChangeArrowheads="1"/>
              </p:cNvSpPr>
              <p:nvPr/>
            </p:nvSpPr>
            <p:spPr bwMode="auto">
              <a:xfrm>
                <a:off x="96" y="105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</p:grpSp>
      <p:grpSp>
        <p:nvGrpSpPr>
          <p:cNvPr id="64553" name="Group 136"/>
          <p:cNvGrpSpPr>
            <a:grpSpLocks/>
          </p:cNvGrpSpPr>
          <p:nvPr/>
        </p:nvGrpSpPr>
        <p:grpSpPr bwMode="auto">
          <a:xfrm>
            <a:off x="457200" y="5562600"/>
            <a:ext cx="990600" cy="914400"/>
            <a:chOff x="288" y="3312"/>
            <a:chExt cx="624" cy="576"/>
          </a:xfrm>
        </p:grpSpPr>
        <p:sp>
          <p:nvSpPr>
            <p:cNvPr id="2249865" name="Rectangle 137"/>
            <p:cNvSpPr>
              <a:spLocks noChangeArrowheads="1"/>
            </p:cNvSpPr>
            <p:nvPr/>
          </p:nvSpPr>
          <p:spPr bwMode="auto">
            <a:xfrm>
              <a:off x="288" y="3744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9866" name="Rectangle 138"/>
            <p:cNvSpPr>
              <a:spLocks noChangeArrowheads="1"/>
            </p:cNvSpPr>
            <p:nvPr/>
          </p:nvSpPr>
          <p:spPr bwMode="auto">
            <a:xfrm>
              <a:off x="288" y="3600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9867" name="Rectangle 139"/>
            <p:cNvSpPr>
              <a:spLocks noChangeArrowheads="1"/>
            </p:cNvSpPr>
            <p:nvPr/>
          </p:nvSpPr>
          <p:spPr bwMode="auto">
            <a:xfrm>
              <a:off x="432" y="3600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True</a:t>
              </a:r>
            </a:p>
          </p:txBody>
        </p:sp>
        <p:sp>
          <p:nvSpPr>
            <p:cNvPr id="2249868" name="Rectangle 140"/>
            <p:cNvSpPr>
              <a:spLocks noChangeArrowheads="1"/>
            </p:cNvSpPr>
            <p:nvPr/>
          </p:nvSpPr>
          <p:spPr bwMode="auto">
            <a:xfrm>
              <a:off x="432" y="3744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False</a:t>
              </a:r>
            </a:p>
          </p:txBody>
        </p:sp>
        <p:sp>
          <p:nvSpPr>
            <p:cNvPr id="2249869" name="Rectangle 141"/>
            <p:cNvSpPr>
              <a:spLocks noChangeArrowheads="1"/>
            </p:cNvSpPr>
            <p:nvPr/>
          </p:nvSpPr>
          <p:spPr bwMode="auto">
            <a:xfrm>
              <a:off x="288" y="3456"/>
              <a:ext cx="96" cy="14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9870" name="Rectangle 142"/>
            <p:cNvSpPr>
              <a:spLocks noChangeArrowheads="1"/>
            </p:cNvSpPr>
            <p:nvPr/>
          </p:nvSpPr>
          <p:spPr bwMode="auto">
            <a:xfrm>
              <a:off x="288" y="3312"/>
              <a:ext cx="96" cy="1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9871" name="Rectangle 143"/>
            <p:cNvSpPr>
              <a:spLocks noChangeArrowheads="1"/>
            </p:cNvSpPr>
            <p:nvPr/>
          </p:nvSpPr>
          <p:spPr bwMode="auto">
            <a:xfrm>
              <a:off x="432" y="3312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GSTD+</a:t>
              </a:r>
            </a:p>
          </p:txBody>
        </p:sp>
        <p:sp>
          <p:nvSpPr>
            <p:cNvPr id="2249872" name="Rectangle 144"/>
            <p:cNvSpPr>
              <a:spLocks noChangeArrowheads="1"/>
            </p:cNvSpPr>
            <p:nvPr/>
          </p:nvSpPr>
          <p:spPr bwMode="auto">
            <a:xfrm>
              <a:off x="432" y="3456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GSTD-</a:t>
              </a:r>
            </a:p>
          </p:txBody>
        </p:sp>
      </p:grpSp>
      <p:grpSp>
        <p:nvGrpSpPr>
          <p:cNvPr id="64554" name="Group 145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49874" name="Rectangle 146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64608" name="Picture 147" descr="net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49876" name="Group 148"/>
          <p:cNvGrpSpPr>
            <a:grpSpLocks/>
          </p:cNvGrpSpPr>
          <p:nvPr/>
        </p:nvGrpSpPr>
        <p:grpSpPr bwMode="auto">
          <a:xfrm>
            <a:off x="152400" y="2057400"/>
            <a:ext cx="8839200" cy="2209800"/>
            <a:chOff x="96" y="1296"/>
            <a:chExt cx="5568" cy="1392"/>
          </a:xfrm>
        </p:grpSpPr>
        <p:sp>
          <p:nvSpPr>
            <p:cNvPr id="2249877" name="Text Box 149"/>
            <p:cNvSpPr txBox="1">
              <a:spLocks noChangeArrowheads="1"/>
            </p:cNvSpPr>
            <p:nvPr/>
          </p:nvSpPr>
          <p:spPr bwMode="auto">
            <a:xfrm>
              <a:off x="3216" y="1680"/>
              <a:ext cx="5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>
                  <a:latin typeface="Times New Roman" charset="0"/>
                  <a:cs typeface="+mn-cs"/>
                </a:rPr>
                <a:t>=1.34</a:t>
              </a:r>
            </a:p>
          </p:txBody>
        </p:sp>
        <p:grpSp>
          <p:nvGrpSpPr>
            <p:cNvPr id="64559" name="Group 150"/>
            <p:cNvGrpSpPr>
              <a:grpSpLocks/>
            </p:cNvGrpSpPr>
            <p:nvPr/>
          </p:nvGrpSpPr>
          <p:grpSpPr bwMode="auto">
            <a:xfrm>
              <a:off x="96" y="1296"/>
              <a:ext cx="5568" cy="144"/>
              <a:chOff x="96" y="1728"/>
              <a:chExt cx="5568" cy="144"/>
            </a:xfrm>
          </p:grpSpPr>
          <p:sp>
            <p:nvSpPr>
              <p:cNvPr id="2249879" name="Rectangle 151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80" name="Rectangle 152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81" name="Rectangle 153"/>
              <p:cNvSpPr>
                <a:spLocks noChangeArrowheads="1"/>
              </p:cNvSpPr>
              <p:nvPr/>
            </p:nvSpPr>
            <p:spPr bwMode="auto">
              <a:xfrm>
                <a:off x="163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882" name="Rectangle 154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83" name="Rectangle 155"/>
              <p:cNvSpPr>
                <a:spLocks noChangeArrowheads="1"/>
              </p:cNvSpPr>
              <p:nvPr/>
            </p:nvSpPr>
            <p:spPr bwMode="auto">
              <a:xfrm>
                <a:off x="182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884" name="Rectangle 156"/>
              <p:cNvSpPr>
                <a:spLocks noChangeArrowheads="1"/>
              </p:cNvSpPr>
              <p:nvPr/>
            </p:nvSpPr>
            <p:spPr bwMode="auto">
              <a:xfrm>
                <a:off x="192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85" name="Rectangle 157"/>
              <p:cNvSpPr>
                <a:spLocks noChangeArrowheads="1"/>
              </p:cNvSpPr>
              <p:nvPr/>
            </p:nvSpPr>
            <p:spPr bwMode="auto">
              <a:xfrm>
                <a:off x="201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886" name="Rectangle 158"/>
              <p:cNvSpPr>
                <a:spLocks noChangeArrowheads="1"/>
              </p:cNvSpPr>
              <p:nvPr/>
            </p:nvSpPr>
            <p:spPr bwMode="auto">
              <a:xfrm>
                <a:off x="96" y="1728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1</a:t>
                </a:r>
              </a:p>
            </p:txBody>
          </p:sp>
          <p:sp>
            <p:nvSpPr>
              <p:cNvPr id="2249887" name="Rectangle 159"/>
              <p:cNvSpPr>
                <a:spLocks noChangeArrowheads="1"/>
              </p:cNvSpPr>
              <p:nvPr/>
            </p:nvSpPr>
            <p:spPr bwMode="auto">
              <a:xfrm>
                <a:off x="220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88" name="Rectangle 160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89" name="Rectangle 161"/>
              <p:cNvSpPr>
                <a:spLocks noChangeArrowheads="1"/>
              </p:cNvSpPr>
              <p:nvPr/>
            </p:nvSpPr>
            <p:spPr bwMode="auto">
              <a:xfrm>
                <a:off x="240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890" name="Rectangle 162"/>
              <p:cNvSpPr>
                <a:spLocks noChangeArrowheads="1"/>
              </p:cNvSpPr>
              <p:nvPr/>
            </p:nvSpPr>
            <p:spPr bwMode="auto">
              <a:xfrm>
                <a:off x="249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91" name="Rectangle 163"/>
              <p:cNvSpPr>
                <a:spLocks noChangeArrowheads="1"/>
              </p:cNvSpPr>
              <p:nvPr/>
            </p:nvSpPr>
            <p:spPr bwMode="auto">
              <a:xfrm>
                <a:off x="259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892" name="Rectangle 164"/>
              <p:cNvSpPr>
                <a:spLocks noChangeArrowheads="1"/>
              </p:cNvSpPr>
              <p:nvPr/>
            </p:nvSpPr>
            <p:spPr bwMode="auto">
              <a:xfrm>
                <a:off x="268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93" name="Rectangle 165"/>
              <p:cNvSpPr>
                <a:spLocks noChangeArrowheads="1"/>
              </p:cNvSpPr>
              <p:nvPr/>
            </p:nvSpPr>
            <p:spPr bwMode="auto">
              <a:xfrm>
                <a:off x="278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894" name="Rectangle 166"/>
              <p:cNvSpPr>
                <a:spLocks noChangeArrowheads="1"/>
              </p:cNvSpPr>
              <p:nvPr/>
            </p:nvSpPr>
            <p:spPr bwMode="auto">
              <a:xfrm>
                <a:off x="297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95" name="Rectangle 167"/>
              <p:cNvSpPr>
                <a:spLocks noChangeArrowheads="1"/>
              </p:cNvSpPr>
              <p:nvPr/>
            </p:nvSpPr>
            <p:spPr bwMode="auto">
              <a:xfrm>
                <a:off x="307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96" name="Rectangle 168"/>
              <p:cNvSpPr>
                <a:spLocks noChangeArrowheads="1"/>
              </p:cNvSpPr>
              <p:nvPr/>
            </p:nvSpPr>
            <p:spPr bwMode="auto">
              <a:xfrm>
                <a:off x="326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897" name="Rectangle 169"/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98" name="Rectangle 170"/>
              <p:cNvSpPr>
                <a:spLocks noChangeArrowheads="1"/>
              </p:cNvSpPr>
              <p:nvPr/>
            </p:nvSpPr>
            <p:spPr bwMode="auto">
              <a:xfrm>
                <a:off x="345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99" name="Rectangle 171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900" name="Rectangle 172"/>
              <p:cNvSpPr>
                <a:spLocks noChangeArrowheads="1"/>
              </p:cNvSpPr>
              <p:nvPr/>
            </p:nvSpPr>
            <p:spPr bwMode="auto">
              <a:xfrm>
                <a:off x="3648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901" name="Rectangle 173"/>
              <p:cNvSpPr>
                <a:spLocks noChangeArrowheads="1"/>
              </p:cNvSpPr>
              <p:nvPr/>
            </p:nvSpPr>
            <p:spPr bwMode="auto">
              <a:xfrm>
                <a:off x="384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02" name="Rectangle 174"/>
              <p:cNvSpPr>
                <a:spLocks noChangeArrowheads="1"/>
              </p:cNvSpPr>
              <p:nvPr/>
            </p:nvSpPr>
            <p:spPr bwMode="auto">
              <a:xfrm>
                <a:off x="393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903" name="Rectangle 175"/>
              <p:cNvSpPr>
                <a:spLocks noChangeArrowheads="1"/>
              </p:cNvSpPr>
              <p:nvPr/>
            </p:nvSpPr>
            <p:spPr bwMode="auto">
              <a:xfrm>
                <a:off x="4032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04" name="Rectangle 176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905" name="Rectangle 177"/>
              <p:cNvSpPr>
                <a:spLocks noChangeArrowheads="1"/>
              </p:cNvSpPr>
              <p:nvPr/>
            </p:nvSpPr>
            <p:spPr bwMode="auto">
              <a:xfrm>
                <a:off x="422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06" name="Rectangle 178"/>
              <p:cNvSpPr>
                <a:spLocks noChangeArrowheads="1"/>
              </p:cNvSpPr>
              <p:nvPr/>
            </p:nvSpPr>
            <p:spPr bwMode="auto">
              <a:xfrm>
                <a:off x="432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07" name="Rectangle 179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08" name="Rectangle 180"/>
              <p:cNvSpPr>
                <a:spLocks noChangeArrowheads="1"/>
              </p:cNvSpPr>
              <p:nvPr/>
            </p:nvSpPr>
            <p:spPr bwMode="auto">
              <a:xfrm>
                <a:off x="4512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09" name="Rectangle 181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10" name="Rectangle 182"/>
              <p:cNvSpPr>
                <a:spLocks noChangeArrowheads="1"/>
              </p:cNvSpPr>
              <p:nvPr/>
            </p:nvSpPr>
            <p:spPr bwMode="auto">
              <a:xfrm>
                <a:off x="480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911" name="Rectangle 183"/>
              <p:cNvSpPr>
                <a:spLocks noChangeArrowheads="1"/>
              </p:cNvSpPr>
              <p:nvPr/>
            </p:nvSpPr>
            <p:spPr bwMode="auto">
              <a:xfrm>
                <a:off x="489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12" name="Rectangle 184"/>
              <p:cNvSpPr>
                <a:spLocks noChangeArrowheads="1"/>
              </p:cNvSpPr>
              <p:nvPr/>
            </p:nvSpPr>
            <p:spPr bwMode="auto">
              <a:xfrm>
                <a:off x="508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13" name="Rectangle 185"/>
              <p:cNvSpPr>
                <a:spLocks noChangeArrowheads="1"/>
              </p:cNvSpPr>
              <p:nvPr/>
            </p:nvSpPr>
            <p:spPr bwMode="auto">
              <a:xfrm>
                <a:off x="518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14" name="Rectangle 186"/>
              <p:cNvSpPr>
                <a:spLocks noChangeArrowheads="1"/>
              </p:cNvSpPr>
              <p:nvPr/>
            </p:nvSpPr>
            <p:spPr bwMode="auto">
              <a:xfrm>
                <a:off x="537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15" name="Rectangle 187"/>
              <p:cNvSpPr>
                <a:spLocks noChangeArrowheads="1"/>
              </p:cNvSpPr>
              <p:nvPr/>
            </p:nvSpPr>
            <p:spPr bwMode="auto">
              <a:xfrm>
                <a:off x="134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9916" name="Rectangle 188"/>
              <p:cNvSpPr>
                <a:spLocks noChangeArrowheads="1"/>
              </p:cNvSpPr>
              <p:nvPr/>
            </p:nvSpPr>
            <p:spPr bwMode="auto">
              <a:xfrm>
                <a:off x="211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9917" name="Rectangle 189"/>
              <p:cNvSpPr>
                <a:spLocks noChangeArrowheads="1"/>
              </p:cNvSpPr>
              <p:nvPr/>
            </p:nvSpPr>
            <p:spPr bwMode="auto">
              <a:xfrm>
                <a:off x="499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9918" name="Rectangle 190"/>
              <p:cNvSpPr>
                <a:spLocks noChangeArrowheads="1"/>
              </p:cNvSpPr>
              <p:nvPr/>
            </p:nvSpPr>
            <p:spPr bwMode="auto">
              <a:xfrm>
                <a:off x="528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9919" name="Rectangle 191"/>
              <p:cNvSpPr>
                <a:spLocks noChangeArrowheads="1"/>
              </p:cNvSpPr>
              <p:nvPr/>
            </p:nvSpPr>
            <p:spPr bwMode="auto">
              <a:xfrm>
                <a:off x="556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9920" name="Rectangle 192"/>
              <p:cNvSpPr>
                <a:spLocks noChangeArrowheads="1"/>
              </p:cNvSpPr>
              <p:nvPr/>
            </p:nvSpPr>
            <p:spPr bwMode="auto">
              <a:xfrm>
                <a:off x="547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9921" name="Rectangle 193"/>
              <p:cNvSpPr>
                <a:spLocks noChangeArrowheads="1"/>
              </p:cNvSpPr>
              <p:nvPr/>
            </p:nvSpPr>
            <p:spPr bwMode="auto">
              <a:xfrm>
                <a:off x="460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9922" name="Rectangle 194"/>
              <p:cNvSpPr>
                <a:spLocks noChangeArrowheads="1"/>
              </p:cNvSpPr>
              <p:nvPr/>
            </p:nvSpPr>
            <p:spPr bwMode="auto">
              <a:xfrm>
                <a:off x="412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9923" name="Rectangle 195"/>
              <p:cNvSpPr>
                <a:spLocks noChangeArrowheads="1"/>
              </p:cNvSpPr>
              <p:nvPr/>
            </p:nvSpPr>
            <p:spPr bwMode="auto">
              <a:xfrm>
                <a:off x="355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9924" name="Rectangle 196"/>
              <p:cNvSpPr>
                <a:spLocks noChangeArrowheads="1"/>
              </p:cNvSpPr>
              <p:nvPr/>
            </p:nvSpPr>
            <p:spPr bwMode="auto">
              <a:xfrm>
                <a:off x="288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sp>
          <p:nvSpPr>
            <p:cNvPr id="2249925" name="Text Box 197"/>
            <p:cNvSpPr txBox="1">
              <a:spLocks noChangeArrowheads="1"/>
            </p:cNvSpPr>
            <p:nvPr/>
          </p:nvSpPr>
          <p:spPr bwMode="auto">
            <a:xfrm>
              <a:off x="3216" y="2400"/>
              <a:ext cx="5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>
                  <a:latin typeface="Times New Roman" charset="0"/>
                  <a:cs typeface="+mn-cs"/>
                </a:rPr>
                <a:t>=0.70</a:t>
              </a:r>
            </a:p>
          </p:txBody>
        </p:sp>
      </p:grpSp>
      <p:graphicFrame>
        <p:nvGraphicFramePr>
          <p:cNvPr id="64556" name="Object 198"/>
          <p:cNvGraphicFramePr>
            <a:graphicFrameLocks noChangeAspect="1"/>
          </p:cNvGraphicFramePr>
          <p:nvPr/>
        </p:nvGraphicFramePr>
        <p:xfrm>
          <a:off x="1981200" y="3709988"/>
          <a:ext cx="19812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56" r:id="rId9" imgW="1308100" imgH="469900" progId="Equation.DSMT4">
                  <p:embed/>
                </p:oleObj>
              </mc:Choice>
              <mc:Fallback>
                <p:oleObj r:id="rId9" imgW="1308100" imgH="469900" progId="Equation.DSMT4">
                  <p:embed/>
                  <p:pic>
                    <p:nvPicPr>
                      <p:cNvPr id="0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709988"/>
                        <a:ext cx="1981200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57" name="Object 199"/>
          <p:cNvGraphicFramePr>
            <a:graphicFrameLocks noChangeAspect="1"/>
          </p:cNvGraphicFramePr>
          <p:nvPr/>
        </p:nvGraphicFramePr>
        <p:xfrm>
          <a:off x="2024063" y="2544763"/>
          <a:ext cx="2014537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57" r:id="rId11" imgW="1282700" imgH="469900" progId="Equation.DSMT4">
                  <p:embed/>
                </p:oleObj>
              </mc:Choice>
              <mc:Fallback>
                <p:oleObj r:id="rId11" imgW="1282700" imgH="469900" progId="Equation.DSMT4">
                  <p:embed/>
                  <p:pic>
                    <p:nvPicPr>
                      <p:cNvPr id="0" name="Object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2544763"/>
                        <a:ext cx="2014537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800080"/>
                </a:solidFill>
                <a:cs typeface="+mj-cs"/>
              </a:rPr>
              <a:t>Calculating Likelihood Ratios</a:t>
            </a:r>
          </a:p>
        </p:txBody>
      </p:sp>
      <p:grpSp>
        <p:nvGrpSpPr>
          <p:cNvPr id="66562" name="Group 3"/>
          <p:cNvGrpSpPr>
            <a:grpSpLocks/>
          </p:cNvGrpSpPr>
          <p:nvPr/>
        </p:nvGrpSpPr>
        <p:grpSpPr bwMode="auto">
          <a:xfrm>
            <a:off x="152400" y="1447800"/>
            <a:ext cx="8839200" cy="457200"/>
            <a:chOff x="96" y="912"/>
            <a:chExt cx="5568" cy="288"/>
          </a:xfrm>
        </p:grpSpPr>
        <p:grpSp>
          <p:nvGrpSpPr>
            <p:cNvPr id="66934" name="Group 4"/>
            <p:cNvGrpSpPr>
              <a:grpSpLocks/>
            </p:cNvGrpSpPr>
            <p:nvPr/>
          </p:nvGrpSpPr>
          <p:grpSpPr bwMode="auto">
            <a:xfrm>
              <a:off x="96" y="912"/>
              <a:ext cx="5568" cy="144"/>
              <a:chOff x="96" y="912"/>
              <a:chExt cx="5568" cy="144"/>
            </a:xfrm>
          </p:grpSpPr>
          <p:sp>
            <p:nvSpPr>
              <p:cNvPr id="2251781" name="Rectangle 5"/>
              <p:cNvSpPr>
                <a:spLocks noChangeArrowheads="1"/>
              </p:cNvSpPr>
              <p:nvPr/>
            </p:nvSpPr>
            <p:spPr bwMode="auto">
              <a:xfrm>
                <a:off x="134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782" name="Rectangle 6"/>
              <p:cNvSpPr>
                <a:spLocks noChangeArrowheads="1"/>
              </p:cNvSpPr>
              <p:nvPr/>
            </p:nvSpPr>
            <p:spPr bwMode="auto">
              <a:xfrm>
                <a:off x="14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783" name="Rectangle 7"/>
              <p:cNvSpPr>
                <a:spLocks noChangeArrowheads="1"/>
              </p:cNvSpPr>
              <p:nvPr/>
            </p:nvSpPr>
            <p:spPr bwMode="auto">
              <a:xfrm>
                <a:off x="153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784" name="Rectangle 8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785" name="Rectangle 9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786" name="Rectangle 10"/>
              <p:cNvSpPr>
                <a:spLocks noChangeArrowheads="1"/>
              </p:cNvSpPr>
              <p:nvPr/>
            </p:nvSpPr>
            <p:spPr bwMode="auto">
              <a:xfrm>
                <a:off x="182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787" name="Rectangle 11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788" name="Rectangle 12"/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789" name="Rectangle 13"/>
              <p:cNvSpPr>
                <a:spLocks noChangeArrowheads="1"/>
              </p:cNvSpPr>
              <p:nvPr/>
            </p:nvSpPr>
            <p:spPr bwMode="auto">
              <a:xfrm>
                <a:off x="21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790" name="Rectangle 14"/>
              <p:cNvSpPr>
                <a:spLocks noChangeArrowheads="1"/>
              </p:cNvSpPr>
              <p:nvPr/>
            </p:nvSpPr>
            <p:spPr bwMode="auto">
              <a:xfrm>
                <a:off x="220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1791" name="Rectangle 15"/>
              <p:cNvSpPr>
                <a:spLocks noChangeArrowheads="1"/>
              </p:cNvSpPr>
              <p:nvPr/>
            </p:nvSpPr>
            <p:spPr bwMode="auto">
              <a:xfrm>
                <a:off x="29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1792" name="Rectangle 16"/>
              <p:cNvSpPr>
                <a:spLocks noChangeArrowheads="1"/>
              </p:cNvSpPr>
              <p:nvPr/>
            </p:nvSpPr>
            <p:spPr bwMode="auto">
              <a:xfrm>
                <a:off x="364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1793" name="Rectangle 17"/>
              <p:cNvSpPr>
                <a:spLocks noChangeArrowheads="1"/>
              </p:cNvSpPr>
              <p:nvPr/>
            </p:nvSpPr>
            <p:spPr bwMode="auto">
              <a:xfrm>
                <a:off x="422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1794" name="Rectangle 18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1795" name="Rectangle 19"/>
              <p:cNvSpPr>
                <a:spLocks noChangeArrowheads="1"/>
              </p:cNvSpPr>
              <p:nvPr/>
            </p:nvSpPr>
            <p:spPr bwMode="auto">
              <a:xfrm>
                <a:off x="441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1796" name="Rectangle 20"/>
              <p:cNvSpPr>
                <a:spLocks noChangeArrowheads="1"/>
              </p:cNvSpPr>
              <p:nvPr/>
            </p:nvSpPr>
            <p:spPr bwMode="auto">
              <a:xfrm>
                <a:off x="45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1797" name="Rectangle 21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1798" name="Rectangle 22"/>
              <p:cNvSpPr>
                <a:spLocks noChangeArrowheads="1"/>
              </p:cNvSpPr>
              <p:nvPr/>
            </p:nvSpPr>
            <p:spPr bwMode="auto">
              <a:xfrm>
                <a:off x="47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1799" name="Rectangle 23"/>
              <p:cNvSpPr>
                <a:spLocks noChangeArrowheads="1"/>
              </p:cNvSpPr>
              <p:nvPr/>
            </p:nvSpPr>
            <p:spPr bwMode="auto">
              <a:xfrm>
                <a:off x="48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1800" name="Rectangle 24"/>
              <p:cNvSpPr>
                <a:spLocks noChangeArrowheads="1"/>
              </p:cNvSpPr>
              <p:nvPr/>
            </p:nvSpPr>
            <p:spPr bwMode="auto">
              <a:xfrm>
                <a:off x="48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1801" name="Rectangle 25"/>
              <p:cNvSpPr>
                <a:spLocks noChangeArrowheads="1"/>
              </p:cNvSpPr>
              <p:nvPr/>
            </p:nvSpPr>
            <p:spPr bwMode="auto">
              <a:xfrm>
                <a:off x="499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1802" name="Rectangle 26"/>
              <p:cNvSpPr>
                <a:spLocks noChangeArrowheads="1"/>
              </p:cNvSpPr>
              <p:nvPr/>
            </p:nvSpPr>
            <p:spPr bwMode="auto">
              <a:xfrm>
                <a:off x="508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1803" name="Rectangle 27"/>
              <p:cNvSpPr>
                <a:spLocks noChangeArrowheads="1"/>
              </p:cNvSpPr>
              <p:nvPr/>
            </p:nvSpPr>
            <p:spPr bwMode="auto">
              <a:xfrm>
                <a:off x="51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1804" name="Rectangle 28"/>
              <p:cNvSpPr>
                <a:spLocks noChangeArrowheads="1"/>
              </p:cNvSpPr>
              <p:nvPr/>
            </p:nvSpPr>
            <p:spPr bwMode="auto">
              <a:xfrm>
                <a:off x="528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1805" name="Rectangle 29"/>
              <p:cNvSpPr>
                <a:spLocks noChangeArrowheads="1"/>
              </p:cNvSpPr>
              <p:nvPr/>
            </p:nvSpPr>
            <p:spPr bwMode="auto">
              <a:xfrm>
                <a:off x="53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1806" name="Rectangle 30"/>
              <p:cNvSpPr>
                <a:spLocks noChangeArrowheads="1"/>
              </p:cNvSpPr>
              <p:nvPr/>
            </p:nvSpPr>
            <p:spPr bwMode="auto">
              <a:xfrm>
                <a:off x="54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1807" name="Rectangle 31"/>
              <p:cNvSpPr>
                <a:spLocks noChangeArrowheads="1"/>
              </p:cNvSpPr>
              <p:nvPr/>
            </p:nvSpPr>
            <p:spPr bwMode="auto">
              <a:xfrm>
                <a:off x="55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1808" name="Rectangle 32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1809" name="Rectangle 33"/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1810" name="Rectangle 34"/>
              <p:cNvSpPr>
                <a:spLocks noChangeArrowheads="1"/>
              </p:cNvSpPr>
              <p:nvPr/>
            </p:nvSpPr>
            <p:spPr bwMode="auto">
              <a:xfrm>
                <a:off x="259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1811" name="Rectangle 35"/>
              <p:cNvSpPr>
                <a:spLocks noChangeArrowheads="1"/>
              </p:cNvSpPr>
              <p:nvPr/>
            </p:nvSpPr>
            <p:spPr bwMode="auto">
              <a:xfrm>
                <a:off x="268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1812" name="Rectangle 36"/>
              <p:cNvSpPr>
                <a:spLocks noChangeArrowheads="1"/>
              </p:cNvSpPr>
              <p:nvPr/>
            </p:nvSpPr>
            <p:spPr bwMode="auto">
              <a:xfrm>
                <a:off x="27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1813" name="Rectangle 37"/>
              <p:cNvSpPr>
                <a:spLocks noChangeArrowheads="1"/>
              </p:cNvSpPr>
              <p:nvPr/>
            </p:nvSpPr>
            <p:spPr bwMode="auto">
              <a:xfrm>
                <a:off x="288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1814" name="Rectangle 38"/>
              <p:cNvSpPr>
                <a:spLocks noChangeArrowheads="1"/>
              </p:cNvSpPr>
              <p:nvPr/>
            </p:nvSpPr>
            <p:spPr bwMode="auto">
              <a:xfrm>
                <a:off x="24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1815" name="Rectangle 39"/>
              <p:cNvSpPr>
                <a:spLocks noChangeArrowheads="1"/>
              </p:cNvSpPr>
              <p:nvPr/>
            </p:nvSpPr>
            <p:spPr bwMode="auto">
              <a:xfrm>
                <a:off x="30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1816" name="Rectangle 40"/>
              <p:cNvSpPr>
                <a:spLocks noChangeArrowheads="1"/>
              </p:cNvSpPr>
              <p:nvPr/>
            </p:nvSpPr>
            <p:spPr bwMode="auto">
              <a:xfrm>
                <a:off x="31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1817" name="Rectangle 41"/>
              <p:cNvSpPr>
                <a:spLocks noChangeArrowheads="1"/>
              </p:cNvSpPr>
              <p:nvPr/>
            </p:nvSpPr>
            <p:spPr bwMode="auto">
              <a:xfrm>
                <a:off x="336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1818" name="Rectangle 42"/>
              <p:cNvSpPr>
                <a:spLocks noChangeArrowheads="1"/>
              </p:cNvSpPr>
              <p:nvPr/>
            </p:nvSpPr>
            <p:spPr bwMode="auto">
              <a:xfrm>
                <a:off x="345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1819" name="Rectangle 43"/>
              <p:cNvSpPr>
                <a:spLocks noChangeArrowheads="1"/>
              </p:cNvSpPr>
              <p:nvPr/>
            </p:nvSpPr>
            <p:spPr bwMode="auto">
              <a:xfrm>
                <a:off x="355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1820" name="Rectangle 44"/>
              <p:cNvSpPr>
                <a:spLocks noChangeArrowheads="1"/>
              </p:cNvSpPr>
              <p:nvPr/>
            </p:nvSpPr>
            <p:spPr bwMode="auto">
              <a:xfrm>
                <a:off x="326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1821" name="Rectangle 45"/>
              <p:cNvSpPr>
                <a:spLocks noChangeArrowheads="1"/>
              </p:cNvSpPr>
              <p:nvPr/>
            </p:nvSpPr>
            <p:spPr bwMode="auto">
              <a:xfrm>
                <a:off x="374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1822" name="Rectangle 46"/>
              <p:cNvSpPr>
                <a:spLocks noChangeArrowheads="1"/>
              </p:cNvSpPr>
              <p:nvPr/>
            </p:nvSpPr>
            <p:spPr bwMode="auto">
              <a:xfrm>
                <a:off x="38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1823" name="Rectangle 47"/>
              <p:cNvSpPr>
                <a:spLocks noChangeArrowheads="1"/>
              </p:cNvSpPr>
              <p:nvPr/>
            </p:nvSpPr>
            <p:spPr bwMode="auto">
              <a:xfrm>
                <a:off x="403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1824" name="Rectangle 48"/>
              <p:cNvSpPr>
                <a:spLocks noChangeArrowheads="1"/>
              </p:cNvSpPr>
              <p:nvPr/>
            </p:nvSpPr>
            <p:spPr bwMode="auto">
              <a:xfrm>
                <a:off x="412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1825" name="Rectangle 49"/>
              <p:cNvSpPr>
                <a:spLocks noChangeArrowheads="1"/>
              </p:cNvSpPr>
              <p:nvPr/>
            </p:nvSpPr>
            <p:spPr bwMode="auto">
              <a:xfrm>
                <a:off x="393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1826" name="Rectangle 50"/>
              <p:cNvSpPr>
                <a:spLocks noChangeArrowheads="1"/>
              </p:cNvSpPr>
              <p:nvPr/>
            </p:nvSpPr>
            <p:spPr bwMode="auto">
              <a:xfrm>
                <a:off x="96" y="91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  <p:grpSp>
          <p:nvGrpSpPr>
            <p:cNvPr id="66935" name="Group 51"/>
            <p:cNvGrpSpPr>
              <a:grpSpLocks/>
            </p:cNvGrpSpPr>
            <p:nvPr/>
          </p:nvGrpSpPr>
          <p:grpSpPr bwMode="auto">
            <a:xfrm>
              <a:off x="96" y="1056"/>
              <a:ext cx="5568" cy="144"/>
              <a:chOff x="96" y="1056"/>
              <a:chExt cx="5568" cy="144"/>
            </a:xfrm>
          </p:grpSpPr>
          <p:sp>
            <p:nvSpPr>
              <p:cNvPr id="2251828" name="Rectangle 52"/>
              <p:cNvSpPr>
                <a:spLocks noChangeArrowheads="1"/>
              </p:cNvSpPr>
              <p:nvPr/>
            </p:nvSpPr>
            <p:spPr bwMode="auto">
              <a:xfrm>
                <a:off x="134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1829" name="Rectangle 53"/>
              <p:cNvSpPr>
                <a:spLocks noChangeArrowheads="1"/>
              </p:cNvSpPr>
              <p:nvPr/>
            </p:nvSpPr>
            <p:spPr bwMode="auto">
              <a:xfrm>
                <a:off x="14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1830" name="Rectangle 54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1831" name="Rectangle 55"/>
              <p:cNvSpPr>
                <a:spLocks noChangeArrowheads="1"/>
              </p:cNvSpPr>
              <p:nvPr/>
            </p:nvSpPr>
            <p:spPr bwMode="auto">
              <a:xfrm>
                <a:off x="163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1832" name="Rectangle 56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1833" name="Rectangle 57"/>
              <p:cNvSpPr>
                <a:spLocks noChangeArrowheads="1"/>
              </p:cNvSpPr>
              <p:nvPr/>
            </p:nvSpPr>
            <p:spPr bwMode="auto">
              <a:xfrm>
                <a:off x="182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1834" name="Rectangle 58"/>
              <p:cNvSpPr>
                <a:spLocks noChangeArrowheads="1"/>
              </p:cNvSpPr>
              <p:nvPr/>
            </p:nvSpPr>
            <p:spPr bwMode="auto">
              <a:xfrm>
                <a:off x="19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1835" name="Rectangle 59"/>
              <p:cNvSpPr>
                <a:spLocks noChangeArrowheads="1"/>
              </p:cNvSpPr>
              <p:nvPr/>
            </p:nvSpPr>
            <p:spPr bwMode="auto">
              <a:xfrm>
                <a:off x="201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1836" name="Rectangle 60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1837" name="Rectangle 61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1838" name="Rectangle 62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1839" name="Rectangle 63"/>
              <p:cNvSpPr>
                <a:spLocks noChangeArrowheads="1"/>
              </p:cNvSpPr>
              <p:nvPr/>
            </p:nvSpPr>
            <p:spPr bwMode="auto">
              <a:xfrm>
                <a:off x="24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1840" name="Rectangle 64"/>
              <p:cNvSpPr>
                <a:spLocks noChangeArrowheads="1"/>
              </p:cNvSpPr>
              <p:nvPr/>
            </p:nvSpPr>
            <p:spPr bwMode="auto">
              <a:xfrm>
                <a:off x="24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1841" name="Rectangle 65"/>
              <p:cNvSpPr>
                <a:spLocks noChangeArrowheads="1"/>
              </p:cNvSpPr>
              <p:nvPr/>
            </p:nvSpPr>
            <p:spPr bwMode="auto">
              <a:xfrm>
                <a:off x="259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1842" name="Rectangle 66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1843" name="Rectangle 67"/>
              <p:cNvSpPr>
                <a:spLocks noChangeArrowheads="1"/>
              </p:cNvSpPr>
              <p:nvPr/>
            </p:nvSpPr>
            <p:spPr bwMode="auto">
              <a:xfrm>
                <a:off x="27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1844" name="Rectangle 68"/>
              <p:cNvSpPr>
                <a:spLocks noChangeArrowheads="1"/>
              </p:cNvSpPr>
              <p:nvPr/>
            </p:nvSpPr>
            <p:spPr bwMode="auto">
              <a:xfrm>
                <a:off x="288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1845" name="Rectangle 69"/>
              <p:cNvSpPr>
                <a:spLocks noChangeArrowheads="1"/>
              </p:cNvSpPr>
              <p:nvPr/>
            </p:nvSpPr>
            <p:spPr bwMode="auto">
              <a:xfrm>
                <a:off x="29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1846" name="Rectangle 70"/>
              <p:cNvSpPr>
                <a:spLocks noChangeArrowheads="1"/>
              </p:cNvSpPr>
              <p:nvPr/>
            </p:nvSpPr>
            <p:spPr bwMode="auto">
              <a:xfrm>
                <a:off x="30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1847" name="Rectangle 71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1848" name="Rectangle 72"/>
              <p:cNvSpPr>
                <a:spLocks noChangeArrowheads="1"/>
              </p:cNvSpPr>
              <p:nvPr/>
            </p:nvSpPr>
            <p:spPr bwMode="auto">
              <a:xfrm>
                <a:off x="326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1849" name="Rectangle 73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1850" name="Rectangle 74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1851" name="Rectangle 75"/>
              <p:cNvSpPr>
                <a:spLocks noChangeArrowheads="1"/>
              </p:cNvSpPr>
              <p:nvPr/>
            </p:nvSpPr>
            <p:spPr bwMode="auto">
              <a:xfrm>
                <a:off x="355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1852" name="Rectangle 76"/>
              <p:cNvSpPr>
                <a:spLocks noChangeArrowheads="1"/>
              </p:cNvSpPr>
              <p:nvPr/>
            </p:nvSpPr>
            <p:spPr bwMode="auto">
              <a:xfrm>
                <a:off x="364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1853" name="Rectangle 77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1854" name="Rectangle 78"/>
              <p:cNvSpPr>
                <a:spLocks noChangeArrowheads="1"/>
              </p:cNvSpPr>
              <p:nvPr/>
            </p:nvSpPr>
            <p:spPr bwMode="auto">
              <a:xfrm>
                <a:off x="38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1855" name="Rectangle 79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1856" name="Rectangle 80"/>
              <p:cNvSpPr>
                <a:spLocks noChangeArrowheads="1"/>
              </p:cNvSpPr>
              <p:nvPr/>
            </p:nvSpPr>
            <p:spPr bwMode="auto">
              <a:xfrm>
                <a:off x="403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1857" name="Rectangle 81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1858" name="Rectangle 82"/>
              <p:cNvSpPr>
                <a:spLocks noChangeArrowheads="1"/>
              </p:cNvSpPr>
              <p:nvPr/>
            </p:nvSpPr>
            <p:spPr bwMode="auto">
              <a:xfrm>
                <a:off x="422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1859" name="Rectangle 83"/>
              <p:cNvSpPr>
                <a:spLocks noChangeArrowheads="1"/>
              </p:cNvSpPr>
              <p:nvPr/>
            </p:nvSpPr>
            <p:spPr bwMode="auto">
              <a:xfrm>
                <a:off x="43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1860" name="Rectangle 8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1861" name="Rectangle 85"/>
              <p:cNvSpPr>
                <a:spLocks noChangeArrowheads="1"/>
              </p:cNvSpPr>
              <p:nvPr/>
            </p:nvSpPr>
            <p:spPr bwMode="auto">
              <a:xfrm>
                <a:off x="45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1862" name="Rectangle 86"/>
              <p:cNvSpPr>
                <a:spLocks noChangeArrowheads="1"/>
              </p:cNvSpPr>
              <p:nvPr/>
            </p:nvSpPr>
            <p:spPr bwMode="auto">
              <a:xfrm>
                <a:off x="460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1863" name="Rectangle 87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1864" name="Rectangle 88"/>
              <p:cNvSpPr>
                <a:spLocks noChangeArrowheads="1"/>
              </p:cNvSpPr>
              <p:nvPr/>
            </p:nvSpPr>
            <p:spPr bwMode="auto">
              <a:xfrm>
                <a:off x="48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1865" name="Rectangle 89"/>
              <p:cNvSpPr>
                <a:spLocks noChangeArrowheads="1"/>
              </p:cNvSpPr>
              <p:nvPr/>
            </p:nvSpPr>
            <p:spPr bwMode="auto">
              <a:xfrm>
                <a:off x="48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1866" name="Rectangle 90"/>
              <p:cNvSpPr>
                <a:spLocks noChangeArrowheads="1"/>
              </p:cNvSpPr>
              <p:nvPr/>
            </p:nvSpPr>
            <p:spPr bwMode="auto">
              <a:xfrm>
                <a:off x="499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1867" name="Rectangle 91"/>
              <p:cNvSpPr>
                <a:spLocks noChangeArrowheads="1"/>
              </p:cNvSpPr>
              <p:nvPr/>
            </p:nvSpPr>
            <p:spPr bwMode="auto">
              <a:xfrm>
                <a:off x="508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1868" name="Rectangle 92"/>
              <p:cNvSpPr>
                <a:spLocks noChangeArrowheads="1"/>
              </p:cNvSpPr>
              <p:nvPr/>
            </p:nvSpPr>
            <p:spPr bwMode="auto">
              <a:xfrm>
                <a:off x="51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1869" name="Rectangle 93"/>
              <p:cNvSpPr>
                <a:spLocks noChangeArrowheads="1"/>
              </p:cNvSpPr>
              <p:nvPr/>
            </p:nvSpPr>
            <p:spPr bwMode="auto">
              <a:xfrm>
                <a:off x="528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1870" name="Rectangle 94"/>
              <p:cNvSpPr>
                <a:spLocks noChangeArrowheads="1"/>
              </p:cNvSpPr>
              <p:nvPr/>
            </p:nvSpPr>
            <p:spPr bwMode="auto">
              <a:xfrm>
                <a:off x="53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1871" name="Rectangle 95"/>
              <p:cNvSpPr>
                <a:spLocks noChangeArrowheads="1"/>
              </p:cNvSpPr>
              <p:nvPr/>
            </p:nvSpPr>
            <p:spPr bwMode="auto">
              <a:xfrm>
                <a:off x="54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1872" name="Rectangle 96"/>
              <p:cNvSpPr>
                <a:spLocks noChangeArrowheads="1"/>
              </p:cNvSpPr>
              <p:nvPr/>
            </p:nvSpPr>
            <p:spPr bwMode="auto">
              <a:xfrm>
                <a:off x="55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1873" name="Rectangle 97"/>
              <p:cNvSpPr>
                <a:spLocks noChangeArrowheads="1"/>
              </p:cNvSpPr>
              <p:nvPr/>
            </p:nvSpPr>
            <p:spPr bwMode="auto">
              <a:xfrm>
                <a:off x="96" y="105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</p:grpSp>
      <p:grpSp>
        <p:nvGrpSpPr>
          <p:cNvPr id="66563" name="Group 98"/>
          <p:cNvGrpSpPr>
            <a:grpSpLocks/>
          </p:cNvGrpSpPr>
          <p:nvPr/>
        </p:nvGrpSpPr>
        <p:grpSpPr bwMode="auto">
          <a:xfrm>
            <a:off x="457200" y="5562600"/>
            <a:ext cx="990600" cy="914400"/>
            <a:chOff x="288" y="3312"/>
            <a:chExt cx="624" cy="576"/>
          </a:xfrm>
        </p:grpSpPr>
        <p:sp>
          <p:nvSpPr>
            <p:cNvPr id="2251875" name="Rectangle 99"/>
            <p:cNvSpPr>
              <a:spLocks noChangeArrowheads="1"/>
            </p:cNvSpPr>
            <p:nvPr/>
          </p:nvSpPr>
          <p:spPr bwMode="auto">
            <a:xfrm>
              <a:off x="288" y="3744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1876" name="Rectangle 100"/>
            <p:cNvSpPr>
              <a:spLocks noChangeArrowheads="1"/>
            </p:cNvSpPr>
            <p:nvPr/>
          </p:nvSpPr>
          <p:spPr bwMode="auto">
            <a:xfrm>
              <a:off x="288" y="3600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1877" name="Rectangle 101"/>
            <p:cNvSpPr>
              <a:spLocks noChangeArrowheads="1"/>
            </p:cNvSpPr>
            <p:nvPr/>
          </p:nvSpPr>
          <p:spPr bwMode="auto">
            <a:xfrm>
              <a:off x="432" y="3600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True</a:t>
              </a:r>
            </a:p>
          </p:txBody>
        </p:sp>
        <p:sp>
          <p:nvSpPr>
            <p:cNvPr id="2251878" name="Rectangle 102"/>
            <p:cNvSpPr>
              <a:spLocks noChangeArrowheads="1"/>
            </p:cNvSpPr>
            <p:nvPr/>
          </p:nvSpPr>
          <p:spPr bwMode="auto">
            <a:xfrm>
              <a:off x="432" y="3744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False</a:t>
              </a:r>
            </a:p>
          </p:txBody>
        </p:sp>
        <p:sp>
          <p:nvSpPr>
            <p:cNvPr id="2251879" name="Rectangle 103"/>
            <p:cNvSpPr>
              <a:spLocks noChangeArrowheads="1"/>
            </p:cNvSpPr>
            <p:nvPr/>
          </p:nvSpPr>
          <p:spPr bwMode="auto">
            <a:xfrm>
              <a:off x="288" y="3456"/>
              <a:ext cx="96" cy="14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1880" name="Rectangle 104"/>
            <p:cNvSpPr>
              <a:spLocks noChangeArrowheads="1"/>
            </p:cNvSpPr>
            <p:nvPr/>
          </p:nvSpPr>
          <p:spPr bwMode="auto">
            <a:xfrm>
              <a:off x="288" y="3312"/>
              <a:ext cx="96" cy="1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1881" name="Rectangle 105"/>
            <p:cNvSpPr>
              <a:spLocks noChangeArrowheads="1"/>
            </p:cNvSpPr>
            <p:nvPr/>
          </p:nvSpPr>
          <p:spPr bwMode="auto">
            <a:xfrm>
              <a:off x="432" y="3312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GSTD+</a:t>
              </a:r>
            </a:p>
          </p:txBody>
        </p:sp>
        <p:sp>
          <p:nvSpPr>
            <p:cNvPr id="2251882" name="Rectangle 106"/>
            <p:cNvSpPr>
              <a:spLocks noChangeArrowheads="1"/>
            </p:cNvSpPr>
            <p:nvPr/>
          </p:nvSpPr>
          <p:spPr bwMode="auto">
            <a:xfrm>
              <a:off x="432" y="3456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GSTD-</a:t>
              </a:r>
            </a:p>
          </p:txBody>
        </p:sp>
      </p:grpSp>
      <p:grpSp>
        <p:nvGrpSpPr>
          <p:cNvPr id="66564" name="Group 107"/>
          <p:cNvGrpSpPr>
            <a:grpSpLocks/>
          </p:cNvGrpSpPr>
          <p:nvPr/>
        </p:nvGrpSpPr>
        <p:grpSpPr bwMode="auto">
          <a:xfrm>
            <a:off x="152400" y="3733800"/>
            <a:ext cx="6934200" cy="1600200"/>
            <a:chOff x="96" y="2352"/>
            <a:chExt cx="4368" cy="1008"/>
          </a:xfrm>
        </p:grpSpPr>
        <p:grpSp>
          <p:nvGrpSpPr>
            <p:cNvPr id="66898" name="Group 108"/>
            <p:cNvGrpSpPr>
              <a:grpSpLocks/>
            </p:cNvGrpSpPr>
            <p:nvPr/>
          </p:nvGrpSpPr>
          <p:grpSpPr bwMode="auto">
            <a:xfrm>
              <a:off x="96" y="2352"/>
              <a:ext cx="4368" cy="144"/>
              <a:chOff x="96" y="2352"/>
              <a:chExt cx="4368" cy="144"/>
            </a:xfrm>
          </p:grpSpPr>
          <p:sp>
            <p:nvSpPr>
              <p:cNvPr id="2251885" name="Rectangle 109"/>
              <p:cNvSpPr>
                <a:spLocks noChangeArrowheads="1"/>
              </p:cNvSpPr>
              <p:nvPr/>
            </p:nvSpPr>
            <p:spPr bwMode="auto">
              <a:xfrm>
                <a:off x="96" y="235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1</a:t>
                </a:r>
              </a:p>
            </p:txBody>
          </p:sp>
          <p:sp>
            <p:nvSpPr>
              <p:cNvPr id="2251886" name="Rectangle 110"/>
              <p:cNvSpPr>
                <a:spLocks noChangeArrowheads="1"/>
              </p:cNvSpPr>
              <p:nvPr/>
            </p:nvSpPr>
            <p:spPr bwMode="auto">
              <a:xfrm>
                <a:off x="1344" y="2352"/>
                <a:ext cx="15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L1 </a:t>
                </a:r>
                <a:r>
                  <a:rPr lang="en-US" sz="1400" b="0">
                    <a:cs typeface="+mn-cs"/>
                  </a:rPr>
                  <a:t>= (6/13) / (11/32)  = 1.34</a:t>
                </a:r>
              </a:p>
            </p:txBody>
          </p:sp>
          <p:sp>
            <p:nvSpPr>
              <p:cNvPr id="2251887" name="Rectangle 111"/>
              <p:cNvSpPr>
                <a:spLocks noChangeArrowheads="1"/>
              </p:cNvSpPr>
              <p:nvPr/>
            </p:nvSpPr>
            <p:spPr bwMode="auto">
              <a:xfrm>
                <a:off x="2880" y="2352"/>
                <a:ext cx="1584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L0</a:t>
                </a:r>
                <a:r>
                  <a:rPr lang="en-US" sz="1400" b="0">
                    <a:cs typeface="+mn-cs"/>
                  </a:rPr>
                  <a:t> = (4/13) / (14/32)   = 0.70</a:t>
                </a:r>
              </a:p>
            </p:txBody>
          </p:sp>
        </p:grpSp>
        <p:grpSp>
          <p:nvGrpSpPr>
            <p:cNvPr id="66899" name="Group 112"/>
            <p:cNvGrpSpPr>
              <a:grpSpLocks/>
            </p:cNvGrpSpPr>
            <p:nvPr/>
          </p:nvGrpSpPr>
          <p:grpSpPr bwMode="auto">
            <a:xfrm>
              <a:off x="96" y="2496"/>
              <a:ext cx="4368" cy="144"/>
              <a:chOff x="96" y="2496"/>
              <a:chExt cx="4368" cy="144"/>
            </a:xfrm>
          </p:grpSpPr>
          <p:sp>
            <p:nvSpPr>
              <p:cNvPr id="2251889" name="Rectangle 113"/>
              <p:cNvSpPr>
                <a:spLocks noChangeArrowheads="1"/>
              </p:cNvSpPr>
              <p:nvPr/>
            </p:nvSpPr>
            <p:spPr bwMode="auto">
              <a:xfrm>
                <a:off x="96" y="249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2</a:t>
                </a:r>
              </a:p>
            </p:txBody>
          </p:sp>
          <p:sp>
            <p:nvSpPr>
              <p:cNvPr id="2251890" name="Rectangle 114"/>
              <p:cNvSpPr>
                <a:spLocks noChangeArrowheads="1"/>
              </p:cNvSpPr>
              <p:nvPr/>
            </p:nvSpPr>
            <p:spPr bwMode="auto">
              <a:xfrm>
                <a:off x="1344" y="2496"/>
                <a:ext cx="15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L1</a:t>
                </a:r>
                <a:r>
                  <a:rPr lang="en-US" sz="1400" b="0">
                    <a:cs typeface="+mn-cs"/>
                  </a:rPr>
                  <a:t> = (7/13) / (9/32)    = 1.91</a:t>
                </a:r>
              </a:p>
            </p:txBody>
          </p:sp>
          <p:sp>
            <p:nvSpPr>
              <p:cNvPr id="2251891" name="Rectangle 115"/>
              <p:cNvSpPr>
                <a:spLocks noChangeArrowheads="1"/>
              </p:cNvSpPr>
              <p:nvPr/>
            </p:nvSpPr>
            <p:spPr bwMode="auto">
              <a:xfrm>
                <a:off x="2880" y="2496"/>
                <a:ext cx="1584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L0</a:t>
                </a:r>
                <a:r>
                  <a:rPr lang="en-US" sz="1400" b="0">
                    <a:cs typeface="+mn-cs"/>
                  </a:rPr>
                  <a:t> = (2/13) / (16/32)   = 0.31</a:t>
                </a:r>
              </a:p>
            </p:txBody>
          </p:sp>
        </p:grpSp>
        <p:grpSp>
          <p:nvGrpSpPr>
            <p:cNvPr id="66900" name="Group 116"/>
            <p:cNvGrpSpPr>
              <a:grpSpLocks/>
            </p:cNvGrpSpPr>
            <p:nvPr/>
          </p:nvGrpSpPr>
          <p:grpSpPr bwMode="auto">
            <a:xfrm>
              <a:off x="96" y="2640"/>
              <a:ext cx="4368" cy="144"/>
              <a:chOff x="96" y="2640"/>
              <a:chExt cx="4368" cy="144"/>
            </a:xfrm>
          </p:grpSpPr>
          <p:sp>
            <p:nvSpPr>
              <p:cNvPr id="2251893" name="Rectangle 117"/>
              <p:cNvSpPr>
                <a:spLocks noChangeArrowheads="1"/>
              </p:cNvSpPr>
              <p:nvPr/>
            </p:nvSpPr>
            <p:spPr bwMode="auto">
              <a:xfrm>
                <a:off x="96" y="2640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3</a:t>
                </a:r>
              </a:p>
            </p:txBody>
          </p:sp>
          <p:sp>
            <p:nvSpPr>
              <p:cNvPr id="2251894" name="Rectangle 118"/>
              <p:cNvSpPr>
                <a:spLocks noChangeArrowheads="1"/>
              </p:cNvSpPr>
              <p:nvPr/>
            </p:nvSpPr>
            <p:spPr bwMode="auto">
              <a:xfrm>
                <a:off x="1344" y="2640"/>
                <a:ext cx="15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L1</a:t>
                </a:r>
                <a:r>
                  <a:rPr lang="en-US" sz="1400" b="0">
                    <a:cs typeface="+mn-cs"/>
                  </a:rPr>
                  <a:t> = (2/13) / (3/32)    = 1.64</a:t>
                </a:r>
              </a:p>
            </p:txBody>
          </p:sp>
          <p:sp>
            <p:nvSpPr>
              <p:cNvPr id="2251895" name="Rectangle 119"/>
              <p:cNvSpPr>
                <a:spLocks noChangeArrowheads="1"/>
              </p:cNvSpPr>
              <p:nvPr/>
            </p:nvSpPr>
            <p:spPr bwMode="auto">
              <a:xfrm>
                <a:off x="2880" y="2640"/>
                <a:ext cx="1584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L0</a:t>
                </a:r>
                <a:r>
                  <a:rPr lang="en-US" sz="1400" b="0">
                    <a:cs typeface="+mn-cs"/>
                  </a:rPr>
                  <a:t> = (2/13) / (2/32)     = 2.46</a:t>
                </a:r>
              </a:p>
            </p:txBody>
          </p:sp>
        </p:grpSp>
        <p:grpSp>
          <p:nvGrpSpPr>
            <p:cNvPr id="66901" name="Group 120"/>
            <p:cNvGrpSpPr>
              <a:grpSpLocks/>
            </p:cNvGrpSpPr>
            <p:nvPr/>
          </p:nvGrpSpPr>
          <p:grpSpPr bwMode="auto">
            <a:xfrm>
              <a:off x="96" y="2784"/>
              <a:ext cx="4368" cy="144"/>
              <a:chOff x="96" y="2784"/>
              <a:chExt cx="4368" cy="144"/>
            </a:xfrm>
          </p:grpSpPr>
          <p:sp>
            <p:nvSpPr>
              <p:cNvPr id="2251897" name="Rectangle 121"/>
              <p:cNvSpPr>
                <a:spLocks noChangeArrowheads="1"/>
              </p:cNvSpPr>
              <p:nvPr/>
            </p:nvSpPr>
            <p:spPr bwMode="auto">
              <a:xfrm>
                <a:off x="96" y="2784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Cross-linking</a:t>
                </a:r>
              </a:p>
            </p:txBody>
          </p:sp>
          <p:sp>
            <p:nvSpPr>
              <p:cNvPr id="2251898" name="Rectangle 122"/>
              <p:cNvSpPr>
                <a:spLocks noChangeArrowheads="1"/>
              </p:cNvSpPr>
              <p:nvPr/>
            </p:nvSpPr>
            <p:spPr bwMode="auto">
              <a:xfrm>
                <a:off x="1344" y="2784"/>
                <a:ext cx="15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L1</a:t>
                </a:r>
                <a:r>
                  <a:rPr lang="en-US" sz="1400" b="0">
                    <a:cs typeface="+mn-cs"/>
                  </a:rPr>
                  <a:t> = (10/13) / (7/32)  = 3.52</a:t>
                </a:r>
              </a:p>
            </p:txBody>
          </p:sp>
          <p:sp>
            <p:nvSpPr>
              <p:cNvPr id="2251899" name="Rectangle 123"/>
              <p:cNvSpPr>
                <a:spLocks noChangeArrowheads="1"/>
              </p:cNvSpPr>
              <p:nvPr/>
            </p:nvSpPr>
            <p:spPr bwMode="auto">
              <a:xfrm>
                <a:off x="2880" y="2784"/>
                <a:ext cx="1584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L0</a:t>
                </a:r>
                <a:r>
                  <a:rPr lang="en-US" sz="1400" b="0">
                    <a:cs typeface="+mn-cs"/>
                  </a:rPr>
                  <a:t> = (0/13) / (3/32)     = 0</a:t>
                </a:r>
              </a:p>
            </p:txBody>
          </p:sp>
        </p:grpSp>
        <p:grpSp>
          <p:nvGrpSpPr>
            <p:cNvPr id="66902" name="Group 124"/>
            <p:cNvGrpSpPr>
              <a:grpSpLocks/>
            </p:cNvGrpSpPr>
            <p:nvPr/>
          </p:nvGrpSpPr>
          <p:grpSpPr bwMode="auto">
            <a:xfrm>
              <a:off x="96" y="2928"/>
              <a:ext cx="4368" cy="144"/>
              <a:chOff x="96" y="2928"/>
              <a:chExt cx="4368" cy="144"/>
            </a:xfrm>
          </p:grpSpPr>
          <p:sp>
            <p:nvSpPr>
              <p:cNvPr id="2251901" name="Rectangle 125"/>
              <p:cNvSpPr>
                <a:spLocks noChangeArrowheads="1"/>
              </p:cNvSpPr>
              <p:nvPr/>
            </p:nvSpPr>
            <p:spPr bwMode="auto">
              <a:xfrm>
                <a:off x="96" y="2928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1</a:t>
                </a:r>
              </a:p>
            </p:txBody>
          </p:sp>
          <p:sp>
            <p:nvSpPr>
              <p:cNvPr id="2251902" name="Rectangle 126"/>
              <p:cNvSpPr>
                <a:spLocks noChangeArrowheads="1"/>
              </p:cNvSpPr>
              <p:nvPr/>
            </p:nvSpPr>
            <p:spPr bwMode="auto">
              <a:xfrm>
                <a:off x="1344" y="2928"/>
                <a:ext cx="15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L1</a:t>
                </a:r>
                <a:r>
                  <a:rPr lang="en-US" sz="1400" b="0">
                    <a:cs typeface="+mn-cs"/>
                  </a:rPr>
                  <a:t> = (2/13) / (4/32)    = 1.23</a:t>
                </a:r>
              </a:p>
            </p:txBody>
          </p:sp>
          <p:sp>
            <p:nvSpPr>
              <p:cNvPr id="2251903" name="Rectangle 127"/>
              <p:cNvSpPr>
                <a:spLocks noChangeArrowheads="1"/>
              </p:cNvSpPr>
              <p:nvPr/>
            </p:nvSpPr>
            <p:spPr bwMode="auto">
              <a:xfrm>
                <a:off x="2880" y="2928"/>
                <a:ext cx="1584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L0</a:t>
                </a:r>
                <a:r>
                  <a:rPr lang="en-US" sz="1400" b="0">
                    <a:cs typeface="+mn-cs"/>
                  </a:rPr>
                  <a:t> = (3/13) / (6/32)     = 1.23</a:t>
                </a:r>
              </a:p>
            </p:txBody>
          </p:sp>
        </p:grpSp>
        <p:grpSp>
          <p:nvGrpSpPr>
            <p:cNvPr id="66903" name="Group 128"/>
            <p:cNvGrpSpPr>
              <a:grpSpLocks/>
            </p:cNvGrpSpPr>
            <p:nvPr/>
          </p:nvGrpSpPr>
          <p:grpSpPr bwMode="auto">
            <a:xfrm>
              <a:off x="96" y="3072"/>
              <a:ext cx="4368" cy="144"/>
              <a:chOff x="96" y="3072"/>
              <a:chExt cx="4368" cy="144"/>
            </a:xfrm>
          </p:grpSpPr>
          <p:sp>
            <p:nvSpPr>
              <p:cNvPr id="2251905" name="Rectangle 129"/>
              <p:cNvSpPr>
                <a:spLocks noChangeArrowheads="1"/>
              </p:cNvSpPr>
              <p:nvPr/>
            </p:nvSpPr>
            <p:spPr bwMode="auto">
              <a:xfrm>
                <a:off x="96" y="307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2</a:t>
                </a:r>
              </a:p>
            </p:txBody>
          </p:sp>
          <p:sp>
            <p:nvSpPr>
              <p:cNvPr id="2251906" name="Rectangle 130"/>
              <p:cNvSpPr>
                <a:spLocks noChangeArrowheads="1"/>
              </p:cNvSpPr>
              <p:nvPr/>
            </p:nvSpPr>
            <p:spPr bwMode="auto">
              <a:xfrm>
                <a:off x="1344" y="3072"/>
                <a:ext cx="15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L1</a:t>
                </a:r>
                <a:r>
                  <a:rPr lang="en-US" sz="1400" b="0">
                    <a:cs typeface="+mn-cs"/>
                  </a:rPr>
                  <a:t> = (6/13) / (5/32)    = 2.95</a:t>
                </a:r>
              </a:p>
            </p:txBody>
          </p:sp>
          <p:sp>
            <p:nvSpPr>
              <p:cNvPr id="2251907" name="Rectangle 131"/>
              <p:cNvSpPr>
                <a:spLocks noChangeArrowheads="1"/>
              </p:cNvSpPr>
              <p:nvPr/>
            </p:nvSpPr>
            <p:spPr bwMode="auto">
              <a:xfrm>
                <a:off x="2880" y="3072"/>
                <a:ext cx="1584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L0</a:t>
                </a:r>
                <a:r>
                  <a:rPr lang="en-US" sz="1400" b="0">
                    <a:cs typeface="+mn-cs"/>
                  </a:rPr>
                  <a:t> = (2/13) / (17/32)   = 0.29</a:t>
                </a:r>
              </a:p>
            </p:txBody>
          </p:sp>
        </p:grpSp>
        <p:grpSp>
          <p:nvGrpSpPr>
            <p:cNvPr id="66904" name="Group 132"/>
            <p:cNvGrpSpPr>
              <a:grpSpLocks/>
            </p:cNvGrpSpPr>
            <p:nvPr/>
          </p:nvGrpSpPr>
          <p:grpSpPr bwMode="auto">
            <a:xfrm>
              <a:off x="96" y="3216"/>
              <a:ext cx="4368" cy="144"/>
              <a:chOff x="96" y="3216"/>
              <a:chExt cx="4368" cy="144"/>
            </a:xfrm>
          </p:grpSpPr>
          <p:sp>
            <p:nvSpPr>
              <p:cNvPr id="2251909" name="Rectangle 133"/>
              <p:cNvSpPr>
                <a:spLocks noChangeArrowheads="1"/>
              </p:cNvSpPr>
              <p:nvPr/>
            </p:nvSpPr>
            <p:spPr bwMode="auto">
              <a:xfrm>
                <a:off x="96" y="321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3</a:t>
                </a:r>
              </a:p>
            </p:txBody>
          </p:sp>
          <p:sp>
            <p:nvSpPr>
              <p:cNvPr id="2251910" name="Rectangle 134"/>
              <p:cNvSpPr>
                <a:spLocks noChangeArrowheads="1"/>
              </p:cNvSpPr>
              <p:nvPr/>
            </p:nvSpPr>
            <p:spPr bwMode="auto">
              <a:xfrm>
                <a:off x="1344" y="3216"/>
                <a:ext cx="15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L1</a:t>
                </a:r>
                <a:r>
                  <a:rPr lang="en-US" sz="1400" b="0">
                    <a:cs typeface="+mn-cs"/>
                  </a:rPr>
                  <a:t> = (1/13) / (1/32)    = 2.46</a:t>
                </a:r>
              </a:p>
            </p:txBody>
          </p:sp>
          <p:sp>
            <p:nvSpPr>
              <p:cNvPr id="2251911" name="Rectangle 135"/>
              <p:cNvSpPr>
                <a:spLocks noChangeArrowheads="1"/>
              </p:cNvSpPr>
              <p:nvPr/>
            </p:nvSpPr>
            <p:spPr bwMode="auto">
              <a:xfrm>
                <a:off x="2880" y="3216"/>
                <a:ext cx="1584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L0</a:t>
                </a:r>
                <a:r>
                  <a:rPr lang="en-US" sz="1400" b="0">
                    <a:cs typeface="+mn-cs"/>
                  </a:rPr>
                  <a:t> = (2/13) / (2/32)     = 2.46</a:t>
                </a:r>
              </a:p>
            </p:txBody>
          </p:sp>
        </p:grpSp>
      </p:grpSp>
      <p:grpSp>
        <p:nvGrpSpPr>
          <p:cNvPr id="66565" name="Group 136"/>
          <p:cNvGrpSpPr>
            <a:grpSpLocks/>
          </p:cNvGrpSpPr>
          <p:nvPr/>
        </p:nvGrpSpPr>
        <p:grpSpPr bwMode="auto">
          <a:xfrm>
            <a:off x="152400" y="2057400"/>
            <a:ext cx="8839200" cy="1600200"/>
            <a:chOff x="96" y="1440"/>
            <a:chExt cx="5568" cy="1008"/>
          </a:xfrm>
        </p:grpSpPr>
        <p:grpSp>
          <p:nvGrpSpPr>
            <p:cNvPr id="66569" name="Group 137"/>
            <p:cNvGrpSpPr>
              <a:grpSpLocks/>
            </p:cNvGrpSpPr>
            <p:nvPr/>
          </p:nvGrpSpPr>
          <p:grpSpPr bwMode="auto">
            <a:xfrm>
              <a:off x="96" y="1584"/>
              <a:ext cx="5568" cy="144"/>
              <a:chOff x="96" y="1872"/>
              <a:chExt cx="5568" cy="144"/>
            </a:xfrm>
          </p:grpSpPr>
          <p:sp>
            <p:nvSpPr>
              <p:cNvPr id="2251914" name="Rectangle 138"/>
              <p:cNvSpPr>
                <a:spLocks noChangeArrowheads="1"/>
              </p:cNvSpPr>
              <p:nvPr/>
            </p:nvSpPr>
            <p:spPr bwMode="auto">
              <a:xfrm>
                <a:off x="1440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15" name="Rectangle 139"/>
              <p:cNvSpPr>
                <a:spLocks noChangeArrowheads="1"/>
              </p:cNvSpPr>
              <p:nvPr/>
            </p:nvSpPr>
            <p:spPr bwMode="auto">
              <a:xfrm>
                <a:off x="153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16" name="Rectangle 140"/>
              <p:cNvSpPr>
                <a:spLocks noChangeArrowheads="1"/>
              </p:cNvSpPr>
              <p:nvPr/>
            </p:nvSpPr>
            <p:spPr bwMode="auto">
              <a:xfrm>
                <a:off x="1632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17" name="Rectangle 141"/>
              <p:cNvSpPr>
                <a:spLocks noChangeArrowheads="1"/>
              </p:cNvSpPr>
              <p:nvPr/>
            </p:nvSpPr>
            <p:spPr bwMode="auto">
              <a:xfrm>
                <a:off x="172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18" name="Rectangle 142"/>
              <p:cNvSpPr>
                <a:spLocks noChangeArrowheads="1"/>
              </p:cNvSpPr>
              <p:nvPr/>
            </p:nvSpPr>
            <p:spPr bwMode="auto">
              <a:xfrm>
                <a:off x="1824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19" name="Rectangle 143"/>
              <p:cNvSpPr>
                <a:spLocks noChangeArrowheads="1"/>
              </p:cNvSpPr>
              <p:nvPr/>
            </p:nvSpPr>
            <p:spPr bwMode="auto">
              <a:xfrm>
                <a:off x="1920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20" name="Rectangle 144"/>
              <p:cNvSpPr>
                <a:spLocks noChangeArrowheads="1"/>
              </p:cNvSpPr>
              <p:nvPr/>
            </p:nvSpPr>
            <p:spPr bwMode="auto">
              <a:xfrm>
                <a:off x="201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21" name="Rectangle 145"/>
              <p:cNvSpPr>
                <a:spLocks noChangeArrowheads="1"/>
              </p:cNvSpPr>
              <p:nvPr/>
            </p:nvSpPr>
            <p:spPr bwMode="auto">
              <a:xfrm>
                <a:off x="96" y="187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2</a:t>
                </a:r>
              </a:p>
            </p:txBody>
          </p:sp>
          <p:sp>
            <p:nvSpPr>
              <p:cNvPr id="2251922" name="Rectangle 146"/>
              <p:cNvSpPr>
                <a:spLocks noChangeArrowheads="1"/>
              </p:cNvSpPr>
              <p:nvPr/>
            </p:nvSpPr>
            <p:spPr bwMode="auto">
              <a:xfrm>
                <a:off x="220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23" name="Rectangle 147"/>
              <p:cNvSpPr>
                <a:spLocks noChangeArrowheads="1"/>
              </p:cNvSpPr>
              <p:nvPr/>
            </p:nvSpPr>
            <p:spPr bwMode="auto">
              <a:xfrm>
                <a:off x="2304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24" name="Rectangle 148"/>
              <p:cNvSpPr>
                <a:spLocks noChangeArrowheads="1"/>
              </p:cNvSpPr>
              <p:nvPr/>
            </p:nvSpPr>
            <p:spPr bwMode="auto">
              <a:xfrm>
                <a:off x="240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25" name="Rectangle 149"/>
              <p:cNvSpPr>
                <a:spLocks noChangeArrowheads="1"/>
              </p:cNvSpPr>
              <p:nvPr/>
            </p:nvSpPr>
            <p:spPr bwMode="auto">
              <a:xfrm>
                <a:off x="249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26" name="Rectangle 150"/>
              <p:cNvSpPr>
                <a:spLocks noChangeArrowheads="1"/>
              </p:cNvSpPr>
              <p:nvPr/>
            </p:nvSpPr>
            <p:spPr bwMode="auto">
              <a:xfrm>
                <a:off x="2592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27" name="Rectangle 151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28" name="Rectangle 152"/>
              <p:cNvSpPr>
                <a:spLocks noChangeArrowheads="1"/>
              </p:cNvSpPr>
              <p:nvPr/>
            </p:nvSpPr>
            <p:spPr bwMode="auto">
              <a:xfrm>
                <a:off x="278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29" name="Rectangle 153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30" name="Rectangle 154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31" name="Rectangle 155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32" name="Rectangle 156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33" name="Rectangle 157"/>
              <p:cNvSpPr>
                <a:spLocks noChangeArrowheads="1"/>
              </p:cNvSpPr>
              <p:nvPr/>
            </p:nvSpPr>
            <p:spPr bwMode="auto">
              <a:xfrm>
                <a:off x="345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34" name="Rectangle 158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35" name="Rectangle 159"/>
              <p:cNvSpPr>
                <a:spLocks noChangeArrowheads="1"/>
              </p:cNvSpPr>
              <p:nvPr/>
            </p:nvSpPr>
            <p:spPr bwMode="auto">
              <a:xfrm>
                <a:off x="364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36" name="Rectangle 160"/>
              <p:cNvSpPr>
                <a:spLocks noChangeArrowheads="1"/>
              </p:cNvSpPr>
              <p:nvPr/>
            </p:nvSpPr>
            <p:spPr bwMode="auto">
              <a:xfrm>
                <a:off x="384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37" name="Rectangle 161"/>
              <p:cNvSpPr>
                <a:spLocks noChangeArrowheads="1"/>
              </p:cNvSpPr>
              <p:nvPr/>
            </p:nvSpPr>
            <p:spPr bwMode="auto">
              <a:xfrm>
                <a:off x="393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38" name="Rectangle 162"/>
              <p:cNvSpPr>
                <a:spLocks noChangeArrowheads="1"/>
              </p:cNvSpPr>
              <p:nvPr/>
            </p:nvSpPr>
            <p:spPr bwMode="auto">
              <a:xfrm>
                <a:off x="4032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39" name="Rectangle 163"/>
              <p:cNvSpPr>
                <a:spLocks noChangeArrowheads="1"/>
              </p:cNvSpPr>
              <p:nvPr/>
            </p:nvSpPr>
            <p:spPr bwMode="auto">
              <a:xfrm>
                <a:off x="3744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40" name="Rectangle 164"/>
              <p:cNvSpPr>
                <a:spLocks noChangeArrowheads="1"/>
              </p:cNvSpPr>
              <p:nvPr/>
            </p:nvSpPr>
            <p:spPr bwMode="auto">
              <a:xfrm>
                <a:off x="422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41" name="Rectangle 165"/>
              <p:cNvSpPr>
                <a:spLocks noChangeArrowheads="1"/>
              </p:cNvSpPr>
              <p:nvPr/>
            </p:nvSpPr>
            <p:spPr bwMode="auto">
              <a:xfrm>
                <a:off x="432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42" name="Rectangle 166"/>
              <p:cNvSpPr>
                <a:spLocks noChangeArrowheads="1"/>
              </p:cNvSpPr>
              <p:nvPr/>
            </p:nvSpPr>
            <p:spPr bwMode="auto">
              <a:xfrm>
                <a:off x="441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43" name="Rectangle 167"/>
              <p:cNvSpPr>
                <a:spLocks noChangeArrowheads="1"/>
              </p:cNvSpPr>
              <p:nvPr/>
            </p:nvSpPr>
            <p:spPr bwMode="auto">
              <a:xfrm>
                <a:off x="4512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44" name="Rectangle 168"/>
              <p:cNvSpPr>
                <a:spLocks noChangeArrowheads="1"/>
              </p:cNvSpPr>
              <p:nvPr/>
            </p:nvSpPr>
            <p:spPr bwMode="auto">
              <a:xfrm>
                <a:off x="470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45" name="Rectangle 169"/>
              <p:cNvSpPr>
                <a:spLocks noChangeArrowheads="1"/>
              </p:cNvSpPr>
              <p:nvPr/>
            </p:nvSpPr>
            <p:spPr bwMode="auto">
              <a:xfrm>
                <a:off x="480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46" name="Rectangle 170"/>
              <p:cNvSpPr>
                <a:spLocks noChangeArrowheads="1"/>
              </p:cNvSpPr>
              <p:nvPr/>
            </p:nvSpPr>
            <p:spPr bwMode="auto">
              <a:xfrm>
                <a:off x="489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47" name="Rectangle 171"/>
              <p:cNvSpPr>
                <a:spLocks noChangeArrowheads="1"/>
              </p:cNvSpPr>
              <p:nvPr/>
            </p:nvSpPr>
            <p:spPr bwMode="auto">
              <a:xfrm>
                <a:off x="508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48" name="Rectangle 172"/>
              <p:cNvSpPr>
                <a:spLocks noChangeArrowheads="1"/>
              </p:cNvSpPr>
              <p:nvPr/>
            </p:nvSpPr>
            <p:spPr bwMode="auto">
              <a:xfrm>
                <a:off x="518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49" name="Rectangle 173"/>
              <p:cNvSpPr>
                <a:spLocks noChangeArrowheads="1"/>
              </p:cNvSpPr>
              <p:nvPr/>
            </p:nvSpPr>
            <p:spPr bwMode="auto">
              <a:xfrm>
                <a:off x="537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50" name="Rectangle 174"/>
              <p:cNvSpPr>
                <a:spLocks noChangeArrowheads="1"/>
              </p:cNvSpPr>
              <p:nvPr/>
            </p:nvSpPr>
            <p:spPr bwMode="auto">
              <a:xfrm>
                <a:off x="134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51" name="Rectangle 175"/>
              <p:cNvSpPr>
                <a:spLocks noChangeArrowheads="1"/>
              </p:cNvSpPr>
              <p:nvPr/>
            </p:nvSpPr>
            <p:spPr bwMode="auto">
              <a:xfrm>
                <a:off x="211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52" name="Rectangle 176"/>
              <p:cNvSpPr>
                <a:spLocks noChangeArrowheads="1"/>
              </p:cNvSpPr>
              <p:nvPr/>
            </p:nvSpPr>
            <p:spPr bwMode="auto">
              <a:xfrm>
                <a:off x="499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53" name="Rectangle 177"/>
              <p:cNvSpPr>
                <a:spLocks noChangeArrowheads="1"/>
              </p:cNvSpPr>
              <p:nvPr/>
            </p:nvSpPr>
            <p:spPr bwMode="auto">
              <a:xfrm>
                <a:off x="528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54" name="Rectangle 178"/>
              <p:cNvSpPr>
                <a:spLocks noChangeArrowheads="1"/>
              </p:cNvSpPr>
              <p:nvPr/>
            </p:nvSpPr>
            <p:spPr bwMode="auto">
              <a:xfrm>
                <a:off x="556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55" name="Rectangle 179"/>
              <p:cNvSpPr>
                <a:spLocks noChangeArrowheads="1"/>
              </p:cNvSpPr>
              <p:nvPr/>
            </p:nvSpPr>
            <p:spPr bwMode="auto">
              <a:xfrm>
                <a:off x="547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56" name="Rectangle 180"/>
              <p:cNvSpPr>
                <a:spLocks noChangeArrowheads="1"/>
              </p:cNvSpPr>
              <p:nvPr/>
            </p:nvSpPr>
            <p:spPr bwMode="auto">
              <a:xfrm>
                <a:off x="460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57" name="Rectangle 181"/>
              <p:cNvSpPr>
                <a:spLocks noChangeArrowheads="1"/>
              </p:cNvSpPr>
              <p:nvPr/>
            </p:nvSpPr>
            <p:spPr bwMode="auto">
              <a:xfrm>
                <a:off x="412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58" name="Rectangle 182"/>
              <p:cNvSpPr>
                <a:spLocks noChangeArrowheads="1"/>
              </p:cNvSpPr>
              <p:nvPr/>
            </p:nvSpPr>
            <p:spPr bwMode="auto">
              <a:xfrm>
                <a:off x="355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59" name="Rectangle 183"/>
              <p:cNvSpPr>
                <a:spLocks noChangeArrowheads="1"/>
              </p:cNvSpPr>
              <p:nvPr/>
            </p:nvSpPr>
            <p:spPr bwMode="auto">
              <a:xfrm>
                <a:off x="288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6570" name="Group 184"/>
            <p:cNvGrpSpPr>
              <a:grpSpLocks/>
            </p:cNvGrpSpPr>
            <p:nvPr/>
          </p:nvGrpSpPr>
          <p:grpSpPr bwMode="auto">
            <a:xfrm>
              <a:off x="96" y="1440"/>
              <a:ext cx="5568" cy="144"/>
              <a:chOff x="96" y="1728"/>
              <a:chExt cx="5568" cy="144"/>
            </a:xfrm>
          </p:grpSpPr>
          <p:sp>
            <p:nvSpPr>
              <p:cNvPr id="2251961" name="Rectangle 185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62" name="Rectangle 186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63" name="Rectangle 187"/>
              <p:cNvSpPr>
                <a:spLocks noChangeArrowheads="1"/>
              </p:cNvSpPr>
              <p:nvPr/>
            </p:nvSpPr>
            <p:spPr bwMode="auto">
              <a:xfrm>
                <a:off x="163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64" name="Rectangle 188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65" name="Rectangle 189"/>
              <p:cNvSpPr>
                <a:spLocks noChangeArrowheads="1"/>
              </p:cNvSpPr>
              <p:nvPr/>
            </p:nvSpPr>
            <p:spPr bwMode="auto">
              <a:xfrm>
                <a:off x="182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66" name="Rectangle 190"/>
              <p:cNvSpPr>
                <a:spLocks noChangeArrowheads="1"/>
              </p:cNvSpPr>
              <p:nvPr/>
            </p:nvSpPr>
            <p:spPr bwMode="auto">
              <a:xfrm>
                <a:off x="192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67" name="Rectangle 191"/>
              <p:cNvSpPr>
                <a:spLocks noChangeArrowheads="1"/>
              </p:cNvSpPr>
              <p:nvPr/>
            </p:nvSpPr>
            <p:spPr bwMode="auto">
              <a:xfrm>
                <a:off x="201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68" name="Rectangle 192"/>
              <p:cNvSpPr>
                <a:spLocks noChangeArrowheads="1"/>
              </p:cNvSpPr>
              <p:nvPr/>
            </p:nvSpPr>
            <p:spPr bwMode="auto">
              <a:xfrm>
                <a:off x="96" y="1728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1</a:t>
                </a:r>
              </a:p>
            </p:txBody>
          </p:sp>
          <p:sp>
            <p:nvSpPr>
              <p:cNvPr id="2251969" name="Rectangle 193"/>
              <p:cNvSpPr>
                <a:spLocks noChangeArrowheads="1"/>
              </p:cNvSpPr>
              <p:nvPr/>
            </p:nvSpPr>
            <p:spPr bwMode="auto">
              <a:xfrm>
                <a:off x="220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70" name="Rectangle 194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71" name="Rectangle 195"/>
              <p:cNvSpPr>
                <a:spLocks noChangeArrowheads="1"/>
              </p:cNvSpPr>
              <p:nvPr/>
            </p:nvSpPr>
            <p:spPr bwMode="auto">
              <a:xfrm>
                <a:off x="240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72" name="Rectangle 196"/>
              <p:cNvSpPr>
                <a:spLocks noChangeArrowheads="1"/>
              </p:cNvSpPr>
              <p:nvPr/>
            </p:nvSpPr>
            <p:spPr bwMode="auto">
              <a:xfrm>
                <a:off x="249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73" name="Rectangle 197"/>
              <p:cNvSpPr>
                <a:spLocks noChangeArrowheads="1"/>
              </p:cNvSpPr>
              <p:nvPr/>
            </p:nvSpPr>
            <p:spPr bwMode="auto">
              <a:xfrm>
                <a:off x="259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74" name="Rectangle 198"/>
              <p:cNvSpPr>
                <a:spLocks noChangeArrowheads="1"/>
              </p:cNvSpPr>
              <p:nvPr/>
            </p:nvSpPr>
            <p:spPr bwMode="auto">
              <a:xfrm>
                <a:off x="268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75" name="Rectangle 199"/>
              <p:cNvSpPr>
                <a:spLocks noChangeArrowheads="1"/>
              </p:cNvSpPr>
              <p:nvPr/>
            </p:nvSpPr>
            <p:spPr bwMode="auto">
              <a:xfrm>
                <a:off x="278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76" name="Rectangle 200"/>
              <p:cNvSpPr>
                <a:spLocks noChangeArrowheads="1"/>
              </p:cNvSpPr>
              <p:nvPr/>
            </p:nvSpPr>
            <p:spPr bwMode="auto">
              <a:xfrm>
                <a:off x="297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77" name="Rectangle 201"/>
              <p:cNvSpPr>
                <a:spLocks noChangeArrowheads="1"/>
              </p:cNvSpPr>
              <p:nvPr/>
            </p:nvSpPr>
            <p:spPr bwMode="auto">
              <a:xfrm>
                <a:off x="307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78" name="Rectangle 202"/>
              <p:cNvSpPr>
                <a:spLocks noChangeArrowheads="1"/>
              </p:cNvSpPr>
              <p:nvPr/>
            </p:nvSpPr>
            <p:spPr bwMode="auto">
              <a:xfrm>
                <a:off x="326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79" name="Rectangle 203"/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80" name="Rectangle 204"/>
              <p:cNvSpPr>
                <a:spLocks noChangeArrowheads="1"/>
              </p:cNvSpPr>
              <p:nvPr/>
            </p:nvSpPr>
            <p:spPr bwMode="auto">
              <a:xfrm>
                <a:off x="345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81" name="Rectangle 205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82" name="Rectangle 206"/>
              <p:cNvSpPr>
                <a:spLocks noChangeArrowheads="1"/>
              </p:cNvSpPr>
              <p:nvPr/>
            </p:nvSpPr>
            <p:spPr bwMode="auto">
              <a:xfrm>
                <a:off x="3648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83" name="Rectangle 207"/>
              <p:cNvSpPr>
                <a:spLocks noChangeArrowheads="1"/>
              </p:cNvSpPr>
              <p:nvPr/>
            </p:nvSpPr>
            <p:spPr bwMode="auto">
              <a:xfrm>
                <a:off x="384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84" name="Rectangle 208"/>
              <p:cNvSpPr>
                <a:spLocks noChangeArrowheads="1"/>
              </p:cNvSpPr>
              <p:nvPr/>
            </p:nvSpPr>
            <p:spPr bwMode="auto">
              <a:xfrm>
                <a:off x="393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85" name="Rectangle 209"/>
              <p:cNvSpPr>
                <a:spLocks noChangeArrowheads="1"/>
              </p:cNvSpPr>
              <p:nvPr/>
            </p:nvSpPr>
            <p:spPr bwMode="auto">
              <a:xfrm>
                <a:off x="4032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86" name="Rectangle 21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87" name="Rectangle 211"/>
              <p:cNvSpPr>
                <a:spLocks noChangeArrowheads="1"/>
              </p:cNvSpPr>
              <p:nvPr/>
            </p:nvSpPr>
            <p:spPr bwMode="auto">
              <a:xfrm>
                <a:off x="422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88" name="Rectangle 212"/>
              <p:cNvSpPr>
                <a:spLocks noChangeArrowheads="1"/>
              </p:cNvSpPr>
              <p:nvPr/>
            </p:nvSpPr>
            <p:spPr bwMode="auto">
              <a:xfrm>
                <a:off x="432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89" name="Rectangle 213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90" name="Rectangle 214"/>
              <p:cNvSpPr>
                <a:spLocks noChangeArrowheads="1"/>
              </p:cNvSpPr>
              <p:nvPr/>
            </p:nvSpPr>
            <p:spPr bwMode="auto">
              <a:xfrm>
                <a:off x="4512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91" name="Rectangle 215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92" name="Rectangle 216"/>
              <p:cNvSpPr>
                <a:spLocks noChangeArrowheads="1"/>
              </p:cNvSpPr>
              <p:nvPr/>
            </p:nvSpPr>
            <p:spPr bwMode="auto">
              <a:xfrm>
                <a:off x="480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93" name="Rectangle 217"/>
              <p:cNvSpPr>
                <a:spLocks noChangeArrowheads="1"/>
              </p:cNvSpPr>
              <p:nvPr/>
            </p:nvSpPr>
            <p:spPr bwMode="auto">
              <a:xfrm>
                <a:off x="489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94" name="Rectangle 218"/>
              <p:cNvSpPr>
                <a:spLocks noChangeArrowheads="1"/>
              </p:cNvSpPr>
              <p:nvPr/>
            </p:nvSpPr>
            <p:spPr bwMode="auto">
              <a:xfrm>
                <a:off x="508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95" name="Rectangle 219"/>
              <p:cNvSpPr>
                <a:spLocks noChangeArrowheads="1"/>
              </p:cNvSpPr>
              <p:nvPr/>
            </p:nvSpPr>
            <p:spPr bwMode="auto">
              <a:xfrm>
                <a:off x="518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96" name="Rectangle 220"/>
              <p:cNvSpPr>
                <a:spLocks noChangeArrowheads="1"/>
              </p:cNvSpPr>
              <p:nvPr/>
            </p:nvSpPr>
            <p:spPr bwMode="auto">
              <a:xfrm>
                <a:off x="537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97" name="Rectangle 221"/>
              <p:cNvSpPr>
                <a:spLocks noChangeArrowheads="1"/>
              </p:cNvSpPr>
              <p:nvPr/>
            </p:nvSpPr>
            <p:spPr bwMode="auto">
              <a:xfrm>
                <a:off x="134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98" name="Rectangle 222"/>
              <p:cNvSpPr>
                <a:spLocks noChangeArrowheads="1"/>
              </p:cNvSpPr>
              <p:nvPr/>
            </p:nvSpPr>
            <p:spPr bwMode="auto">
              <a:xfrm>
                <a:off x="211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99" name="Rectangle 223"/>
              <p:cNvSpPr>
                <a:spLocks noChangeArrowheads="1"/>
              </p:cNvSpPr>
              <p:nvPr/>
            </p:nvSpPr>
            <p:spPr bwMode="auto">
              <a:xfrm>
                <a:off x="499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00" name="Rectangle 224"/>
              <p:cNvSpPr>
                <a:spLocks noChangeArrowheads="1"/>
              </p:cNvSpPr>
              <p:nvPr/>
            </p:nvSpPr>
            <p:spPr bwMode="auto">
              <a:xfrm>
                <a:off x="528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01" name="Rectangle 225"/>
              <p:cNvSpPr>
                <a:spLocks noChangeArrowheads="1"/>
              </p:cNvSpPr>
              <p:nvPr/>
            </p:nvSpPr>
            <p:spPr bwMode="auto">
              <a:xfrm>
                <a:off x="556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02" name="Rectangle 226"/>
              <p:cNvSpPr>
                <a:spLocks noChangeArrowheads="1"/>
              </p:cNvSpPr>
              <p:nvPr/>
            </p:nvSpPr>
            <p:spPr bwMode="auto">
              <a:xfrm>
                <a:off x="547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03" name="Rectangle 227"/>
              <p:cNvSpPr>
                <a:spLocks noChangeArrowheads="1"/>
              </p:cNvSpPr>
              <p:nvPr/>
            </p:nvSpPr>
            <p:spPr bwMode="auto">
              <a:xfrm>
                <a:off x="460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04" name="Rectangle 228"/>
              <p:cNvSpPr>
                <a:spLocks noChangeArrowheads="1"/>
              </p:cNvSpPr>
              <p:nvPr/>
            </p:nvSpPr>
            <p:spPr bwMode="auto">
              <a:xfrm>
                <a:off x="412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05" name="Rectangle 229"/>
              <p:cNvSpPr>
                <a:spLocks noChangeArrowheads="1"/>
              </p:cNvSpPr>
              <p:nvPr/>
            </p:nvSpPr>
            <p:spPr bwMode="auto">
              <a:xfrm>
                <a:off x="355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06" name="Rectangle 230"/>
              <p:cNvSpPr>
                <a:spLocks noChangeArrowheads="1"/>
              </p:cNvSpPr>
              <p:nvPr/>
            </p:nvSpPr>
            <p:spPr bwMode="auto">
              <a:xfrm>
                <a:off x="288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6571" name="Group 231"/>
            <p:cNvGrpSpPr>
              <a:grpSpLocks/>
            </p:cNvGrpSpPr>
            <p:nvPr/>
          </p:nvGrpSpPr>
          <p:grpSpPr bwMode="auto">
            <a:xfrm>
              <a:off x="96" y="1872"/>
              <a:ext cx="5568" cy="144"/>
              <a:chOff x="96" y="1440"/>
              <a:chExt cx="5568" cy="144"/>
            </a:xfrm>
          </p:grpSpPr>
          <p:sp>
            <p:nvSpPr>
              <p:cNvPr id="2252008" name="Rectangle 232"/>
              <p:cNvSpPr>
                <a:spLocks noChangeArrowheads="1"/>
              </p:cNvSpPr>
              <p:nvPr/>
            </p:nvSpPr>
            <p:spPr bwMode="auto">
              <a:xfrm>
                <a:off x="1920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009" name="Rectangle 233"/>
              <p:cNvSpPr>
                <a:spLocks noChangeArrowheads="1"/>
              </p:cNvSpPr>
              <p:nvPr/>
            </p:nvSpPr>
            <p:spPr bwMode="auto">
              <a:xfrm>
                <a:off x="249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010" name="Rectangle 234"/>
              <p:cNvSpPr>
                <a:spLocks noChangeArrowheads="1"/>
              </p:cNvSpPr>
              <p:nvPr/>
            </p:nvSpPr>
            <p:spPr bwMode="auto">
              <a:xfrm>
                <a:off x="2688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11" name="Rectangle 235"/>
              <p:cNvSpPr>
                <a:spLocks noChangeArrowheads="1"/>
              </p:cNvSpPr>
              <p:nvPr/>
            </p:nvSpPr>
            <p:spPr bwMode="auto">
              <a:xfrm>
                <a:off x="2784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12" name="Rectangle 236"/>
              <p:cNvSpPr>
                <a:spLocks noChangeArrowheads="1"/>
              </p:cNvSpPr>
              <p:nvPr/>
            </p:nvSpPr>
            <p:spPr bwMode="auto">
              <a:xfrm>
                <a:off x="2880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13" name="Rectangle 237"/>
              <p:cNvSpPr>
                <a:spLocks noChangeArrowheads="1"/>
              </p:cNvSpPr>
              <p:nvPr/>
            </p:nvSpPr>
            <p:spPr bwMode="auto">
              <a:xfrm>
                <a:off x="3360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14" name="Rectangle 238"/>
              <p:cNvSpPr>
                <a:spLocks noChangeArrowheads="1"/>
              </p:cNvSpPr>
              <p:nvPr/>
            </p:nvSpPr>
            <p:spPr bwMode="auto">
              <a:xfrm>
                <a:off x="345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15" name="Rectangle 239"/>
              <p:cNvSpPr>
                <a:spLocks noChangeArrowheads="1"/>
              </p:cNvSpPr>
              <p:nvPr/>
            </p:nvSpPr>
            <p:spPr bwMode="auto">
              <a:xfrm>
                <a:off x="3648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16" name="Rectangle 240"/>
              <p:cNvSpPr>
                <a:spLocks noChangeArrowheads="1"/>
              </p:cNvSpPr>
              <p:nvPr/>
            </p:nvSpPr>
            <p:spPr bwMode="auto">
              <a:xfrm>
                <a:off x="3744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017" name="Rectangle 241"/>
              <p:cNvSpPr>
                <a:spLocks noChangeArrowheads="1"/>
              </p:cNvSpPr>
              <p:nvPr/>
            </p:nvSpPr>
            <p:spPr bwMode="auto">
              <a:xfrm>
                <a:off x="4224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18" name="Rectangle 242"/>
              <p:cNvSpPr>
                <a:spLocks noChangeArrowheads="1"/>
              </p:cNvSpPr>
              <p:nvPr/>
            </p:nvSpPr>
            <p:spPr bwMode="auto">
              <a:xfrm>
                <a:off x="96" y="1440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Cross-linking</a:t>
                </a:r>
              </a:p>
            </p:txBody>
          </p:sp>
          <p:sp>
            <p:nvSpPr>
              <p:cNvPr id="2252019" name="Rectangle 243"/>
              <p:cNvSpPr>
                <a:spLocks noChangeArrowheads="1"/>
              </p:cNvSpPr>
              <p:nvPr/>
            </p:nvSpPr>
            <p:spPr bwMode="auto">
              <a:xfrm>
                <a:off x="1344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20" name="Rectangle 244"/>
              <p:cNvSpPr>
                <a:spLocks noChangeArrowheads="1"/>
              </p:cNvSpPr>
              <p:nvPr/>
            </p:nvSpPr>
            <p:spPr bwMode="auto">
              <a:xfrm>
                <a:off x="1728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21" name="Rectangle 245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22" name="Rectangle 246"/>
              <p:cNvSpPr>
                <a:spLocks noChangeArrowheads="1"/>
              </p:cNvSpPr>
              <p:nvPr/>
            </p:nvSpPr>
            <p:spPr bwMode="auto">
              <a:xfrm>
                <a:off x="153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23" name="Rectangle 247"/>
              <p:cNvSpPr>
                <a:spLocks noChangeArrowheads="1"/>
              </p:cNvSpPr>
              <p:nvPr/>
            </p:nvSpPr>
            <p:spPr bwMode="auto">
              <a:xfrm>
                <a:off x="1632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24" name="Rectangle 248"/>
              <p:cNvSpPr>
                <a:spLocks noChangeArrowheads="1"/>
              </p:cNvSpPr>
              <p:nvPr/>
            </p:nvSpPr>
            <p:spPr bwMode="auto">
              <a:xfrm>
                <a:off x="2400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25" name="Rectangle 249"/>
              <p:cNvSpPr>
                <a:spLocks noChangeArrowheads="1"/>
              </p:cNvSpPr>
              <p:nvPr/>
            </p:nvSpPr>
            <p:spPr bwMode="auto">
              <a:xfrm>
                <a:off x="2304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26" name="Rectangle 250"/>
              <p:cNvSpPr>
                <a:spLocks noChangeArrowheads="1"/>
              </p:cNvSpPr>
              <p:nvPr/>
            </p:nvSpPr>
            <p:spPr bwMode="auto">
              <a:xfrm>
                <a:off x="2208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27" name="Rectangle 251"/>
              <p:cNvSpPr>
                <a:spLocks noChangeArrowheads="1"/>
              </p:cNvSpPr>
              <p:nvPr/>
            </p:nvSpPr>
            <p:spPr bwMode="auto">
              <a:xfrm>
                <a:off x="2112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28" name="Rectangle 252"/>
              <p:cNvSpPr>
                <a:spLocks noChangeArrowheads="1"/>
              </p:cNvSpPr>
              <p:nvPr/>
            </p:nvSpPr>
            <p:spPr bwMode="auto">
              <a:xfrm>
                <a:off x="201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29" name="Rectangle 253"/>
              <p:cNvSpPr>
                <a:spLocks noChangeArrowheads="1"/>
              </p:cNvSpPr>
              <p:nvPr/>
            </p:nvSpPr>
            <p:spPr bwMode="auto">
              <a:xfrm>
                <a:off x="259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30" name="Rectangle 254"/>
              <p:cNvSpPr>
                <a:spLocks noChangeArrowheads="1"/>
              </p:cNvSpPr>
              <p:nvPr/>
            </p:nvSpPr>
            <p:spPr bwMode="auto">
              <a:xfrm>
                <a:off x="182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31" name="Rectangle 255"/>
              <p:cNvSpPr>
                <a:spLocks noChangeArrowheads="1"/>
              </p:cNvSpPr>
              <p:nvPr/>
            </p:nvSpPr>
            <p:spPr bwMode="auto">
              <a:xfrm>
                <a:off x="355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32" name="Rectangle 256"/>
              <p:cNvSpPr>
                <a:spLocks noChangeArrowheads="1"/>
              </p:cNvSpPr>
              <p:nvPr/>
            </p:nvSpPr>
            <p:spPr bwMode="auto">
              <a:xfrm>
                <a:off x="432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33" name="Rectangle 257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34" name="Rectangle 258"/>
              <p:cNvSpPr>
                <a:spLocks noChangeArrowheads="1"/>
              </p:cNvSpPr>
              <p:nvPr/>
            </p:nvSpPr>
            <p:spPr bwMode="auto">
              <a:xfrm>
                <a:off x="451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35" name="Rectangle 259"/>
              <p:cNvSpPr>
                <a:spLocks noChangeArrowheads="1"/>
              </p:cNvSpPr>
              <p:nvPr/>
            </p:nvSpPr>
            <p:spPr bwMode="auto">
              <a:xfrm>
                <a:off x="460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36" name="Rectangle 260"/>
              <p:cNvSpPr>
                <a:spLocks noChangeArrowheads="1"/>
              </p:cNvSpPr>
              <p:nvPr/>
            </p:nvSpPr>
            <p:spPr bwMode="auto">
              <a:xfrm>
                <a:off x="470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37" name="Rectangle 261"/>
              <p:cNvSpPr>
                <a:spLocks noChangeArrowheads="1"/>
              </p:cNvSpPr>
              <p:nvPr/>
            </p:nvSpPr>
            <p:spPr bwMode="auto">
              <a:xfrm>
                <a:off x="480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38" name="Rectangle 262"/>
              <p:cNvSpPr>
                <a:spLocks noChangeArrowheads="1"/>
              </p:cNvSpPr>
              <p:nvPr/>
            </p:nvSpPr>
            <p:spPr bwMode="auto">
              <a:xfrm>
                <a:off x="489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39" name="Rectangle 263"/>
              <p:cNvSpPr>
                <a:spLocks noChangeArrowheads="1"/>
              </p:cNvSpPr>
              <p:nvPr/>
            </p:nvSpPr>
            <p:spPr bwMode="auto">
              <a:xfrm>
                <a:off x="499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40" name="Rectangle 264"/>
              <p:cNvSpPr>
                <a:spLocks noChangeArrowheads="1"/>
              </p:cNvSpPr>
              <p:nvPr/>
            </p:nvSpPr>
            <p:spPr bwMode="auto">
              <a:xfrm>
                <a:off x="508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41" name="Rectangle 265"/>
              <p:cNvSpPr>
                <a:spLocks noChangeArrowheads="1"/>
              </p:cNvSpPr>
              <p:nvPr/>
            </p:nvSpPr>
            <p:spPr bwMode="auto">
              <a:xfrm>
                <a:off x="518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42" name="Rectangle 266"/>
              <p:cNvSpPr>
                <a:spLocks noChangeArrowheads="1"/>
              </p:cNvSpPr>
              <p:nvPr/>
            </p:nvSpPr>
            <p:spPr bwMode="auto">
              <a:xfrm>
                <a:off x="297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43" name="Rectangle 267"/>
              <p:cNvSpPr>
                <a:spLocks noChangeArrowheads="1"/>
              </p:cNvSpPr>
              <p:nvPr/>
            </p:nvSpPr>
            <p:spPr bwMode="auto">
              <a:xfrm>
                <a:off x="307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44" name="Rectangle 268"/>
              <p:cNvSpPr>
                <a:spLocks noChangeArrowheads="1"/>
              </p:cNvSpPr>
              <p:nvPr/>
            </p:nvSpPr>
            <p:spPr bwMode="auto">
              <a:xfrm>
                <a:off x="316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45" name="Rectangle 269"/>
              <p:cNvSpPr>
                <a:spLocks noChangeArrowheads="1"/>
              </p:cNvSpPr>
              <p:nvPr/>
            </p:nvSpPr>
            <p:spPr bwMode="auto">
              <a:xfrm>
                <a:off x="326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46" name="Rectangle 270"/>
              <p:cNvSpPr>
                <a:spLocks noChangeArrowheads="1"/>
              </p:cNvSpPr>
              <p:nvPr/>
            </p:nvSpPr>
            <p:spPr bwMode="auto">
              <a:xfrm>
                <a:off x="528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47" name="Rectangle 271"/>
              <p:cNvSpPr>
                <a:spLocks noChangeArrowheads="1"/>
              </p:cNvSpPr>
              <p:nvPr/>
            </p:nvSpPr>
            <p:spPr bwMode="auto">
              <a:xfrm>
                <a:off x="537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48" name="Rectangle 272"/>
              <p:cNvSpPr>
                <a:spLocks noChangeArrowheads="1"/>
              </p:cNvSpPr>
              <p:nvPr/>
            </p:nvSpPr>
            <p:spPr bwMode="auto">
              <a:xfrm>
                <a:off x="547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49" name="Rectangle 273"/>
              <p:cNvSpPr>
                <a:spLocks noChangeArrowheads="1"/>
              </p:cNvSpPr>
              <p:nvPr/>
            </p:nvSpPr>
            <p:spPr bwMode="auto">
              <a:xfrm>
                <a:off x="556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50" name="Rectangle 274"/>
              <p:cNvSpPr>
                <a:spLocks noChangeArrowheads="1"/>
              </p:cNvSpPr>
              <p:nvPr/>
            </p:nvSpPr>
            <p:spPr bwMode="auto">
              <a:xfrm>
                <a:off x="384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51" name="Rectangle 275"/>
              <p:cNvSpPr>
                <a:spLocks noChangeArrowheads="1"/>
              </p:cNvSpPr>
              <p:nvPr/>
            </p:nvSpPr>
            <p:spPr bwMode="auto">
              <a:xfrm>
                <a:off x="393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52" name="Rectangle 276"/>
              <p:cNvSpPr>
                <a:spLocks noChangeArrowheads="1"/>
              </p:cNvSpPr>
              <p:nvPr/>
            </p:nvSpPr>
            <p:spPr bwMode="auto">
              <a:xfrm>
                <a:off x="403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53" name="Rectangle 277"/>
              <p:cNvSpPr>
                <a:spLocks noChangeArrowheads="1"/>
              </p:cNvSpPr>
              <p:nvPr/>
            </p:nvSpPr>
            <p:spPr bwMode="auto">
              <a:xfrm>
                <a:off x="412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6572" name="Group 278"/>
            <p:cNvGrpSpPr>
              <a:grpSpLocks/>
            </p:cNvGrpSpPr>
            <p:nvPr/>
          </p:nvGrpSpPr>
          <p:grpSpPr bwMode="auto">
            <a:xfrm>
              <a:off x="96" y="1728"/>
              <a:ext cx="5568" cy="144"/>
              <a:chOff x="96" y="2016"/>
              <a:chExt cx="5568" cy="144"/>
            </a:xfrm>
          </p:grpSpPr>
          <p:sp>
            <p:nvSpPr>
              <p:cNvPr id="2252055" name="Rectangle 279"/>
              <p:cNvSpPr>
                <a:spLocks noChangeArrowheads="1"/>
              </p:cNvSpPr>
              <p:nvPr/>
            </p:nvSpPr>
            <p:spPr bwMode="auto">
              <a:xfrm>
                <a:off x="1440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56" name="Rectangle 280"/>
              <p:cNvSpPr>
                <a:spLocks noChangeArrowheads="1"/>
              </p:cNvSpPr>
              <p:nvPr/>
            </p:nvSpPr>
            <p:spPr bwMode="auto">
              <a:xfrm>
                <a:off x="96" y="201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3</a:t>
                </a:r>
              </a:p>
            </p:txBody>
          </p:sp>
          <p:sp>
            <p:nvSpPr>
              <p:cNvPr id="2252057" name="Rectangle 281"/>
              <p:cNvSpPr>
                <a:spLocks noChangeArrowheads="1"/>
              </p:cNvSpPr>
              <p:nvPr/>
            </p:nvSpPr>
            <p:spPr bwMode="auto">
              <a:xfrm>
                <a:off x="2208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58" name="Rectangle 282"/>
              <p:cNvSpPr>
                <a:spLocks noChangeArrowheads="1"/>
              </p:cNvSpPr>
              <p:nvPr/>
            </p:nvSpPr>
            <p:spPr bwMode="auto">
              <a:xfrm>
                <a:off x="2976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59" name="Rectangle 283"/>
              <p:cNvSpPr>
                <a:spLocks noChangeArrowheads="1"/>
              </p:cNvSpPr>
              <p:nvPr/>
            </p:nvSpPr>
            <p:spPr bwMode="auto">
              <a:xfrm>
                <a:off x="3072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060" name="Rectangle 284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061" name="Rectangle 285"/>
              <p:cNvSpPr>
                <a:spLocks noChangeArrowheads="1"/>
              </p:cNvSpPr>
              <p:nvPr/>
            </p:nvSpPr>
            <p:spPr bwMode="auto">
              <a:xfrm>
                <a:off x="3360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062" name="Rectangle 286"/>
              <p:cNvSpPr>
                <a:spLocks noChangeArrowheads="1"/>
              </p:cNvSpPr>
              <p:nvPr/>
            </p:nvSpPr>
            <p:spPr bwMode="auto">
              <a:xfrm>
                <a:off x="3456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63" name="Rectangle 287"/>
              <p:cNvSpPr>
                <a:spLocks noChangeArrowheads="1"/>
              </p:cNvSpPr>
              <p:nvPr/>
            </p:nvSpPr>
            <p:spPr bwMode="auto">
              <a:xfrm>
                <a:off x="3168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64" name="Rectangle 288"/>
              <p:cNvSpPr>
                <a:spLocks noChangeArrowheads="1"/>
              </p:cNvSpPr>
              <p:nvPr/>
            </p:nvSpPr>
            <p:spPr bwMode="auto">
              <a:xfrm>
                <a:off x="3552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065" name="Rectangle 289"/>
              <p:cNvSpPr>
                <a:spLocks noChangeArrowheads="1"/>
              </p:cNvSpPr>
              <p:nvPr/>
            </p:nvSpPr>
            <p:spPr bwMode="auto">
              <a:xfrm>
                <a:off x="134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66" name="Rectangle 290"/>
              <p:cNvSpPr>
                <a:spLocks noChangeArrowheads="1"/>
              </p:cNvSpPr>
              <p:nvPr/>
            </p:nvSpPr>
            <p:spPr bwMode="auto">
              <a:xfrm>
                <a:off x="364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67" name="Rectangle 291"/>
              <p:cNvSpPr>
                <a:spLocks noChangeArrowheads="1"/>
              </p:cNvSpPr>
              <p:nvPr/>
            </p:nvSpPr>
            <p:spPr bwMode="auto">
              <a:xfrm>
                <a:off x="374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68" name="Rectangle 292"/>
              <p:cNvSpPr>
                <a:spLocks noChangeArrowheads="1"/>
              </p:cNvSpPr>
              <p:nvPr/>
            </p:nvSpPr>
            <p:spPr bwMode="auto">
              <a:xfrm>
                <a:off x="384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69" name="Rectangle 293"/>
              <p:cNvSpPr>
                <a:spLocks noChangeArrowheads="1"/>
              </p:cNvSpPr>
              <p:nvPr/>
            </p:nvSpPr>
            <p:spPr bwMode="auto">
              <a:xfrm>
                <a:off x="393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70" name="Rectangle 294"/>
              <p:cNvSpPr>
                <a:spLocks noChangeArrowheads="1"/>
              </p:cNvSpPr>
              <p:nvPr/>
            </p:nvSpPr>
            <p:spPr bwMode="auto">
              <a:xfrm>
                <a:off x="403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71" name="Rectangle 295"/>
              <p:cNvSpPr>
                <a:spLocks noChangeArrowheads="1"/>
              </p:cNvSpPr>
              <p:nvPr/>
            </p:nvSpPr>
            <p:spPr bwMode="auto">
              <a:xfrm>
                <a:off x="412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72" name="Rectangle 296"/>
              <p:cNvSpPr>
                <a:spLocks noChangeArrowheads="1"/>
              </p:cNvSpPr>
              <p:nvPr/>
            </p:nvSpPr>
            <p:spPr bwMode="auto">
              <a:xfrm>
                <a:off x="422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73" name="Rectangle 297"/>
              <p:cNvSpPr>
                <a:spLocks noChangeArrowheads="1"/>
              </p:cNvSpPr>
              <p:nvPr/>
            </p:nvSpPr>
            <p:spPr bwMode="auto">
              <a:xfrm>
                <a:off x="432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74" name="Rectangle 298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75" name="Rectangle 299"/>
              <p:cNvSpPr>
                <a:spLocks noChangeArrowheads="1"/>
              </p:cNvSpPr>
              <p:nvPr/>
            </p:nvSpPr>
            <p:spPr bwMode="auto">
              <a:xfrm>
                <a:off x="451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76" name="Rectangle 300"/>
              <p:cNvSpPr>
                <a:spLocks noChangeArrowheads="1"/>
              </p:cNvSpPr>
              <p:nvPr/>
            </p:nvSpPr>
            <p:spPr bwMode="auto">
              <a:xfrm>
                <a:off x="460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77" name="Rectangle 301"/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78" name="Rectangle 302"/>
              <p:cNvSpPr>
                <a:spLocks noChangeArrowheads="1"/>
              </p:cNvSpPr>
              <p:nvPr/>
            </p:nvSpPr>
            <p:spPr bwMode="auto">
              <a:xfrm>
                <a:off x="480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79" name="Rectangle 303"/>
              <p:cNvSpPr>
                <a:spLocks noChangeArrowheads="1"/>
              </p:cNvSpPr>
              <p:nvPr/>
            </p:nvSpPr>
            <p:spPr bwMode="auto">
              <a:xfrm>
                <a:off x="489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80" name="Rectangle 304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81" name="Rectangle 305"/>
              <p:cNvSpPr>
                <a:spLocks noChangeArrowheads="1"/>
              </p:cNvSpPr>
              <p:nvPr/>
            </p:nvSpPr>
            <p:spPr bwMode="auto">
              <a:xfrm>
                <a:off x="508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82" name="Rectangle 306"/>
              <p:cNvSpPr>
                <a:spLocks noChangeArrowheads="1"/>
              </p:cNvSpPr>
              <p:nvPr/>
            </p:nvSpPr>
            <p:spPr bwMode="auto">
              <a:xfrm>
                <a:off x="518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83" name="Rectangle 307"/>
              <p:cNvSpPr>
                <a:spLocks noChangeArrowheads="1"/>
              </p:cNvSpPr>
              <p:nvPr/>
            </p:nvSpPr>
            <p:spPr bwMode="auto">
              <a:xfrm>
                <a:off x="528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84" name="Rectangle 308"/>
              <p:cNvSpPr>
                <a:spLocks noChangeArrowheads="1"/>
              </p:cNvSpPr>
              <p:nvPr/>
            </p:nvSpPr>
            <p:spPr bwMode="auto">
              <a:xfrm>
                <a:off x="537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85" name="Rectangle 309"/>
              <p:cNvSpPr>
                <a:spLocks noChangeArrowheads="1"/>
              </p:cNvSpPr>
              <p:nvPr/>
            </p:nvSpPr>
            <p:spPr bwMode="auto">
              <a:xfrm>
                <a:off x="547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86" name="Rectangle 310"/>
              <p:cNvSpPr>
                <a:spLocks noChangeArrowheads="1"/>
              </p:cNvSpPr>
              <p:nvPr/>
            </p:nvSpPr>
            <p:spPr bwMode="auto">
              <a:xfrm>
                <a:off x="230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87" name="Rectangle 311"/>
              <p:cNvSpPr>
                <a:spLocks noChangeArrowheads="1"/>
              </p:cNvSpPr>
              <p:nvPr/>
            </p:nvSpPr>
            <p:spPr bwMode="auto">
              <a:xfrm>
                <a:off x="240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88" name="Rectangle 312"/>
              <p:cNvSpPr>
                <a:spLocks noChangeArrowheads="1"/>
              </p:cNvSpPr>
              <p:nvPr/>
            </p:nvSpPr>
            <p:spPr bwMode="auto">
              <a:xfrm>
                <a:off x="249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89" name="Rectangle 313"/>
              <p:cNvSpPr>
                <a:spLocks noChangeArrowheads="1"/>
              </p:cNvSpPr>
              <p:nvPr/>
            </p:nvSpPr>
            <p:spPr bwMode="auto">
              <a:xfrm>
                <a:off x="259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90" name="Rectangle 314"/>
              <p:cNvSpPr>
                <a:spLocks noChangeArrowheads="1"/>
              </p:cNvSpPr>
              <p:nvPr/>
            </p:nvSpPr>
            <p:spPr bwMode="auto">
              <a:xfrm>
                <a:off x="268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91" name="Rectangle 315"/>
              <p:cNvSpPr>
                <a:spLocks noChangeArrowheads="1"/>
              </p:cNvSpPr>
              <p:nvPr/>
            </p:nvSpPr>
            <p:spPr bwMode="auto">
              <a:xfrm>
                <a:off x="278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92" name="Rectangle 316"/>
              <p:cNvSpPr>
                <a:spLocks noChangeArrowheads="1"/>
              </p:cNvSpPr>
              <p:nvPr/>
            </p:nvSpPr>
            <p:spPr bwMode="auto">
              <a:xfrm>
                <a:off x="153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93" name="Rectangle 317"/>
              <p:cNvSpPr>
                <a:spLocks noChangeArrowheads="1"/>
              </p:cNvSpPr>
              <p:nvPr/>
            </p:nvSpPr>
            <p:spPr bwMode="auto">
              <a:xfrm>
                <a:off x="163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94" name="Rectangle 318"/>
              <p:cNvSpPr>
                <a:spLocks noChangeArrowheads="1"/>
              </p:cNvSpPr>
              <p:nvPr/>
            </p:nvSpPr>
            <p:spPr bwMode="auto">
              <a:xfrm>
                <a:off x="172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95" name="Rectangle 319"/>
              <p:cNvSpPr>
                <a:spLocks noChangeArrowheads="1"/>
              </p:cNvSpPr>
              <p:nvPr/>
            </p:nvSpPr>
            <p:spPr bwMode="auto">
              <a:xfrm>
                <a:off x="182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96" name="Rectangle 320"/>
              <p:cNvSpPr>
                <a:spLocks noChangeArrowheads="1"/>
              </p:cNvSpPr>
              <p:nvPr/>
            </p:nvSpPr>
            <p:spPr bwMode="auto">
              <a:xfrm>
                <a:off x="192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97" name="Rectangle 321"/>
              <p:cNvSpPr>
                <a:spLocks noChangeArrowheads="1"/>
              </p:cNvSpPr>
              <p:nvPr/>
            </p:nvSpPr>
            <p:spPr bwMode="auto">
              <a:xfrm>
                <a:off x="201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98" name="Rectangle 322"/>
              <p:cNvSpPr>
                <a:spLocks noChangeArrowheads="1"/>
              </p:cNvSpPr>
              <p:nvPr/>
            </p:nvSpPr>
            <p:spPr bwMode="auto">
              <a:xfrm>
                <a:off x="556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99" name="Rectangle 323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00" name="Rectangle 324"/>
              <p:cNvSpPr>
                <a:spLocks noChangeArrowheads="1"/>
              </p:cNvSpPr>
              <p:nvPr/>
            </p:nvSpPr>
            <p:spPr bwMode="auto">
              <a:xfrm>
                <a:off x="211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6573" name="Group 325"/>
            <p:cNvGrpSpPr>
              <a:grpSpLocks/>
            </p:cNvGrpSpPr>
            <p:nvPr/>
          </p:nvGrpSpPr>
          <p:grpSpPr bwMode="auto">
            <a:xfrm>
              <a:off x="96" y="2304"/>
              <a:ext cx="5568" cy="144"/>
              <a:chOff x="96" y="2160"/>
              <a:chExt cx="5568" cy="144"/>
            </a:xfrm>
          </p:grpSpPr>
          <p:sp>
            <p:nvSpPr>
              <p:cNvPr id="2252102" name="Rectangle 326"/>
              <p:cNvSpPr>
                <a:spLocks noChangeArrowheads="1"/>
              </p:cNvSpPr>
              <p:nvPr/>
            </p:nvSpPr>
            <p:spPr bwMode="auto">
              <a:xfrm>
                <a:off x="96" y="2160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3</a:t>
                </a:r>
              </a:p>
            </p:txBody>
          </p:sp>
          <p:sp>
            <p:nvSpPr>
              <p:cNvPr id="2252103" name="Rectangle 327"/>
              <p:cNvSpPr>
                <a:spLocks noChangeArrowheads="1"/>
              </p:cNvSpPr>
              <p:nvPr/>
            </p:nvSpPr>
            <p:spPr bwMode="auto">
              <a:xfrm>
                <a:off x="2976" y="216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04" name="Rectangle 328"/>
              <p:cNvSpPr>
                <a:spLocks noChangeArrowheads="1"/>
              </p:cNvSpPr>
              <p:nvPr/>
            </p:nvSpPr>
            <p:spPr bwMode="auto">
              <a:xfrm>
                <a:off x="3072" y="216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05" name="Rectangle 329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06" name="Rectangle 330"/>
              <p:cNvSpPr>
                <a:spLocks noChangeArrowheads="1"/>
              </p:cNvSpPr>
              <p:nvPr/>
            </p:nvSpPr>
            <p:spPr bwMode="auto">
              <a:xfrm>
                <a:off x="3456" y="216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07" name="Rectangle 331"/>
              <p:cNvSpPr>
                <a:spLocks noChangeArrowheads="1"/>
              </p:cNvSpPr>
              <p:nvPr/>
            </p:nvSpPr>
            <p:spPr bwMode="auto">
              <a:xfrm>
                <a:off x="3168" y="216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08" name="Rectangle 332"/>
              <p:cNvSpPr>
                <a:spLocks noChangeArrowheads="1"/>
              </p:cNvSpPr>
              <p:nvPr/>
            </p:nvSpPr>
            <p:spPr bwMode="auto">
              <a:xfrm>
                <a:off x="3552" y="216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09" name="Rectangle 333"/>
              <p:cNvSpPr>
                <a:spLocks noChangeArrowheads="1"/>
              </p:cNvSpPr>
              <p:nvPr/>
            </p:nvSpPr>
            <p:spPr bwMode="auto">
              <a:xfrm>
                <a:off x="182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10" name="Rectangle 334"/>
              <p:cNvSpPr>
                <a:spLocks noChangeArrowheads="1"/>
              </p:cNvSpPr>
              <p:nvPr/>
            </p:nvSpPr>
            <p:spPr bwMode="auto">
              <a:xfrm>
                <a:off x="192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11" name="Rectangle 335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12" name="Rectangle 336"/>
              <p:cNvSpPr>
                <a:spLocks noChangeArrowheads="1"/>
              </p:cNvSpPr>
              <p:nvPr/>
            </p:nvSpPr>
            <p:spPr bwMode="auto">
              <a:xfrm>
                <a:off x="211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13" name="Rectangle 337"/>
              <p:cNvSpPr>
                <a:spLocks noChangeArrowheads="1"/>
              </p:cNvSpPr>
              <p:nvPr/>
            </p:nvSpPr>
            <p:spPr bwMode="auto">
              <a:xfrm>
                <a:off x="220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14" name="Rectangle 338"/>
              <p:cNvSpPr>
                <a:spLocks noChangeArrowheads="1"/>
              </p:cNvSpPr>
              <p:nvPr/>
            </p:nvSpPr>
            <p:spPr bwMode="auto">
              <a:xfrm>
                <a:off x="134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15" name="Rectangle 339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16" name="Rectangle 340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17" name="Rectangle 341"/>
              <p:cNvSpPr>
                <a:spLocks noChangeArrowheads="1"/>
              </p:cNvSpPr>
              <p:nvPr/>
            </p:nvSpPr>
            <p:spPr bwMode="auto">
              <a:xfrm>
                <a:off x="163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18" name="Rectangle 342"/>
              <p:cNvSpPr>
                <a:spLocks noChangeArrowheads="1"/>
              </p:cNvSpPr>
              <p:nvPr/>
            </p:nvSpPr>
            <p:spPr bwMode="auto">
              <a:xfrm>
                <a:off x="172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19" name="Rectangle 343"/>
              <p:cNvSpPr>
                <a:spLocks noChangeArrowheads="1"/>
              </p:cNvSpPr>
              <p:nvPr/>
            </p:nvSpPr>
            <p:spPr bwMode="auto">
              <a:xfrm>
                <a:off x="364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20" name="Rectangle 344"/>
              <p:cNvSpPr>
                <a:spLocks noChangeArrowheads="1"/>
              </p:cNvSpPr>
              <p:nvPr/>
            </p:nvSpPr>
            <p:spPr bwMode="auto">
              <a:xfrm>
                <a:off x="374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21" name="Rectangle 345"/>
              <p:cNvSpPr>
                <a:spLocks noChangeArrowheads="1"/>
              </p:cNvSpPr>
              <p:nvPr/>
            </p:nvSpPr>
            <p:spPr bwMode="auto">
              <a:xfrm>
                <a:off x="384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22" name="Rectangle 346"/>
              <p:cNvSpPr>
                <a:spLocks noChangeArrowheads="1"/>
              </p:cNvSpPr>
              <p:nvPr/>
            </p:nvSpPr>
            <p:spPr bwMode="auto">
              <a:xfrm>
                <a:off x="393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23" name="Rectangle 347"/>
              <p:cNvSpPr>
                <a:spLocks noChangeArrowheads="1"/>
              </p:cNvSpPr>
              <p:nvPr/>
            </p:nvSpPr>
            <p:spPr bwMode="auto">
              <a:xfrm>
                <a:off x="403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24" name="Rectangle 348"/>
              <p:cNvSpPr>
                <a:spLocks noChangeArrowheads="1"/>
              </p:cNvSpPr>
              <p:nvPr/>
            </p:nvSpPr>
            <p:spPr bwMode="auto">
              <a:xfrm>
                <a:off x="412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25" name="Rectangle 349"/>
              <p:cNvSpPr>
                <a:spLocks noChangeArrowheads="1"/>
              </p:cNvSpPr>
              <p:nvPr/>
            </p:nvSpPr>
            <p:spPr bwMode="auto">
              <a:xfrm>
                <a:off x="422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26" name="Rectangle 350"/>
              <p:cNvSpPr>
                <a:spLocks noChangeArrowheads="1"/>
              </p:cNvSpPr>
              <p:nvPr/>
            </p:nvSpPr>
            <p:spPr bwMode="auto">
              <a:xfrm>
                <a:off x="432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27" name="Rectangle 351"/>
              <p:cNvSpPr>
                <a:spLocks noChangeArrowheads="1"/>
              </p:cNvSpPr>
              <p:nvPr/>
            </p:nvSpPr>
            <p:spPr bwMode="auto">
              <a:xfrm>
                <a:off x="441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28" name="Rectangle 352"/>
              <p:cNvSpPr>
                <a:spLocks noChangeArrowheads="1"/>
              </p:cNvSpPr>
              <p:nvPr/>
            </p:nvSpPr>
            <p:spPr bwMode="auto">
              <a:xfrm>
                <a:off x="451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29" name="Rectangle 353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30" name="Rectangle 354"/>
              <p:cNvSpPr>
                <a:spLocks noChangeArrowheads="1"/>
              </p:cNvSpPr>
              <p:nvPr/>
            </p:nvSpPr>
            <p:spPr bwMode="auto">
              <a:xfrm>
                <a:off x="470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31" name="Rectangle 355"/>
              <p:cNvSpPr>
                <a:spLocks noChangeArrowheads="1"/>
              </p:cNvSpPr>
              <p:nvPr/>
            </p:nvSpPr>
            <p:spPr bwMode="auto">
              <a:xfrm>
                <a:off x="480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32" name="Rectangle 356"/>
              <p:cNvSpPr>
                <a:spLocks noChangeArrowheads="1"/>
              </p:cNvSpPr>
              <p:nvPr/>
            </p:nvSpPr>
            <p:spPr bwMode="auto">
              <a:xfrm>
                <a:off x="489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33" name="Rectangle 357"/>
              <p:cNvSpPr>
                <a:spLocks noChangeArrowheads="1"/>
              </p:cNvSpPr>
              <p:nvPr/>
            </p:nvSpPr>
            <p:spPr bwMode="auto">
              <a:xfrm>
                <a:off x="499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34" name="Rectangle 358"/>
              <p:cNvSpPr>
                <a:spLocks noChangeArrowheads="1"/>
              </p:cNvSpPr>
              <p:nvPr/>
            </p:nvSpPr>
            <p:spPr bwMode="auto">
              <a:xfrm>
                <a:off x="508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35" name="Rectangle 359"/>
              <p:cNvSpPr>
                <a:spLocks noChangeArrowheads="1"/>
              </p:cNvSpPr>
              <p:nvPr/>
            </p:nvSpPr>
            <p:spPr bwMode="auto">
              <a:xfrm>
                <a:off x="518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36" name="Rectangle 360"/>
              <p:cNvSpPr>
                <a:spLocks noChangeArrowheads="1"/>
              </p:cNvSpPr>
              <p:nvPr/>
            </p:nvSpPr>
            <p:spPr bwMode="auto">
              <a:xfrm>
                <a:off x="528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37" name="Rectangle 361"/>
              <p:cNvSpPr>
                <a:spLocks noChangeArrowheads="1"/>
              </p:cNvSpPr>
              <p:nvPr/>
            </p:nvSpPr>
            <p:spPr bwMode="auto">
              <a:xfrm>
                <a:off x="537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38" name="Rectangle 362"/>
              <p:cNvSpPr>
                <a:spLocks noChangeArrowheads="1"/>
              </p:cNvSpPr>
              <p:nvPr/>
            </p:nvSpPr>
            <p:spPr bwMode="auto">
              <a:xfrm>
                <a:off x="547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39" name="Rectangle 363"/>
              <p:cNvSpPr>
                <a:spLocks noChangeArrowheads="1"/>
              </p:cNvSpPr>
              <p:nvPr/>
            </p:nvSpPr>
            <p:spPr bwMode="auto">
              <a:xfrm>
                <a:off x="230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40" name="Rectangle 364"/>
              <p:cNvSpPr>
                <a:spLocks noChangeArrowheads="1"/>
              </p:cNvSpPr>
              <p:nvPr/>
            </p:nvSpPr>
            <p:spPr bwMode="auto">
              <a:xfrm>
                <a:off x="240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41" name="Rectangle 365"/>
              <p:cNvSpPr>
                <a:spLocks noChangeArrowheads="1"/>
              </p:cNvSpPr>
              <p:nvPr/>
            </p:nvSpPr>
            <p:spPr bwMode="auto">
              <a:xfrm>
                <a:off x="249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42" name="Rectangle 366"/>
              <p:cNvSpPr>
                <a:spLocks noChangeArrowheads="1"/>
              </p:cNvSpPr>
              <p:nvPr/>
            </p:nvSpPr>
            <p:spPr bwMode="auto">
              <a:xfrm>
                <a:off x="259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43" name="Rectangle 367"/>
              <p:cNvSpPr>
                <a:spLocks noChangeArrowheads="1"/>
              </p:cNvSpPr>
              <p:nvPr/>
            </p:nvSpPr>
            <p:spPr bwMode="auto">
              <a:xfrm>
                <a:off x="268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44" name="Rectangle 368"/>
              <p:cNvSpPr>
                <a:spLocks noChangeArrowheads="1"/>
              </p:cNvSpPr>
              <p:nvPr/>
            </p:nvSpPr>
            <p:spPr bwMode="auto">
              <a:xfrm>
                <a:off x="278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45" name="Rectangle 369"/>
              <p:cNvSpPr>
                <a:spLocks noChangeArrowheads="1"/>
              </p:cNvSpPr>
              <p:nvPr/>
            </p:nvSpPr>
            <p:spPr bwMode="auto">
              <a:xfrm>
                <a:off x="556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46" name="Rectangle 370"/>
              <p:cNvSpPr>
                <a:spLocks noChangeArrowheads="1"/>
              </p:cNvSpPr>
              <p:nvPr/>
            </p:nvSpPr>
            <p:spPr bwMode="auto">
              <a:xfrm>
                <a:off x="288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47" name="Rectangle 371"/>
              <p:cNvSpPr>
                <a:spLocks noChangeArrowheads="1"/>
              </p:cNvSpPr>
              <p:nvPr/>
            </p:nvSpPr>
            <p:spPr bwMode="auto">
              <a:xfrm>
                <a:off x="326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6574" name="Group 372"/>
            <p:cNvGrpSpPr>
              <a:grpSpLocks/>
            </p:cNvGrpSpPr>
            <p:nvPr/>
          </p:nvGrpSpPr>
          <p:grpSpPr bwMode="auto">
            <a:xfrm>
              <a:off x="96" y="2160"/>
              <a:ext cx="5568" cy="144"/>
              <a:chOff x="96" y="1584"/>
              <a:chExt cx="5568" cy="144"/>
            </a:xfrm>
          </p:grpSpPr>
          <p:sp>
            <p:nvSpPr>
              <p:cNvPr id="2252149" name="Rectangle 373"/>
              <p:cNvSpPr>
                <a:spLocks noChangeArrowheads="1"/>
              </p:cNvSpPr>
              <p:nvPr/>
            </p:nvSpPr>
            <p:spPr bwMode="auto">
              <a:xfrm>
                <a:off x="96" y="1584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2</a:t>
                </a:r>
              </a:p>
            </p:txBody>
          </p:sp>
          <p:sp>
            <p:nvSpPr>
              <p:cNvPr id="2252150" name="Rectangle 374"/>
              <p:cNvSpPr>
                <a:spLocks noChangeArrowheads="1"/>
              </p:cNvSpPr>
              <p:nvPr/>
            </p:nvSpPr>
            <p:spPr bwMode="auto">
              <a:xfrm>
                <a:off x="172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51" name="Rectangle 375"/>
              <p:cNvSpPr>
                <a:spLocks noChangeArrowheads="1"/>
              </p:cNvSpPr>
              <p:nvPr/>
            </p:nvSpPr>
            <p:spPr bwMode="auto">
              <a:xfrm>
                <a:off x="163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52" name="Rectangle 376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53" name="Rectangle 377"/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54" name="Rectangle 378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55" name="Rectangle 379"/>
              <p:cNvSpPr>
                <a:spLocks noChangeArrowheads="1"/>
              </p:cNvSpPr>
              <p:nvPr/>
            </p:nvSpPr>
            <p:spPr bwMode="auto">
              <a:xfrm>
                <a:off x="2496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56" name="Rectangle 380"/>
              <p:cNvSpPr>
                <a:spLocks noChangeArrowheads="1"/>
              </p:cNvSpPr>
              <p:nvPr/>
            </p:nvSpPr>
            <p:spPr bwMode="auto">
              <a:xfrm>
                <a:off x="2400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57" name="Rectangle 381"/>
              <p:cNvSpPr>
                <a:spLocks noChangeArrowheads="1"/>
              </p:cNvSpPr>
              <p:nvPr/>
            </p:nvSpPr>
            <p:spPr bwMode="auto">
              <a:xfrm>
                <a:off x="2880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58" name="Rectangle 382"/>
              <p:cNvSpPr>
                <a:spLocks noChangeArrowheads="1"/>
              </p:cNvSpPr>
              <p:nvPr/>
            </p:nvSpPr>
            <p:spPr bwMode="auto">
              <a:xfrm>
                <a:off x="268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59" name="Rectangle 383"/>
              <p:cNvSpPr>
                <a:spLocks noChangeArrowheads="1"/>
              </p:cNvSpPr>
              <p:nvPr/>
            </p:nvSpPr>
            <p:spPr bwMode="auto">
              <a:xfrm>
                <a:off x="2784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60" name="Rectangle 384"/>
              <p:cNvSpPr>
                <a:spLocks noChangeArrowheads="1"/>
              </p:cNvSpPr>
              <p:nvPr/>
            </p:nvSpPr>
            <p:spPr bwMode="auto">
              <a:xfrm>
                <a:off x="307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61" name="Rectangle 385"/>
              <p:cNvSpPr>
                <a:spLocks noChangeArrowheads="1"/>
              </p:cNvSpPr>
              <p:nvPr/>
            </p:nvSpPr>
            <p:spPr bwMode="auto">
              <a:xfrm>
                <a:off x="316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62" name="Rectangle 386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63" name="Rectangle 387"/>
              <p:cNvSpPr>
                <a:spLocks noChangeArrowheads="1"/>
              </p:cNvSpPr>
              <p:nvPr/>
            </p:nvSpPr>
            <p:spPr bwMode="auto">
              <a:xfrm>
                <a:off x="364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64" name="Rectangle 38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65" name="Rectangle 389"/>
              <p:cNvSpPr>
                <a:spLocks noChangeArrowheads="1"/>
              </p:cNvSpPr>
              <p:nvPr/>
            </p:nvSpPr>
            <p:spPr bwMode="auto">
              <a:xfrm>
                <a:off x="345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66" name="Rectangle 390"/>
              <p:cNvSpPr>
                <a:spLocks noChangeArrowheads="1"/>
              </p:cNvSpPr>
              <p:nvPr/>
            </p:nvSpPr>
            <p:spPr bwMode="auto">
              <a:xfrm>
                <a:off x="3360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67" name="Rectangle 391"/>
              <p:cNvSpPr>
                <a:spLocks noChangeArrowheads="1"/>
              </p:cNvSpPr>
              <p:nvPr/>
            </p:nvSpPr>
            <p:spPr bwMode="auto">
              <a:xfrm>
                <a:off x="393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68" name="Rectangle 392"/>
              <p:cNvSpPr>
                <a:spLocks noChangeArrowheads="1"/>
              </p:cNvSpPr>
              <p:nvPr/>
            </p:nvSpPr>
            <p:spPr bwMode="auto">
              <a:xfrm>
                <a:off x="403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69" name="Rectangle 393"/>
              <p:cNvSpPr>
                <a:spLocks noChangeArrowheads="1"/>
              </p:cNvSpPr>
              <p:nvPr/>
            </p:nvSpPr>
            <p:spPr bwMode="auto">
              <a:xfrm>
                <a:off x="412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70" name="Rectangle 394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71" name="Rectangle 395"/>
              <p:cNvSpPr>
                <a:spLocks noChangeArrowheads="1"/>
              </p:cNvSpPr>
              <p:nvPr/>
            </p:nvSpPr>
            <p:spPr bwMode="auto">
              <a:xfrm>
                <a:off x="441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72" name="Rectangle 396"/>
              <p:cNvSpPr>
                <a:spLocks noChangeArrowheads="1"/>
              </p:cNvSpPr>
              <p:nvPr/>
            </p:nvSpPr>
            <p:spPr bwMode="auto">
              <a:xfrm>
                <a:off x="451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73" name="Rectangle 397"/>
              <p:cNvSpPr>
                <a:spLocks noChangeArrowheads="1"/>
              </p:cNvSpPr>
              <p:nvPr/>
            </p:nvSpPr>
            <p:spPr bwMode="auto">
              <a:xfrm>
                <a:off x="460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74" name="Rectangle 398"/>
              <p:cNvSpPr>
                <a:spLocks noChangeArrowheads="1"/>
              </p:cNvSpPr>
              <p:nvPr/>
            </p:nvSpPr>
            <p:spPr bwMode="auto">
              <a:xfrm>
                <a:off x="4800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75" name="Rectangle 399"/>
              <p:cNvSpPr>
                <a:spLocks noChangeArrowheads="1"/>
              </p:cNvSpPr>
              <p:nvPr/>
            </p:nvSpPr>
            <p:spPr bwMode="auto">
              <a:xfrm>
                <a:off x="489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76" name="Rectangle 400"/>
              <p:cNvSpPr>
                <a:spLocks noChangeArrowheads="1"/>
              </p:cNvSpPr>
              <p:nvPr/>
            </p:nvSpPr>
            <p:spPr bwMode="auto">
              <a:xfrm>
                <a:off x="499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77" name="Rectangle 401"/>
              <p:cNvSpPr>
                <a:spLocks noChangeArrowheads="1"/>
              </p:cNvSpPr>
              <p:nvPr/>
            </p:nvSpPr>
            <p:spPr bwMode="auto">
              <a:xfrm>
                <a:off x="537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78" name="Rectangle 402"/>
              <p:cNvSpPr>
                <a:spLocks noChangeArrowheads="1"/>
              </p:cNvSpPr>
              <p:nvPr/>
            </p:nvSpPr>
            <p:spPr bwMode="auto">
              <a:xfrm>
                <a:off x="547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79" name="Rectangle 403"/>
              <p:cNvSpPr>
                <a:spLocks noChangeArrowheads="1"/>
              </p:cNvSpPr>
              <p:nvPr/>
            </p:nvSpPr>
            <p:spPr bwMode="auto">
              <a:xfrm>
                <a:off x="556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80" name="Rectangle 404"/>
              <p:cNvSpPr>
                <a:spLocks noChangeArrowheads="1"/>
              </p:cNvSpPr>
              <p:nvPr/>
            </p:nvSpPr>
            <p:spPr bwMode="auto">
              <a:xfrm>
                <a:off x="134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81" name="Rectangle 405"/>
              <p:cNvSpPr>
                <a:spLocks noChangeArrowheads="1"/>
              </p:cNvSpPr>
              <p:nvPr/>
            </p:nvSpPr>
            <p:spPr bwMode="auto">
              <a:xfrm>
                <a:off x="144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82" name="Rectangle 406"/>
              <p:cNvSpPr>
                <a:spLocks noChangeArrowheads="1"/>
              </p:cNvSpPr>
              <p:nvPr/>
            </p:nvSpPr>
            <p:spPr bwMode="auto">
              <a:xfrm>
                <a:off x="153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83" name="Rectangle 407"/>
              <p:cNvSpPr>
                <a:spLocks noChangeArrowheads="1"/>
              </p:cNvSpPr>
              <p:nvPr/>
            </p:nvSpPr>
            <p:spPr bwMode="auto">
              <a:xfrm>
                <a:off x="508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84" name="Rectangle 408"/>
              <p:cNvSpPr>
                <a:spLocks noChangeArrowheads="1"/>
              </p:cNvSpPr>
              <p:nvPr/>
            </p:nvSpPr>
            <p:spPr bwMode="auto">
              <a:xfrm>
                <a:off x="518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85" name="Rectangle 409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86" name="Rectangle 410"/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87" name="Rectangle 411"/>
              <p:cNvSpPr>
                <a:spLocks noChangeArrowheads="1"/>
              </p:cNvSpPr>
              <p:nvPr/>
            </p:nvSpPr>
            <p:spPr bwMode="auto">
              <a:xfrm>
                <a:off x="259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88" name="Rectangle 412"/>
              <p:cNvSpPr>
                <a:spLocks noChangeArrowheads="1"/>
              </p:cNvSpPr>
              <p:nvPr/>
            </p:nvSpPr>
            <p:spPr bwMode="auto">
              <a:xfrm>
                <a:off x="182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89" name="Rectangle 413"/>
              <p:cNvSpPr>
                <a:spLocks noChangeArrowheads="1"/>
              </p:cNvSpPr>
              <p:nvPr/>
            </p:nvSpPr>
            <p:spPr bwMode="auto">
              <a:xfrm>
                <a:off x="528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90" name="Rectangle 414"/>
              <p:cNvSpPr>
                <a:spLocks noChangeArrowheads="1"/>
              </p:cNvSpPr>
              <p:nvPr/>
            </p:nvSpPr>
            <p:spPr bwMode="auto">
              <a:xfrm>
                <a:off x="432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91" name="Rectangle 415"/>
              <p:cNvSpPr>
                <a:spLocks noChangeArrowheads="1"/>
              </p:cNvSpPr>
              <p:nvPr/>
            </p:nvSpPr>
            <p:spPr bwMode="auto">
              <a:xfrm>
                <a:off x="470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92" name="Rectangle 416"/>
              <p:cNvSpPr>
                <a:spLocks noChangeArrowheads="1"/>
              </p:cNvSpPr>
              <p:nvPr/>
            </p:nvSpPr>
            <p:spPr bwMode="auto">
              <a:xfrm>
                <a:off x="297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93" name="Rectangle 417"/>
              <p:cNvSpPr>
                <a:spLocks noChangeArrowheads="1"/>
              </p:cNvSpPr>
              <p:nvPr/>
            </p:nvSpPr>
            <p:spPr bwMode="auto">
              <a:xfrm>
                <a:off x="326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94" name="Rectangle 418"/>
              <p:cNvSpPr>
                <a:spLocks noChangeArrowheads="1"/>
              </p:cNvSpPr>
              <p:nvPr/>
            </p:nvSpPr>
            <p:spPr bwMode="auto">
              <a:xfrm>
                <a:off x="384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6575" name="Group 419"/>
            <p:cNvGrpSpPr>
              <a:grpSpLocks/>
            </p:cNvGrpSpPr>
            <p:nvPr/>
          </p:nvGrpSpPr>
          <p:grpSpPr bwMode="auto">
            <a:xfrm>
              <a:off x="96" y="2016"/>
              <a:ext cx="5568" cy="144"/>
              <a:chOff x="96" y="1296"/>
              <a:chExt cx="5568" cy="144"/>
            </a:xfrm>
          </p:grpSpPr>
          <p:sp>
            <p:nvSpPr>
              <p:cNvPr id="2252196" name="Rectangle 420"/>
              <p:cNvSpPr>
                <a:spLocks noChangeArrowheads="1"/>
              </p:cNvSpPr>
              <p:nvPr/>
            </p:nvSpPr>
            <p:spPr bwMode="auto">
              <a:xfrm>
                <a:off x="1440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97" name="Rectangle 421"/>
              <p:cNvSpPr>
                <a:spLocks noChangeArrowheads="1"/>
              </p:cNvSpPr>
              <p:nvPr/>
            </p:nvSpPr>
            <p:spPr bwMode="auto">
              <a:xfrm>
                <a:off x="1536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98" name="Rectangle 422"/>
              <p:cNvSpPr>
                <a:spLocks noChangeArrowheads="1"/>
              </p:cNvSpPr>
              <p:nvPr/>
            </p:nvSpPr>
            <p:spPr bwMode="auto">
              <a:xfrm>
                <a:off x="220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99" name="Rectangle 423"/>
              <p:cNvSpPr>
                <a:spLocks noChangeArrowheads="1"/>
              </p:cNvSpPr>
              <p:nvPr/>
            </p:nvSpPr>
            <p:spPr bwMode="auto">
              <a:xfrm>
                <a:off x="2304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200" name="Rectangle 424"/>
              <p:cNvSpPr>
                <a:spLocks noChangeArrowheads="1"/>
              </p:cNvSpPr>
              <p:nvPr/>
            </p:nvSpPr>
            <p:spPr bwMode="auto">
              <a:xfrm>
                <a:off x="2976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201" name="Rectangle 425"/>
              <p:cNvSpPr>
                <a:spLocks noChangeArrowheads="1"/>
              </p:cNvSpPr>
              <p:nvPr/>
            </p:nvSpPr>
            <p:spPr bwMode="auto">
              <a:xfrm>
                <a:off x="3072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202" name="Rectangle 426"/>
              <p:cNvSpPr>
                <a:spLocks noChangeArrowheads="1"/>
              </p:cNvSpPr>
              <p:nvPr/>
            </p:nvSpPr>
            <p:spPr bwMode="auto">
              <a:xfrm>
                <a:off x="316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203" name="Rectangle 427"/>
              <p:cNvSpPr>
                <a:spLocks noChangeArrowheads="1"/>
              </p:cNvSpPr>
              <p:nvPr/>
            </p:nvSpPr>
            <p:spPr bwMode="auto">
              <a:xfrm>
                <a:off x="3744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204" name="Rectangle 428"/>
              <p:cNvSpPr>
                <a:spLocks noChangeArrowheads="1"/>
              </p:cNvSpPr>
              <p:nvPr/>
            </p:nvSpPr>
            <p:spPr bwMode="auto">
              <a:xfrm>
                <a:off x="96" y="129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1</a:t>
                </a:r>
              </a:p>
            </p:txBody>
          </p:sp>
          <p:sp>
            <p:nvSpPr>
              <p:cNvPr id="2252205" name="Rectangle 429"/>
              <p:cNvSpPr>
                <a:spLocks noChangeArrowheads="1"/>
              </p:cNvSpPr>
              <p:nvPr/>
            </p:nvSpPr>
            <p:spPr bwMode="auto">
              <a:xfrm>
                <a:off x="3360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206" name="Rectangle 430"/>
              <p:cNvSpPr>
                <a:spLocks noChangeArrowheads="1"/>
              </p:cNvSpPr>
              <p:nvPr/>
            </p:nvSpPr>
            <p:spPr bwMode="auto">
              <a:xfrm>
                <a:off x="3456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207" name="Rectangle 431"/>
              <p:cNvSpPr>
                <a:spLocks noChangeArrowheads="1"/>
              </p:cNvSpPr>
              <p:nvPr/>
            </p:nvSpPr>
            <p:spPr bwMode="auto">
              <a:xfrm>
                <a:off x="3552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208" name="Rectangle 432"/>
              <p:cNvSpPr>
                <a:spLocks noChangeArrowheads="1"/>
              </p:cNvSpPr>
              <p:nvPr/>
            </p:nvSpPr>
            <p:spPr bwMode="auto">
              <a:xfrm>
                <a:off x="364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209" name="Rectangle 433"/>
              <p:cNvSpPr>
                <a:spLocks noChangeArrowheads="1"/>
              </p:cNvSpPr>
              <p:nvPr/>
            </p:nvSpPr>
            <p:spPr bwMode="auto">
              <a:xfrm>
                <a:off x="3936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210" name="Rectangle 434"/>
              <p:cNvSpPr>
                <a:spLocks noChangeArrowheads="1"/>
              </p:cNvSpPr>
              <p:nvPr/>
            </p:nvSpPr>
            <p:spPr bwMode="auto">
              <a:xfrm>
                <a:off x="4032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211" name="Rectangle 435"/>
              <p:cNvSpPr>
                <a:spLocks noChangeArrowheads="1"/>
              </p:cNvSpPr>
              <p:nvPr/>
            </p:nvSpPr>
            <p:spPr bwMode="auto">
              <a:xfrm>
                <a:off x="412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212" name="Rectangle 436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13" name="Rectangle 437"/>
              <p:cNvSpPr>
                <a:spLocks noChangeArrowheads="1"/>
              </p:cNvSpPr>
              <p:nvPr/>
            </p:nvSpPr>
            <p:spPr bwMode="auto">
              <a:xfrm>
                <a:off x="172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14" name="Rectangle 438"/>
              <p:cNvSpPr>
                <a:spLocks noChangeArrowheads="1"/>
              </p:cNvSpPr>
              <p:nvPr/>
            </p:nvSpPr>
            <p:spPr bwMode="auto">
              <a:xfrm>
                <a:off x="182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15" name="Rectangle 439"/>
              <p:cNvSpPr>
                <a:spLocks noChangeArrowheads="1"/>
              </p:cNvSpPr>
              <p:nvPr/>
            </p:nvSpPr>
            <p:spPr bwMode="auto">
              <a:xfrm>
                <a:off x="192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16" name="Rectangle 440"/>
              <p:cNvSpPr>
                <a:spLocks noChangeArrowheads="1"/>
              </p:cNvSpPr>
              <p:nvPr/>
            </p:nvSpPr>
            <p:spPr bwMode="auto">
              <a:xfrm>
                <a:off x="201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17" name="Rectangle 441"/>
              <p:cNvSpPr>
                <a:spLocks noChangeArrowheads="1"/>
              </p:cNvSpPr>
              <p:nvPr/>
            </p:nvSpPr>
            <p:spPr bwMode="auto">
              <a:xfrm>
                <a:off x="422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18" name="Rectangle 442"/>
              <p:cNvSpPr>
                <a:spLocks noChangeArrowheads="1"/>
              </p:cNvSpPr>
              <p:nvPr/>
            </p:nvSpPr>
            <p:spPr bwMode="auto">
              <a:xfrm>
                <a:off x="432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19" name="Rectangle 443"/>
              <p:cNvSpPr>
                <a:spLocks noChangeArrowheads="1"/>
              </p:cNvSpPr>
              <p:nvPr/>
            </p:nvSpPr>
            <p:spPr bwMode="auto">
              <a:xfrm>
                <a:off x="441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20" name="Rectangle 444"/>
              <p:cNvSpPr>
                <a:spLocks noChangeArrowheads="1"/>
              </p:cNvSpPr>
              <p:nvPr/>
            </p:nvSpPr>
            <p:spPr bwMode="auto">
              <a:xfrm>
                <a:off x="451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21" name="Rectangle 445"/>
              <p:cNvSpPr>
                <a:spLocks noChangeArrowheads="1"/>
              </p:cNvSpPr>
              <p:nvPr/>
            </p:nvSpPr>
            <p:spPr bwMode="auto">
              <a:xfrm>
                <a:off x="460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22" name="Rectangle 446"/>
              <p:cNvSpPr>
                <a:spLocks noChangeArrowheads="1"/>
              </p:cNvSpPr>
              <p:nvPr/>
            </p:nvSpPr>
            <p:spPr bwMode="auto">
              <a:xfrm>
                <a:off x="470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23" name="Rectangle 447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24" name="Rectangle 448"/>
              <p:cNvSpPr>
                <a:spLocks noChangeArrowheads="1"/>
              </p:cNvSpPr>
              <p:nvPr/>
            </p:nvSpPr>
            <p:spPr bwMode="auto">
              <a:xfrm>
                <a:off x="489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25" name="Rectangle 449"/>
              <p:cNvSpPr>
                <a:spLocks noChangeArrowheads="1"/>
              </p:cNvSpPr>
              <p:nvPr/>
            </p:nvSpPr>
            <p:spPr bwMode="auto">
              <a:xfrm>
                <a:off x="499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26" name="Rectangle 450"/>
              <p:cNvSpPr>
                <a:spLocks noChangeArrowheads="1"/>
              </p:cNvSpPr>
              <p:nvPr/>
            </p:nvSpPr>
            <p:spPr bwMode="auto">
              <a:xfrm>
                <a:off x="508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27" name="Rectangle 451"/>
              <p:cNvSpPr>
                <a:spLocks noChangeArrowheads="1"/>
              </p:cNvSpPr>
              <p:nvPr/>
            </p:nvSpPr>
            <p:spPr bwMode="auto">
              <a:xfrm>
                <a:off x="518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28" name="Rectangle 452"/>
              <p:cNvSpPr>
                <a:spLocks noChangeArrowheads="1"/>
              </p:cNvSpPr>
              <p:nvPr/>
            </p:nvSpPr>
            <p:spPr bwMode="auto">
              <a:xfrm>
                <a:off x="528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29" name="Rectangle 453"/>
              <p:cNvSpPr>
                <a:spLocks noChangeArrowheads="1"/>
              </p:cNvSpPr>
              <p:nvPr/>
            </p:nvSpPr>
            <p:spPr bwMode="auto">
              <a:xfrm>
                <a:off x="537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30" name="Rectangle 454"/>
              <p:cNvSpPr>
                <a:spLocks noChangeArrowheads="1"/>
              </p:cNvSpPr>
              <p:nvPr/>
            </p:nvSpPr>
            <p:spPr bwMode="auto">
              <a:xfrm>
                <a:off x="547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31" name="Rectangle 455"/>
              <p:cNvSpPr>
                <a:spLocks noChangeArrowheads="1"/>
              </p:cNvSpPr>
              <p:nvPr/>
            </p:nvSpPr>
            <p:spPr bwMode="auto">
              <a:xfrm>
                <a:off x="556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32" name="Rectangle 456"/>
              <p:cNvSpPr>
                <a:spLocks noChangeArrowheads="1"/>
              </p:cNvSpPr>
              <p:nvPr/>
            </p:nvSpPr>
            <p:spPr bwMode="auto">
              <a:xfrm>
                <a:off x="240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33" name="Rectangle 457"/>
              <p:cNvSpPr>
                <a:spLocks noChangeArrowheads="1"/>
              </p:cNvSpPr>
              <p:nvPr/>
            </p:nvSpPr>
            <p:spPr bwMode="auto">
              <a:xfrm>
                <a:off x="249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34" name="Rectangle 458"/>
              <p:cNvSpPr>
                <a:spLocks noChangeArrowheads="1"/>
              </p:cNvSpPr>
              <p:nvPr/>
            </p:nvSpPr>
            <p:spPr bwMode="auto">
              <a:xfrm>
                <a:off x="259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35" name="Rectangle 459"/>
              <p:cNvSpPr>
                <a:spLocks noChangeArrowheads="1"/>
              </p:cNvSpPr>
              <p:nvPr/>
            </p:nvSpPr>
            <p:spPr bwMode="auto">
              <a:xfrm>
                <a:off x="268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36" name="Rectangle 460"/>
              <p:cNvSpPr>
                <a:spLocks noChangeArrowheads="1"/>
              </p:cNvSpPr>
              <p:nvPr/>
            </p:nvSpPr>
            <p:spPr bwMode="auto">
              <a:xfrm>
                <a:off x="278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37" name="Rectangle 461"/>
              <p:cNvSpPr>
                <a:spLocks noChangeArrowheads="1"/>
              </p:cNvSpPr>
              <p:nvPr/>
            </p:nvSpPr>
            <p:spPr bwMode="auto">
              <a:xfrm>
                <a:off x="288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38" name="Rectangle 462"/>
              <p:cNvSpPr>
                <a:spLocks noChangeArrowheads="1"/>
              </p:cNvSpPr>
              <p:nvPr/>
            </p:nvSpPr>
            <p:spPr bwMode="auto">
              <a:xfrm>
                <a:off x="384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39" name="Rectangle 463"/>
              <p:cNvSpPr>
                <a:spLocks noChangeArrowheads="1"/>
              </p:cNvSpPr>
              <p:nvPr/>
            </p:nvSpPr>
            <p:spPr bwMode="auto">
              <a:xfrm>
                <a:off x="134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40" name="Rectangle 464"/>
              <p:cNvSpPr>
                <a:spLocks noChangeArrowheads="1"/>
              </p:cNvSpPr>
              <p:nvPr/>
            </p:nvSpPr>
            <p:spPr bwMode="auto">
              <a:xfrm>
                <a:off x="211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41" name="Rectangle 465"/>
              <p:cNvSpPr>
                <a:spLocks noChangeArrowheads="1"/>
              </p:cNvSpPr>
              <p:nvPr/>
            </p:nvSpPr>
            <p:spPr bwMode="auto">
              <a:xfrm>
                <a:off x="326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</p:grpSp>
      <p:grpSp>
        <p:nvGrpSpPr>
          <p:cNvPr id="66566" name="Group 466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52243" name="Rectangle 467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66568" name="Picture 468" descr="net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800080"/>
                </a:solidFill>
                <a:cs typeface="+mj-cs"/>
              </a:rPr>
              <a:t>Data Integration: ROC-Curve</a:t>
            </a:r>
          </a:p>
        </p:txBody>
      </p:sp>
      <p:grpSp>
        <p:nvGrpSpPr>
          <p:cNvPr id="68610" name="Group 3"/>
          <p:cNvGrpSpPr>
            <a:grpSpLocks/>
          </p:cNvGrpSpPr>
          <p:nvPr/>
        </p:nvGrpSpPr>
        <p:grpSpPr bwMode="auto">
          <a:xfrm>
            <a:off x="152400" y="4267200"/>
            <a:ext cx="8839200" cy="228600"/>
            <a:chOff x="96" y="2688"/>
            <a:chExt cx="5568" cy="144"/>
          </a:xfrm>
        </p:grpSpPr>
        <p:sp>
          <p:nvSpPr>
            <p:cNvPr id="2253828" name="Rectangle 4"/>
            <p:cNvSpPr>
              <a:spLocks noChangeArrowheads="1"/>
            </p:cNvSpPr>
            <p:nvPr/>
          </p:nvSpPr>
          <p:spPr bwMode="auto">
            <a:xfrm>
              <a:off x="192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29" name="Rectangle 5"/>
            <p:cNvSpPr>
              <a:spLocks noChangeArrowheads="1"/>
            </p:cNvSpPr>
            <p:nvPr/>
          </p:nvSpPr>
          <p:spPr bwMode="auto">
            <a:xfrm>
              <a:off x="249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30" name="Rectangle 6"/>
            <p:cNvSpPr>
              <a:spLocks noChangeArrowheads="1"/>
            </p:cNvSpPr>
            <p:nvPr/>
          </p:nvSpPr>
          <p:spPr bwMode="auto">
            <a:xfrm>
              <a:off x="268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31" name="Rectangle 7"/>
            <p:cNvSpPr>
              <a:spLocks noChangeArrowheads="1"/>
            </p:cNvSpPr>
            <p:nvPr/>
          </p:nvSpPr>
          <p:spPr bwMode="auto">
            <a:xfrm>
              <a:off x="278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32" name="Rectangle 8"/>
            <p:cNvSpPr>
              <a:spLocks noChangeArrowheads="1"/>
            </p:cNvSpPr>
            <p:nvPr/>
          </p:nvSpPr>
          <p:spPr bwMode="auto">
            <a:xfrm>
              <a:off x="288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33" name="Rectangle 9"/>
            <p:cNvSpPr>
              <a:spLocks noChangeArrowheads="1"/>
            </p:cNvSpPr>
            <p:nvPr/>
          </p:nvSpPr>
          <p:spPr bwMode="auto">
            <a:xfrm>
              <a:off x="336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34" name="Rectangle 10"/>
            <p:cNvSpPr>
              <a:spLocks noChangeArrowheads="1"/>
            </p:cNvSpPr>
            <p:nvPr/>
          </p:nvSpPr>
          <p:spPr bwMode="auto">
            <a:xfrm>
              <a:off x="345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35" name="Rectangle 11"/>
            <p:cNvSpPr>
              <a:spLocks noChangeArrowheads="1"/>
            </p:cNvSpPr>
            <p:nvPr/>
          </p:nvSpPr>
          <p:spPr bwMode="auto">
            <a:xfrm>
              <a:off x="364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36" name="Rectangle 12"/>
            <p:cNvSpPr>
              <a:spLocks noChangeArrowheads="1"/>
            </p:cNvSpPr>
            <p:nvPr/>
          </p:nvSpPr>
          <p:spPr bwMode="auto">
            <a:xfrm>
              <a:off x="374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37" name="Rectangle 13"/>
            <p:cNvSpPr>
              <a:spLocks noChangeArrowheads="1"/>
            </p:cNvSpPr>
            <p:nvPr/>
          </p:nvSpPr>
          <p:spPr bwMode="auto">
            <a:xfrm>
              <a:off x="96" y="268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600">
                  <a:cs typeface="+mn-cs"/>
                </a:rPr>
                <a:t>Combined (Bayes)</a:t>
              </a:r>
            </a:p>
          </p:txBody>
        </p:sp>
        <p:sp>
          <p:nvSpPr>
            <p:cNvPr id="2253838" name="Rectangle 14"/>
            <p:cNvSpPr>
              <a:spLocks noChangeArrowheads="1"/>
            </p:cNvSpPr>
            <p:nvPr/>
          </p:nvSpPr>
          <p:spPr bwMode="auto">
            <a:xfrm>
              <a:off x="1344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39" name="Rectangle 15"/>
            <p:cNvSpPr>
              <a:spLocks noChangeArrowheads="1"/>
            </p:cNvSpPr>
            <p:nvPr/>
          </p:nvSpPr>
          <p:spPr bwMode="auto">
            <a:xfrm>
              <a:off x="172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40" name="Rectangle 16"/>
            <p:cNvSpPr>
              <a:spLocks noChangeArrowheads="1"/>
            </p:cNvSpPr>
            <p:nvPr/>
          </p:nvSpPr>
          <p:spPr bwMode="auto">
            <a:xfrm>
              <a:off x="1440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41" name="Rectangle 17"/>
            <p:cNvSpPr>
              <a:spLocks noChangeArrowheads="1"/>
            </p:cNvSpPr>
            <p:nvPr/>
          </p:nvSpPr>
          <p:spPr bwMode="auto">
            <a:xfrm>
              <a:off x="153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42" name="Rectangle 18"/>
            <p:cNvSpPr>
              <a:spLocks noChangeArrowheads="1"/>
            </p:cNvSpPr>
            <p:nvPr/>
          </p:nvSpPr>
          <p:spPr bwMode="auto">
            <a:xfrm>
              <a:off x="163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43" name="Rectangle 19"/>
            <p:cNvSpPr>
              <a:spLocks noChangeArrowheads="1"/>
            </p:cNvSpPr>
            <p:nvPr/>
          </p:nvSpPr>
          <p:spPr bwMode="auto">
            <a:xfrm>
              <a:off x="240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44" name="Rectangle 20"/>
            <p:cNvSpPr>
              <a:spLocks noChangeArrowheads="1"/>
            </p:cNvSpPr>
            <p:nvPr/>
          </p:nvSpPr>
          <p:spPr bwMode="auto">
            <a:xfrm>
              <a:off x="2304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45" name="Rectangle 21"/>
            <p:cNvSpPr>
              <a:spLocks noChangeArrowheads="1"/>
            </p:cNvSpPr>
            <p:nvPr/>
          </p:nvSpPr>
          <p:spPr bwMode="auto">
            <a:xfrm>
              <a:off x="220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46" name="Rectangle 22"/>
            <p:cNvSpPr>
              <a:spLocks noChangeArrowheads="1"/>
            </p:cNvSpPr>
            <p:nvPr/>
          </p:nvSpPr>
          <p:spPr bwMode="auto">
            <a:xfrm>
              <a:off x="2112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47" name="Rectangle 23"/>
            <p:cNvSpPr>
              <a:spLocks noChangeArrowheads="1"/>
            </p:cNvSpPr>
            <p:nvPr/>
          </p:nvSpPr>
          <p:spPr bwMode="auto">
            <a:xfrm>
              <a:off x="2016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48" name="Rectangle 24"/>
            <p:cNvSpPr>
              <a:spLocks noChangeArrowheads="1"/>
            </p:cNvSpPr>
            <p:nvPr/>
          </p:nvSpPr>
          <p:spPr bwMode="auto">
            <a:xfrm>
              <a:off x="2592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49" name="Rectangle 25"/>
            <p:cNvSpPr>
              <a:spLocks noChangeArrowheads="1"/>
            </p:cNvSpPr>
            <p:nvPr/>
          </p:nvSpPr>
          <p:spPr bwMode="auto">
            <a:xfrm>
              <a:off x="1824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50" name="Rectangle 26"/>
            <p:cNvSpPr>
              <a:spLocks noChangeArrowheads="1"/>
            </p:cNvSpPr>
            <p:nvPr/>
          </p:nvSpPr>
          <p:spPr bwMode="auto">
            <a:xfrm>
              <a:off x="3552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51" name="Rectangle 27"/>
            <p:cNvSpPr>
              <a:spLocks noChangeArrowheads="1"/>
            </p:cNvSpPr>
            <p:nvPr/>
          </p:nvSpPr>
          <p:spPr bwMode="auto">
            <a:xfrm>
              <a:off x="2976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52" name="Rectangle 28"/>
            <p:cNvSpPr>
              <a:spLocks noChangeArrowheads="1"/>
            </p:cNvSpPr>
            <p:nvPr/>
          </p:nvSpPr>
          <p:spPr bwMode="auto">
            <a:xfrm>
              <a:off x="307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53" name="Rectangle 29"/>
            <p:cNvSpPr>
              <a:spLocks noChangeArrowheads="1"/>
            </p:cNvSpPr>
            <p:nvPr/>
          </p:nvSpPr>
          <p:spPr bwMode="auto">
            <a:xfrm>
              <a:off x="316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54" name="Rectangle 30"/>
            <p:cNvSpPr>
              <a:spLocks noChangeArrowheads="1"/>
            </p:cNvSpPr>
            <p:nvPr/>
          </p:nvSpPr>
          <p:spPr bwMode="auto">
            <a:xfrm>
              <a:off x="326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55" name="Rectangle 31"/>
            <p:cNvSpPr>
              <a:spLocks noChangeArrowheads="1"/>
            </p:cNvSpPr>
            <p:nvPr/>
          </p:nvSpPr>
          <p:spPr bwMode="auto">
            <a:xfrm>
              <a:off x="384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56" name="Rectangle 32"/>
            <p:cNvSpPr>
              <a:spLocks noChangeArrowheads="1"/>
            </p:cNvSpPr>
            <p:nvPr/>
          </p:nvSpPr>
          <p:spPr bwMode="auto">
            <a:xfrm>
              <a:off x="393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57" name="Rectangle 33"/>
            <p:cNvSpPr>
              <a:spLocks noChangeArrowheads="1"/>
            </p:cNvSpPr>
            <p:nvPr/>
          </p:nvSpPr>
          <p:spPr bwMode="auto">
            <a:xfrm>
              <a:off x="403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58" name="Rectangle 34"/>
            <p:cNvSpPr>
              <a:spLocks noChangeArrowheads="1"/>
            </p:cNvSpPr>
            <p:nvPr/>
          </p:nvSpPr>
          <p:spPr bwMode="auto">
            <a:xfrm>
              <a:off x="412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59" name="Rectangle 35"/>
            <p:cNvSpPr>
              <a:spLocks noChangeArrowheads="1"/>
            </p:cNvSpPr>
            <p:nvPr/>
          </p:nvSpPr>
          <p:spPr bwMode="auto">
            <a:xfrm>
              <a:off x="422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60" name="Rectangle 36"/>
            <p:cNvSpPr>
              <a:spLocks noChangeArrowheads="1"/>
            </p:cNvSpPr>
            <p:nvPr/>
          </p:nvSpPr>
          <p:spPr bwMode="auto">
            <a:xfrm>
              <a:off x="432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61" name="Rectangle 37"/>
            <p:cNvSpPr>
              <a:spLocks noChangeArrowheads="1"/>
            </p:cNvSpPr>
            <p:nvPr/>
          </p:nvSpPr>
          <p:spPr bwMode="auto">
            <a:xfrm>
              <a:off x="441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62" name="Rectangle 38"/>
            <p:cNvSpPr>
              <a:spLocks noChangeArrowheads="1"/>
            </p:cNvSpPr>
            <p:nvPr/>
          </p:nvSpPr>
          <p:spPr bwMode="auto">
            <a:xfrm>
              <a:off x="451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63" name="Rectangle 39"/>
            <p:cNvSpPr>
              <a:spLocks noChangeArrowheads="1"/>
            </p:cNvSpPr>
            <p:nvPr/>
          </p:nvSpPr>
          <p:spPr bwMode="auto">
            <a:xfrm>
              <a:off x="460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64" name="Rectangle 40"/>
            <p:cNvSpPr>
              <a:spLocks noChangeArrowheads="1"/>
            </p:cNvSpPr>
            <p:nvPr/>
          </p:nvSpPr>
          <p:spPr bwMode="auto">
            <a:xfrm>
              <a:off x="470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65" name="Rectangle 41"/>
            <p:cNvSpPr>
              <a:spLocks noChangeArrowheads="1"/>
            </p:cNvSpPr>
            <p:nvPr/>
          </p:nvSpPr>
          <p:spPr bwMode="auto">
            <a:xfrm>
              <a:off x="480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66" name="Rectangle 42"/>
            <p:cNvSpPr>
              <a:spLocks noChangeArrowheads="1"/>
            </p:cNvSpPr>
            <p:nvPr/>
          </p:nvSpPr>
          <p:spPr bwMode="auto">
            <a:xfrm>
              <a:off x="489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67" name="Rectangle 43"/>
            <p:cNvSpPr>
              <a:spLocks noChangeArrowheads="1"/>
            </p:cNvSpPr>
            <p:nvPr/>
          </p:nvSpPr>
          <p:spPr bwMode="auto">
            <a:xfrm>
              <a:off x="499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68" name="Rectangle 44"/>
            <p:cNvSpPr>
              <a:spLocks noChangeArrowheads="1"/>
            </p:cNvSpPr>
            <p:nvPr/>
          </p:nvSpPr>
          <p:spPr bwMode="auto">
            <a:xfrm>
              <a:off x="508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69" name="Rectangle 45"/>
            <p:cNvSpPr>
              <a:spLocks noChangeArrowheads="1"/>
            </p:cNvSpPr>
            <p:nvPr/>
          </p:nvSpPr>
          <p:spPr bwMode="auto">
            <a:xfrm>
              <a:off x="518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70" name="Rectangle 46"/>
            <p:cNvSpPr>
              <a:spLocks noChangeArrowheads="1"/>
            </p:cNvSpPr>
            <p:nvPr/>
          </p:nvSpPr>
          <p:spPr bwMode="auto">
            <a:xfrm>
              <a:off x="528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71" name="Rectangle 47"/>
            <p:cNvSpPr>
              <a:spLocks noChangeArrowheads="1"/>
            </p:cNvSpPr>
            <p:nvPr/>
          </p:nvSpPr>
          <p:spPr bwMode="auto">
            <a:xfrm>
              <a:off x="537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72" name="Rectangle 48"/>
            <p:cNvSpPr>
              <a:spLocks noChangeArrowheads="1"/>
            </p:cNvSpPr>
            <p:nvPr/>
          </p:nvSpPr>
          <p:spPr bwMode="auto">
            <a:xfrm>
              <a:off x="547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73" name="Rectangle 49"/>
            <p:cNvSpPr>
              <a:spLocks noChangeArrowheads="1"/>
            </p:cNvSpPr>
            <p:nvPr/>
          </p:nvSpPr>
          <p:spPr bwMode="auto">
            <a:xfrm>
              <a:off x="556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</p:grpSp>
      <p:grpSp>
        <p:nvGrpSpPr>
          <p:cNvPr id="68611" name="Group 50"/>
          <p:cNvGrpSpPr>
            <a:grpSpLocks/>
          </p:cNvGrpSpPr>
          <p:nvPr/>
        </p:nvGrpSpPr>
        <p:grpSpPr bwMode="auto">
          <a:xfrm>
            <a:off x="152400" y="2057400"/>
            <a:ext cx="8839200" cy="1600200"/>
            <a:chOff x="96" y="1440"/>
            <a:chExt cx="5568" cy="1008"/>
          </a:xfrm>
        </p:grpSpPr>
        <p:grpSp>
          <p:nvGrpSpPr>
            <p:cNvPr id="68768" name="Group 51"/>
            <p:cNvGrpSpPr>
              <a:grpSpLocks/>
            </p:cNvGrpSpPr>
            <p:nvPr/>
          </p:nvGrpSpPr>
          <p:grpSpPr bwMode="auto">
            <a:xfrm>
              <a:off x="96" y="1584"/>
              <a:ext cx="5568" cy="144"/>
              <a:chOff x="96" y="1872"/>
              <a:chExt cx="5568" cy="144"/>
            </a:xfrm>
          </p:grpSpPr>
          <p:sp>
            <p:nvSpPr>
              <p:cNvPr id="2253876" name="Rectangle 52"/>
              <p:cNvSpPr>
                <a:spLocks noChangeArrowheads="1"/>
              </p:cNvSpPr>
              <p:nvPr/>
            </p:nvSpPr>
            <p:spPr bwMode="auto">
              <a:xfrm>
                <a:off x="1440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77" name="Rectangle 53"/>
              <p:cNvSpPr>
                <a:spLocks noChangeArrowheads="1"/>
              </p:cNvSpPr>
              <p:nvPr/>
            </p:nvSpPr>
            <p:spPr bwMode="auto">
              <a:xfrm>
                <a:off x="153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78" name="Rectangle 54"/>
              <p:cNvSpPr>
                <a:spLocks noChangeArrowheads="1"/>
              </p:cNvSpPr>
              <p:nvPr/>
            </p:nvSpPr>
            <p:spPr bwMode="auto">
              <a:xfrm>
                <a:off x="1632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79" name="Rectangle 55"/>
              <p:cNvSpPr>
                <a:spLocks noChangeArrowheads="1"/>
              </p:cNvSpPr>
              <p:nvPr/>
            </p:nvSpPr>
            <p:spPr bwMode="auto">
              <a:xfrm>
                <a:off x="172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80" name="Rectangle 56"/>
              <p:cNvSpPr>
                <a:spLocks noChangeArrowheads="1"/>
              </p:cNvSpPr>
              <p:nvPr/>
            </p:nvSpPr>
            <p:spPr bwMode="auto">
              <a:xfrm>
                <a:off x="1824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881" name="Rectangle 57"/>
              <p:cNvSpPr>
                <a:spLocks noChangeArrowheads="1"/>
              </p:cNvSpPr>
              <p:nvPr/>
            </p:nvSpPr>
            <p:spPr bwMode="auto">
              <a:xfrm>
                <a:off x="1920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82" name="Rectangle 58"/>
              <p:cNvSpPr>
                <a:spLocks noChangeArrowheads="1"/>
              </p:cNvSpPr>
              <p:nvPr/>
            </p:nvSpPr>
            <p:spPr bwMode="auto">
              <a:xfrm>
                <a:off x="201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883" name="Rectangle 59"/>
              <p:cNvSpPr>
                <a:spLocks noChangeArrowheads="1"/>
              </p:cNvSpPr>
              <p:nvPr/>
            </p:nvSpPr>
            <p:spPr bwMode="auto">
              <a:xfrm>
                <a:off x="96" y="187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2</a:t>
                </a:r>
              </a:p>
            </p:txBody>
          </p:sp>
          <p:sp>
            <p:nvSpPr>
              <p:cNvPr id="2253884" name="Rectangle 60"/>
              <p:cNvSpPr>
                <a:spLocks noChangeArrowheads="1"/>
              </p:cNvSpPr>
              <p:nvPr/>
            </p:nvSpPr>
            <p:spPr bwMode="auto">
              <a:xfrm>
                <a:off x="220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85" name="Rectangle 61"/>
              <p:cNvSpPr>
                <a:spLocks noChangeArrowheads="1"/>
              </p:cNvSpPr>
              <p:nvPr/>
            </p:nvSpPr>
            <p:spPr bwMode="auto">
              <a:xfrm>
                <a:off x="2304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86" name="Rectangle 62"/>
              <p:cNvSpPr>
                <a:spLocks noChangeArrowheads="1"/>
              </p:cNvSpPr>
              <p:nvPr/>
            </p:nvSpPr>
            <p:spPr bwMode="auto">
              <a:xfrm>
                <a:off x="240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887" name="Rectangle 63"/>
              <p:cNvSpPr>
                <a:spLocks noChangeArrowheads="1"/>
              </p:cNvSpPr>
              <p:nvPr/>
            </p:nvSpPr>
            <p:spPr bwMode="auto">
              <a:xfrm>
                <a:off x="249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88" name="Rectangle 64"/>
              <p:cNvSpPr>
                <a:spLocks noChangeArrowheads="1"/>
              </p:cNvSpPr>
              <p:nvPr/>
            </p:nvSpPr>
            <p:spPr bwMode="auto">
              <a:xfrm>
                <a:off x="2592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889" name="Rectangle 65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90" name="Rectangle 66"/>
              <p:cNvSpPr>
                <a:spLocks noChangeArrowheads="1"/>
              </p:cNvSpPr>
              <p:nvPr/>
            </p:nvSpPr>
            <p:spPr bwMode="auto">
              <a:xfrm>
                <a:off x="278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891" name="Rectangle 67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92" name="Rectangle 68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93" name="Rectangle 69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894" name="Rectangle 70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95" name="Rectangle 71"/>
              <p:cNvSpPr>
                <a:spLocks noChangeArrowheads="1"/>
              </p:cNvSpPr>
              <p:nvPr/>
            </p:nvSpPr>
            <p:spPr bwMode="auto">
              <a:xfrm>
                <a:off x="345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96" name="Rectangle 72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97" name="Rectangle 73"/>
              <p:cNvSpPr>
                <a:spLocks noChangeArrowheads="1"/>
              </p:cNvSpPr>
              <p:nvPr/>
            </p:nvSpPr>
            <p:spPr bwMode="auto">
              <a:xfrm>
                <a:off x="364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898" name="Rectangle 74"/>
              <p:cNvSpPr>
                <a:spLocks noChangeArrowheads="1"/>
              </p:cNvSpPr>
              <p:nvPr/>
            </p:nvSpPr>
            <p:spPr bwMode="auto">
              <a:xfrm>
                <a:off x="384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899" name="Rectangle 75"/>
              <p:cNvSpPr>
                <a:spLocks noChangeArrowheads="1"/>
              </p:cNvSpPr>
              <p:nvPr/>
            </p:nvSpPr>
            <p:spPr bwMode="auto">
              <a:xfrm>
                <a:off x="393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00" name="Rectangle 76"/>
              <p:cNvSpPr>
                <a:spLocks noChangeArrowheads="1"/>
              </p:cNvSpPr>
              <p:nvPr/>
            </p:nvSpPr>
            <p:spPr bwMode="auto">
              <a:xfrm>
                <a:off x="4032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01" name="Rectangle 77"/>
              <p:cNvSpPr>
                <a:spLocks noChangeArrowheads="1"/>
              </p:cNvSpPr>
              <p:nvPr/>
            </p:nvSpPr>
            <p:spPr bwMode="auto">
              <a:xfrm>
                <a:off x="3744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02" name="Rectangle 78"/>
              <p:cNvSpPr>
                <a:spLocks noChangeArrowheads="1"/>
              </p:cNvSpPr>
              <p:nvPr/>
            </p:nvSpPr>
            <p:spPr bwMode="auto">
              <a:xfrm>
                <a:off x="422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03" name="Rectangle 79"/>
              <p:cNvSpPr>
                <a:spLocks noChangeArrowheads="1"/>
              </p:cNvSpPr>
              <p:nvPr/>
            </p:nvSpPr>
            <p:spPr bwMode="auto">
              <a:xfrm>
                <a:off x="432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04" name="Rectangle 80"/>
              <p:cNvSpPr>
                <a:spLocks noChangeArrowheads="1"/>
              </p:cNvSpPr>
              <p:nvPr/>
            </p:nvSpPr>
            <p:spPr bwMode="auto">
              <a:xfrm>
                <a:off x="441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05" name="Rectangle 81"/>
              <p:cNvSpPr>
                <a:spLocks noChangeArrowheads="1"/>
              </p:cNvSpPr>
              <p:nvPr/>
            </p:nvSpPr>
            <p:spPr bwMode="auto">
              <a:xfrm>
                <a:off x="4512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06" name="Rectangle 82"/>
              <p:cNvSpPr>
                <a:spLocks noChangeArrowheads="1"/>
              </p:cNvSpPr>
              <p:nvPr/>
            </p:nvSpPr>
            <p:spPr bwMode="auto">
              <a:xfrm>
                <a:off x="470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07" name="Rectangle 83"/>
              <p:cNvSpPr>
                <a:spLocks noChangeArrowheads="1"/>
              </p:cNvSpPr>
              <p:nvPr/>
            </p:nvSpPr>
            <p:spPr bwMode="auto">
              <a:xfrm>
                <a:off x="480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08" name="Rectangle 84"/>
              <p:cNvSpPr>
                <a:spLocks noChangeArrowheads="1"/>
              </p:cNvSpPr>
              <p:nvPr/>
            </p:nvSpPr>
            <p:spPr bwMode="auto">
              <a:xfrm>
                <a:off x="489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09" name="Rectangle 85"/>
              <p:cNvSpPr>
                <a:spLocks noChangeArrowheads="1"/>
              </p:cNvSpPr>
              <p:nvPr/>
            </p:nvSpPr>
            <p:spPr bwMode="auto">
              <a:xfrm>
                <a:off x="508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10" name="Rectangle 86"/>
              <p:cNvSpPr>
                <a:spLocks noChangeArrowheads="1"/>
              </p:cNvSpPr>
              <p:nvPr/>
            </p:nvSpPr>
            <p:spPr bwMode="auto">
              <a:xfrm>
                <a:off x="518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11" name="Rectangle 87"/>
              <p:cNvSpPr>
                <a:spLocks noChangeArrowheads="1"/>
              </p:cNvSpPr>
              <p:nvPr/>
            </p:nvSpPr>
            <p:spPr bwMode="auto">
              <a:xfrm>
                <a:off x="537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12" name="Rectangle 88"/>
              <p:cNvSpPr>
                <a:spLocks noChangeArrowheads="1"/>
              </p:cNvSpPr>
              <p:nvPr/>
            </p:nvSpPr>
            <p:spPr bwMode="auto">
              <a:xfrm>
                <a:off x="134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13" name="Rectangle 89"/>
              <p:cNvSpPr>
                <a:spLocks noChangeArrowheads="1"/>
              </p:cNvSpPr>
              <p:nvPr/>
            </p:nvSpPr>
            <p:spPr bwMode="auto">
              <a:xfrm>
                <a:off x="211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14" name="Rectangle 90"/>
              <p:cNvSpPr>
                <a:spLocks noChangeArrowheads="1"/>
              </p:cNvSpPr>
              <p:nvPr/>
            </p:nvSpPr>
            <p:spPr bwMode="auto">
              <a:xfrm>
                <a:off x="499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15" name="Rectangle 91"/>
              <p:cNvSpPr>
                <a:spLocks noChangeArrowheads="1"/>
              </p:cNvSpPr>
              <p:nvPr/>
            </p:nvSpPr>
            <p:spPr bwMode="auto">
              <a:xfrm>
                <a:off x="528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16" name="Rectangle 92"/>
              <p:cNvSpPr>
                <a:spLocks noChangeArrowheads="1"/>
              </p:cNvSpPr>
              <p:nvPr/>
            </p:nvSpPr>
            <p:spPr bwMode="auto">
              <a:xfrm>
                <a:off x="556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17" name="Rectangle 93"/>
              <p:cNvSpPr>
                <a:spLocks noChangeArrowheads="1"/>
              </p:cNvSpPr>
              <p:nvPr/>
            </p:nvSpPr>
            <p:spPr bwMode="auto">
              <a:xfrm>
                <a:off x="547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18" name="Rectangle 94"/>
              <p:cNvSpPr>
                <a:spLocks noChangeArrowheads="1"/>
              </p:cNvSpPr>
              <p:nvPr/>
            </p:nvSpPr>
            <p:spPr bwMode="auto">
              <a:xfrm>
                <a:off x="460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19" name="Rectangle 95"/>
              <p:cNvSpPr>
                <a:spLocks noChangeArrowheads="1"/>
              </p:cNvSpPr>
              <p:nvPr/>
            </p:nvSpPr>
            <p:spPr bwMode="auto">
              <a:xfrm>
                <a:off x="412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20" name="Rectangle 96"/>
              <p:cNvSpPr>
                <a:spLocks noChangeArrowheads="1"/>
              </p:cNvSpPr>
              <p:nvPr/>
            </p:nvSpPr>
            <p:spPr bwMode="auto">
              <a:xfrm>
                <a:off x="355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21" name="Rectangle 97"/>
              <p:cNvSpPr>
                <a:spLocks noChangeArrowheads="1"/>
              </p:cNvSpPr>
              <p:nvPr/>
            </p:nvSpPr>
            <p:spPr bwMode="auto">
              <a:xfrm>
                <a:off x="288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8769" name="Group 98"/>
            <p:cNvGrpSpPr>
              <a:grpSpLocks/>
            </p:cNvGrpSpPr>
            <p:nvPr/>
          </p:nvGrpSpPr>
          <p:grpSpPr bwMode="auto">
            <a:xfrm>
              <a:off x="96" y="1440"/>
              <a:ext cx="5568" cy="144"/>
              <a:chOff x="96" y="1728"/>
              <a:chExt cx="5568" cy="144"/>
            </a:xfrm>
          </p:grpSpPr>
          <p:sp>
            <p:nvSpPr>
              <p:cNvPr id="2253923" name="Rectangle 99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24" name="Rectangle 100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25" name="Rectangle 101"/>
              <p:cNvSpPr>
                <a:spLocks noChangeArrowheads="1"/>
              </p:cNvSpPr>
              <p:nvPr/>
            </p:nvSpPr>
            <p:spPr bwMode="auto">
              <a:xfrm>
                <a:off x="163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26" name="Rectangle 102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27" name="Rectangle 103"/>
              <p:cNvSpPr>
                <a:spLocks noChangeArrowheads="1"/>
              </p:cNvSpPr>
              <p:nvPr/>
            </p:nvSpPr>
            <p:spPr bwMode="auto">
              <a:xfrm>
                <a:off x="182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28" name="Rectangle 104"/>
              <p:cNvSpPr>
                <a:spLocks noChangeArrowheads="1"/>
              </p:cNvSpPr>
              <p:nvPr/>
            </p:nvSpPr>
            <p:spPr bwMode="auto">
              <a:xfrm>
                <a:off x="192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29" name="Rectangle 105"/>
              <p:cNvSpPr>
                <a:spLocks noChangeArrowheads="1"/>
              </p:cNvSpPr>
              <p:nvPr/>
            </p:nvSpPr>
            <p:spPr bwMode="auto">
              <a:xfrm>
                <a:off x="201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30" name="Rectangle 106"/>
              <p:cNvSpPr>
                <a:spLocks noChangeArrowheads="1"/>
              </p:cNvSpPr>
              <p:nvPr/>
            </p:nvSpPr>
            <p:spPr bwMode="auto">
              <a:xfrm>
                <a:off x="96" y="1728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1</a:t>
                </a:r>
              </a:p>
            </p:txBody>
          </p:sp>
          <p:sp>
            <p:nvSpPr>
              <p:cNvPr id="2253931" name="Rectangle 107"/>
              <p:cNvSpPr>
                <a:spLocks noChangeArrowheads="1"/>
              </p:cNvSpPr>
              <p:nvPr/>
            </p:nvSpPr>
            <p:spPr bwMode="auto">
              <a:xfrm>
                <a:off x="220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32" name="Rectangle 108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33" name="Rectangle 109"/>
              <p:cNvSpPr>
                <a:spLocks noChangeArrowheads="1"/>
              </p:cNvSpPr>
              <p:nvPr/>
            </p:nvSpPr>
            <p:spPr bwMode="auto">
              <a:xfrm>
                <a:off x="240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34" name="Rectangle 110"/>
              <p:cNvSpPr>
                <a:spLocks noChangeArrowheads="1"/>
              </p:cNvSpPr>
              <p:nvPr/>
            </p:nvSpPr>
            <p:spPr bwMode="auto">
              <a:xfrm>
                <a:off x="249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35" name="Rectangle 111"/>
              <p:cNvSpPr>
                <a:spLocks noChangeArrowheads="1"/>
              </p:cNvSpPr>
              <p:nvPr/>
            </p:nvSpPr>
            <p:spPr bwMode="auto">
              <a:xfrm>
                <a:off x="259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36" name="Rectangle 112"/>
              <p:cNvSpPr>
                <a:spLocks noChangeArrowheads="1"/>
              </p:cNvSpPr>
              <p:nvPr/>
            </p:nvSpPr>
            <p:spPr bwMode="auto">
              <a:xfrm>
                <a:off x="268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37" name="Rectangle 113"/>
              <p:cNvSpPr>
                <a:spLocks noChangeArrowheads="1"/>
              </p:cNvSpPr>
              <p:nvPr/>
            </p:nvSpPr>
            <p:spPr bwMode="auto">
              <a:xfrm>
                <a:off x="278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38" name="Rectangle 114"/>
              <p:cNvSpPr>
                <a:spLocks noChangeArrowheads="1"/>
              </p:cNvSpPr>
              <p:nvPr/>
            </p:nvSpPr>
            <p:spPr bwMode="auto">
              <a:xfrm>
                <a:off x="297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39" name="Rectangle 115"/>
              <p:cNvSpPr>
                <a:spLocks noChangeArrowheads="1"/>
              </p:cNvSpPr>
              <p:nvPr/>
            </p:nvSpPr>
            <p:spPr bwMode="auto">
              <a:xfrm>
                <a:off x="307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40" name="Rectangle 116"/>
              <p:cNvSpPr>
                <a:spLocks noChangeArrowheads="1"/>
              </p:cNvSpPr>
              <p:nvPr/>
            </p:nvSpPr>
            <p:spPr bwMode="auto">
              <a:xfrm>
                <a:off x="326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41" name="Rectangle 117"/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42" name="Rectangle 118"/>
              <p:cNvSpPr>
                <a:spLocks noChangeArrowheads="1"/>
              </p:cNvSpPr>
              <p:nvPr/>
            </p:nvSpPr>
            <p:spPr bwMode="auto">
              <a:xfrm>
                <a:off x="345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43" name="Rectangle 119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44" name="Rectangle 120"/>
              <p:cNvSpPr>
                <a:spLocks noChangeArrowheads="1"/>
              </p:cNvSpPr>
              <p:nvPr/>
            </p:nvSpPr>
            <p:spPr bwMode="auto">
              <a:xfrm>
                <a:off x="3648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45" name="Rectangle 121"/>
              <p:cNvSpPr>
                <a:spLocks noChangeArrowheads="1"/>
              </p:cNvSpPr>
              <p:nvPr/>
            </p:nvSpPr>
            <p:spPr bwMode="auto">
              <a:xfrm>
                <a:off x="384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46" name="Rectangle 122"/>
              <p:cNvSpPr>
                <a:spLocks noChangeArrowheads="1"/>
              </p:cNvSpPr>
              <p:nvPr/>
            </p:nvSpPr>
            <p:spPr bwMode="auto">
              <a:xfrm>
                <a:off x="393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47" name="Rectangle 123"/>
              <p:cNvSpPr>
                <a:spLocks noChangeArrowheads="1"/>
              </p:cNvSpPr>
              <p:nvPr/>
            </p:nvSpPr>
            <p:spPr bwMode="auto">
              <a:xfrm>
                <a:off x="4032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48" name="Rectangle 124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49" name="Rectangle 125"/>
              <p:cNvSpPr>
                <a:spLocks noChangeArrowheads="1"/>
              </p:cNvSpPr>
              <p:nvPr/>
            </p:nvSpPr>
            <p:spPr bwMode="auto">
              <a:xfrm>
                <a:off x="422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50" name="Rectangle 126"/>
              <p:cNvSpPr>
                <a:spLocks noChangeArrowheads="1"/>
              </p:cNvSpPr>
              <p:nvPr/>
            </p:nvSpPr>
            <p:spPr bwMode="auto">
              <a:xfrm>
                <a:off x="432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51" name="Rectangle 127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52" name="Rectangle 128"/>
              <p:cNvSpPr>
                <a:spLocks noChangeArrowheads="1"/>
              </p:cNvSpPr>
              <p:nvPr/>
            </p:nvSpPr>
            <p:spPr bwMode="auto">
              <a:xfrm>
                <a:off x="4512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53" name="Rectangle 129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54" name="Rectangle 130"/>
              <p:cNvSpPr>
                <a:spLocks noChangeArrowheads="1"/>
              </p:cNvSpPr>
              <p:nvPr/>
            </p:nvSpPr>
            <p:spPr bwMode="auto">
              <a:xfrm>
                <a:off x="480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55" name="Rectangle 131"/>
              <p:cNvSpPr>
                <a:spLocks noChangeArrowheads="1"/>
              </p:cNvSpPr>
              <p:nvPr/>
            </p:nvSpPr>
            <p:spPr bwMode="auto">
              <a:xfrm>
                <a:off x="489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56" name="Rectangle 132"/>
              <p:cNvSpPr>
                <a:spLocks noChangeArrowheads="1"/>
              </p:cNvSpPr>
              <p:nvPr/>
            </p:nvSpPr>
            <p:spPr bwMode="auto">
              <a:xfrm>
                <a:off x="508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57" name="Rectangle 133"/>
              <p:cNvSpPr>
                <a:spLocks noChangeArrowheads="1"/>
              </p:cNvSpPr>
              <p:nvPr/>
            </p:nvSpPr>
            <p:spPr bwMode="auto">
              <a:xfrm>
                <a:off x="518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58" name="Rectangle 134"/>
              <p:cNvSpPr>
                <a:spLocks noChangeArrowheads="1"/>
              </p:cNvSpPr>
              <p:nvPr/>
            </p:nvSpPr>
            <p:spPr bwMode="auto">
              <a:xfrm>
                <a:off x="537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59" name="Rectangle 135"/>
              <p:cNvSpPr>
                <a:spLocks noChangeArrowheads="1"/>
              </p:cNvSpPr>
              <p:nvPr/>
            </p:nvSpPr>
            <p:spPr bwMode="auto">
              <a:xfrm>
                <a:off x="134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60" name="Rectangle 136"/>
              <p:cNvSpPr>
                <a:spLocks noChangeArrowheads="1"/>
              </p:cNvSpPr>
              <p:nvPr/>
            </p:nvSpPr>
            <p:spPr bwMode="auto">
              <a:xfrm>
                <a:off x="211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61" name="Rectangle 137"/>
              <p:cNvSpPr>
                <a:spLocks noChangeArrowheads="1"/>
              </p:cNvSpPr>
              <p:nvPr/>
            </p:nvSpPr>
            <p:spPr bwMode="auto">
              <a:xfrm>
                <a:off x="499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62" name="Rectangle 138"/>
              <p:cNvSpPr>
                <a:spLocks noChangeArrowheads="1"/>
              </p:cNvSpPr>
              <p:nvPr/>
            </p:nvSpPr>
            <p:spPr bwMode="auto">
              <a:xfrm>
                <a:off x="528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63" name="Rectangle 139"/>
              <p:cNvSpPr>
                <a:spLocks noChangeArrowheads="1"/>
              </p:cNvSpPr>
              <p:nvPr/>
            </p:nvSpPr>
            <p:spPr bwMode="auto">
              <a:xfrm>
                <a:off x="556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64" name="Rectangle 140"/>
              <p:cNvSpPr>
                <a:spLocks noChangeArrowheads="1"/>
              </p:cNvSpPr>
              <p:nvPr/>
            </p:nvSpPr>
            <p:spPr bwMode="auto">
              <a:xfrm>
                <a:off x="547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65" name="Rectangle 141"/>
              <p:cNvSpPr>
                <a:spLocks noChangeArrowheads="1"/>
              </p:cNvSpPr>
              <p:nvPr/>
            </p:nvSpPr>
            <p:spPr bwMode="auto">
              <a:xfrm>
                <a:off x="460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66" name="Rectangle 142"/>
              <p:cNvSpPr>
                <a:spLocks noChangeArrowheads="1"/>
              </p:cNvSpPr>
              <p:nvPr/>
            </p:nvSpPr>
            <p:spPr bwMode="auto">
              <a:xfrm>
                <a:off x="412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67" name="Rectangle 143"/>
              <p:cNvSpPr>
                <a:spLocks noChangeArrowheads="1"/>
              </p:cNvSpPr>
              <p:nvPr/>
            </p:nvSpPr>
            <p:spPr bwMode="auto">
              <a:xfrm>
                <a:off x="355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68" name="Rectangle 144"/>
              <p:cNvSpPr>
                <a:spLocks noChangeArrowheads="1"/>
              </p:cNvSpPr>
              <p:nvPr/>
            </p:nvSpPr>
            <p:spPr bwMode="auto">
              <a:xfrm>
                <a:off x="288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8770" name="Group 145"/>
            <p:cNvGrpSpPr>
              <a:grpSpLocks/>
            </p:cNvGrpSpPr>
            <p:nvPr/>
          </p:nvGrpSpPr>
          <p:grpSpPr bwMode="auto">
            <a:xfrm>
              <a:off x="96" y="1872"/>
              <a:ext cx="5568" cy="144"/>
              <a:chOff x="96" y="1440"/>
              <a:chExt cx="5568" cy="144"/>
            </a:xfrm>
          </p:grpSpPr>
          <p:sp>
            <p:nvSpPr>
              <p:cNvPr id="2253970" name="Rectangle 146"/>
              <p:cNvSpPr>
                <a:spLocks noChangeArrowheads="1"/>
              </p:cNvSpPr>
              <p:nvPr/>
            </p:nvSpPr>
            <p:spPr bwMode="auto">
              <a:xfrm>
                <a:off x="1920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71" name="Rectangle 147"/>
              <p:cNvSpPr>
                <a:spLocks noChangeArrowheads="1"/>
              </p:cNvSpPr>
              <p:nvPr/>
            </p:nvSpPr>
            <p:spPr bwMode="auto">
              <a:xfrm>
                <a:off x="249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72" name="Rectangle 148"/>
              <p:cNvSpPr>
                <a:spLocks noChangeArrowheads="1"/>
              </p:cNvSpPr>
              <p:nvPr/>
            </p:nvSpPr>
            <p:spPr bwMode="auto">
              <a:xfrm>
                <a:off x="2688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73" name="Rectangle 149"/>
              <p:cNvSpPr>
                <a:spLocks noChangeArrowheads="1"/>
              </p:cNvSpPr>
              <p:nvPr/>
            </p:nvSpPr>
            <p:spPr bwMode="auto">
              <a:xfrm>
                <a:off x="2784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74" name="Rectangle 150"/>
              <p:cNvSpPr>
                <a:spLocks noChangeArrowheads="1"/>
              </p:cNvSpPr>
              <p:nvPr/>
            </p:nvSpPr>
            <p:spPr bwMode="auto">
              <a:xfrm>
                <a:off x="2880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75" name="Rectangle 151"/>
              <p:cNvSpPr>
                <a:spLocks noChangeArrowheads="1"/>
              </p:cNvSpPr>
              <p:nvPr/>
            </p:nvSpPr>
            <p:spPr bwMode="auto">
              <a:xfrm>
                <a:off x="3360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76" name="Rectangle 152"/>
              <p:cNvSpPr>
                <a:spLocks noChangeArrowheads="1"/>
              </p:cNvSpPr>
              <p:nvPr/>
            </p:nvSpPr>
            <p:spPr bwMode="auto">
              <a:xfrm>
                <a:off x="345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77" name="Rectangle 153"/>
              <p:cNvSpPr>
                <a:spLocks noChangeArrowheads="1"/>
              </p:cNvSpPr>
              <p:nvPr/>
            </p:nvSpPr>
            <p:spPr bwMode="auto">
              <a:xfrm>
                <a:off x="3648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78" name="Rectangle 154"/>
              <p:cNvSpPr>
                <a:spLocks noChangeArrowheads="1"/>
              </p:cNvSpPr>
              <p:nvPr/>
            </p:nvSpPr>
            <p:spPr bwMode="auto">
              <a:xfrm>
                <a:off x="3744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79" name="Rectangle 155"/>
              <p:cNvSpPr>
                <a:spLocks noChangeArrowheads="1"/>
              </p:cNvSpPr>
              <p:nvPr/>
            </p:nvSpPr>
            <p:spPr bwMode="auto">
              <a:xfrm>
                <a:off x="4224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80" name="Rectangle 156"/>
              <p:cNvSpPr>
                <a:spLocks noChangeArrowheads="1"/>
              </p:cNvSpPr>
              <p:nvPr/>
            </p:nvSpPr>
            <p:spPr bwMode="auto">
              <a:xfrm>
                <a:off x="96" y="1440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Cross-linking</a:t>
                </a:r>
              </a:p>
            </p:txBody>
          </p:sp>
          <p:sp>
            <p:nvSpPr>
              <p:cNvPr id="2253981" name="Rectangle 157"/>
              <p:cNvSpPr>
                <a:spLocks noChangeArrowheads="1"/>
              </p:cNvSpPr>
              <p:nvPr/>
            </p:nvSpPr>
            <p:spPr bwMode="auto">
              <a:xfrm>
                <a:off x="1344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82" name="Rectangle 158"/>
              <p:cNvSpPr>
                <a:spLocks noChangeArrowheads="1"/>
              </p:cNvSpPr>
              <p:nvPr/>
            </p:nvSpPr>
            <p:spPr bwMode="auto">
              <a:xfrm>
                <a:off x="1728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83" name="Rectangle 159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84" name="Rectangle 160"/>
              <p:cNvSpPr>
                <a:spLocks noChangeArrowheads="1"/>
              </p:cNvSpPr>
              <p:nvPr/>
            </p:nvSpPr>
            <p:spPr bwMode="auto">
              <a:xfrm>
                <a:off x="153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85" name="Rectangle 161"/>
              <p:cNvSpPr>
                <a:spLocks noChangeArrowheads="1"/>
              </p:cNvSpPr>
              <p:nvPr/>
            </p:nvSpPr>
            <p:spPr bwMode="auto">
              <a:xfrm>
                <a:off x="1632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86" name="Rectangle 162"/>
              <p:cNvSpPr>
                <a:spLocks noChangeArrowheads="1"/>
              </p:cNvSpPr>
              <p:nvPr/>
            </p:nvSpPr>
            <p:spPr bwMode="auto">
              <a:xfrm>
                <a:off x="2400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87" name="Rectangle 163"/>
              <p:cNvSpPr>
                <a:spLocks noChangeArrowheads="1"/>
              </p:cNvSpPr>
              <p:nvPr/>
            </p:nvSpPr>
            <p:spPr bwMode="auto">
              <a:xfrm>
                <a:off x="2304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88" name="Rectangle 164"/>
              <p:cNvSpPr>
                <a:spLocks noChangeArrowheads="1"/>
              </p:cNvSpPr>
              <p:nvPr/>
            </p:nvSpPr>
            <p:spPr bwMode="auto">
              <a:xfrm>
                <a:off x="2208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89" name="Rectangle 165"/>
              <p:cNvSpPr>
                <a:spLocks noChangeArrowheads="1"/>
              </p:cNvSpPr>
              <p:nvPr/>
            </p:nvSpPr>
            <p:spPr bwMode="auto">
              <a:xfrm>
                <a:off x="2112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90" name="Rectangle 166"/>
              <p:cNvSpPr>
                <a:spLocks noChangeArrowheads="1"/>
              </p:cNvSpPr>
              <p:nvPr/>
            </p:nvSpPr>
            <p:spPr bwMode="auto">
              <a:xfrm>
                <a:off x="201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91" name="Rectangle 167"/>
              <p:cNvSpPr>
                <a:spLocks noChangeArrowheads="1"/>
              </p:cNvSpPr>
              <p:nvPr/>
            </p:nvSpPr>
            <p:spPr bwMode="auto">
              <a:xfrm>
                <a:off x="259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92" name="Rectangle 168"/>
              <p:cNvSpPr>
                <a:spLocks noChangeArrowheads="1"/>
              </p:cNvSpPr>
              <p:nvPr/>
            </p:nvSpPr>
            <p:spPr bwMode="auto">
              <a:xfrm>
                <a:off x="182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93" name="Rectangle 169"/>
              <p:cNvSpPr>
                <a:spLocks noChangeArrowheads="1"/>
              </p:cNvSpPr>
              <p:nvPr/>
            </p:nvSpPr>
            <p:spPr bwMode="auto">
              <a:xfrm>
                <a:off x="355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94" name="Rectangle 170"/>
              <p:cNvSpPr>
                <a:spLocks noChangeArrowheads="1"/>
              </p:cNvSpPr>
              <p:nvPr/>
            </p:nvSpPr>
            <p:spPr bwMode="auto">
              <a:xfrm>
                <a:off x="432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95" name="Rectangle 171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96" name="Rectangle 172"/>
              <p:cNvSpPr>
                <a:spLocks noChangeArrowheads="1"/>
              </p:cNvSpPr>
              <p:nvPr/>
            </p:nvSpPr>
            <p:spPr bwMode="auto">
              <a:xfrm>
                <a:off x="451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97" name="Rectangle 173"/>
              <p:cNvSpPr>
                <a:spLocks noChangeArrowheads="1"/>
              </p:cNvSpPr>
              <p:nvPr/>
            </p:nvSpPr>
            <p:spPr bwMode="auto">
              <a:xfrm>
                <a:off x="460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98" name="Rectangle 174"/>
              <p:cNvSpPr>
                <a:spLocks noChangeArrowheads="1"/>
              </p:cNvSpPr>
              <p:nvPr/>
            </p:nvSpPr>
            <p:spPr bwMode="auto">
              <a:xfrm>
                <a:off x="470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99" name="Rectangle 175"/>
              <p:cNvSpPr>
                <a:spLocks noChangeArrowheads="1"/>
              </p:cNvSpPr>
              <p:nvPr/>
            </p:nvSpPr>
            <p:spPr bwMode="auto">
              <a:xfrm>
                <a:off x="480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00" name="Rectangle 176"/>
              <p:cNvSpPr>
                <a:spLocks noChangeArrowheads="1"/>
              </p:cNvSpPr>
              <p:nvPr/>
            </p:nvSpPr>
            <p:spPr bwMode="auto">
              <a:xfrm>
                <a:off x="489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01" name="Rectangle 177"/>
              <p:cNvSpPr>
                <a:spLocks noChangeArrowheads="1"/>
              </p:cNvSpPr>
              <p:nvPr/>
            </p:nvSpPr>
            <p:spPr bwMode="auto">
              <a:xfrm>
                <a:off x="499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02" name="Rectangle 178"/>
              <p:cNvSpPr>
                <a:spLocks noChangeArrowheads="1"/>
              </p:cNvSpPr>
              <p:nvPr/>
            </p:nvSpPr>
            <p:spPr bwMode="auto">
              <a:xfrm>
                <a:off x="508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03" name="Rectangle 179"/>
              <p:cNvSpPr>
                <a:spLocks noChangeArrowheads="1"/>
              </p:cNvSpPr>
              <p:nvPr/>
            </p:nvSpPr>
            <p:spPr bwMode="auto">
              <a:xfrm>
                <a:off x="518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04" name="Rectangle 180"/>
              <p:cNvSpPr>
                <a:spLocks noChangeArrowheads="1"/>
              </p:cNvSpPr>
              <p:nvPr/>
            </p:nvSpPr>
            <p:spPr bwMode="auto">
              <a:xfrm>
                <a:off x="297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05" name="Rectangle 181"/>
              <p:cNvSpPr>
                <a:spLocks noChangeArrowheads="1"/>
              </p:cNvSpPr>
              <p:nvPr/>
            </p:nvSpPr>
            <p:spPr bwMode="auto">
              <a:xfrm>
                <a:off x="307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06" name="Rectangle 182"/>
              <p:cNvSpPr>
                <a:spLocks noChangeArrowheads="1"/>
              </p:cNvSpPr>
              <p:nvPr/>
            </p:nvSpPr>
            <p:spPr bwMode="auto">
              <a:xfrm>
                <a:off x="316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07" name="Rectangle 183"/>
              <p:cNvSpPr>
                <a:spLocks noChangeArrowheads="1"/>
              </p:cNvSpPr>
              <p:nvPr/>
            </p:nvSpPr>
            <p:spPr bwMode="auto">
              <a:xfrm>
                <a:off x="326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08" name="Rectangle 184"/>
              <p:cNvSpPr>
                <a:spLocks noChangeArrowheads="1"/>
              </p:cNvSpPr>
              <p:nvPr/>
            </p:nvSpPr>
            <p:spPr bwMode="auto">
              <a:xfrm>
                <a:off x="528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09" name="Rectangle 185"/>
              <p:cNvSpPr>
                <a:spLocks noChangeArrowheads="1"/>
              </p:cNvSpPr>
              <p:nvPr/>
            </p:nvSpPr>
            <p:spPr bwMode="auto">
              <a:xfrm>
                <a:off x="537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10" name="Rectangle 186"/>
              <p:cNvSpPr>
                <a:spLocks noChangeArrowheads="1"/>
              </p:cNvSpPr>
              <p:nvPr/>
            </p:nvSpPr>
            <p:spPr bwMode="auto">
              <a:xfrm>
                <a:off x="547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11" name="Rectangle 187"/>
              <p:cNvSpPr>
                <a:spLocks noChangeArrowheads="1"/>
              </p:cNvSpPr>
              <p:nvPr/>
            </p:nvSpPr>
            <p:spPr bwMode="auto">
              <a:xfrm>
                <a:off x="556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12" name="Rectangle 188"/>
              <p:cNvSpPr>
                <a:spLocks noChangeArrowheads="1"/>
              </p:cNvSpPr>
              <p:nvPr/>
            </p:nvSpPr>
            <p:spPr bwMode="auto">
              <a:xfrm>
                <a:off x="384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13" name="Rectangle 189"/>
              <p:cNvSpPr>
                <a:spLocks noChangeArrowheads="1"/>
              </p:cNvSpPr>
              <p:nvPr/>
            </p:nvSpPr>
            <p:spPr bwMode="auto">
              <a:xfrm>
                <a:off x="393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14" name="Rectangle 190"/>
              <p:cNvSpPr>
                <a:spLocks noChangeArrowheads="1"/>
              </p:cNvSpPr>
              <p:nvPr/>
            </p:nvSpPr>
            <p:spPr bwMode="auto">
              <a:xfrm>
                <a:off x="403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15" name="Rectangle 191"/>
              <p:cNvSpPr>
                <a:spLocks noChangeArrowheads="1"/>
              </p:cNvSpPr>
              <p:nvPr/>
            </p:nvSpPr>
            <p:spPr bwMode="auto">
              <a:xfrm>
                <a:off x="412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8771" name="Group 192"/>
            <p:cNvGrpSpPr>
              <a:grpSpLocks/>
            </p:cNvGrpSpPr>
            <p:nvPr/>
          </p:nvGrpSpPr>
          <p:grpSpPr bwMode="auto">
            <a:xfrm>
              <a:off x="96" y="1728"/>
              <a:ext cx="5568" cy="144"/>
              <a:chOff x="96" y="2016"/>
              <a:chExt cx="5568" cy="144"/>
            </a:xfrm>
          </p:grpSpPr>
          <p:sp>
            <p:nvSpPr>
              <p:cNvPr id="2254017" name="Rectangle 193"/>
              <p:cNvSpPr>
                <a:spLocks noChangeArrowheads="1"/>
              </p:cNvSpPr>
              <p:nvPr/>
            </p:nvSpPr>
            <p:spPr bwMode="auto">
              <a:xfrm>
                <a:off x="1440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018" name="Rectangle 194"/>
              <p:cNvSpPr>
                <a:spLocks noChangeArrowheads="1"/>
              </p:cNvSpPr>
              <p:nvPr/>
            </p:nvSpPr>
            <p:spPr bwMode="auto">
              <a:xfrm>
                <a:off x="96" y="201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3</a:t>
                </a:r>
              </a:p>
            </p:txBody>
          </p:sp>
          <p:sp>
            <p:nvSpPr>
              <p:cNvPr id="2254019" name="Rectangle 195"/>
              <p:cNvSpPr>
                <a:spLocks noChangeArrowheads="1"/>
              </p:cNvSpPr>
              <p:nvPr/>
            </p:nvSpPr>
            <p:spPr bwMode="auto">
              <a:xfrm>
                <a:off x="2208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020" name="Rectangle 196"/>
              <p:cNvSpPr>
                <a:spLocks noChangeArrowheads="1"/>
              </p:cNvSpPr>
              <p:nvPr/>
            </p:nvSpPr>
            <p:spPr bwMode="auto">
              <a:xfrm>
                <a:off x="2976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021" name="Rectangle 197"/>
              <p:cNvSpPr>
                <a:spLocks noChangeArrowheads="1"/>
              </p:cNvSpPr>
              <p:nvPr/>
            </p:nvSpPr>
            <p:spPr bwMode="auto">
              <a:xfrm>
                <a:off x="3072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022" name="Rectangle 198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023" name="Rectangle 199"/>
              <p:cNvSpPr>
                <a:spLocks noChangeArrowheads="1"/>
              </p:cNvSpPr>
              <p:nvPr/>
            </p:nvSpPr>
            <p:spPr bwMode="auto">
              <a:xfrm>
                <a:off x="3360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024" name="Rectangle 200"/>
              <p:cNvSpPr>
                <a:spLocks noChangeArrowheads="1"/>
              </p:cNvSpPr>
              <p:nvPr/>
            </p:nvSpPr>
            <p:spPr bwMode="auto">
              <a:xfrm>
                <a:off x="3456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025" name="Rectangle 201"/>
              <p:cNvSpPr>
                <a:spLocks noChangeArrowheads="1"/>
              </p:cNvSpPr>
              <p:nvPr/>
            </p:nvSpPr>
            <p:spPr bwMode="auto">
              <a:xfrm>
                <a:off x="3168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026" name="Rectangle 202"/>
              <p:cNvSpPr>
                <a:spLocks noChangeArrowheads="1"/>
              </p:cNvSpPr>
              <p:nvPr/>
            </p:nvSpPr>
            <p:spPr bwMode="auto">
              <a:xfrm>
                <a:off x="3552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027" name="Rectangle 203"/>
              <p:cNvSpPr>
                <a:spLocks noChangeArrowheads="1"/>
              </p:cNvSpPr>
              <p:nvPr/>
            </p:nvSpPr>
            <p:spPr bwMode="auto">
              <a:xfrm>
                <a:off x="134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28" name="Rectangle 204"/>
              <p:cNvSpPr>
                <a:spLocks noChangeArrowheads="1"/>
              </p:cNvSpPr>
              <p:nvPr/>
            </p:nvSpPr>
            <p:spPr bwMode="auto">
              <a:xfrm>
                <a:off x="364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29" name="Rectangle 205"/>
              <p:cNvSpPr>
                <a:spLocks noChangeArrowheads="1"/>
              </p:cNvSpPr>
              <p:nvPr/>
            </p:nvSpPr>
            <p:spPr bwMode="auto">
              <a:xfrm>
                <a:off x="374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30" name="Rectangle 206"/>
              <p:cNvSpPr>
                <a:spLocks noChangeArrowheads="1"/>
              </p:cNvSpPr>
              <p:nvPr/>
            </p:nvSpPr>
            <p:spPr bwMode="auto">
              <a:xfrm>
                <a:off x="384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31" name="Rectangle 207"/>
              <p:cNvSpPr>
                <a:spLocks noChangeArrowheads="1"/>
              </p:cNvSpPr>
              <p:nvPr/>
            </p:nvSpPr>
            <p:spPr bwMode="auto">
              <a:xfrm>
                <a:off x="393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32" name="Rectangle 208"/>
              <p:cNvSpPr>
                <a:spLocks noChangeArrowheads="1"/>
              </p:cNvSpPr>
              <p:nvPr/>
            </p:nvSpPr>
            <p:spPr bwMode="auto">
              <a:xfrm>
                <a:off x="403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33" name="Rectangle 209"/>
              <p:cNvSpPr>
                <a:spLocks noChangeArrowheads="1"/>
              </p:cNvSpPr>
              <p:nvPr/>
            </p:nvSpPr>
            <p:spPr bwMode="auto">
              <a:xfrm>
                <a:off x="412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34" name="Rectangle 210"/>
              <p:cNvSpPr>
                <a:spLocks noChangeArrowheads="1"/>
              </p:cNvSpPr>
              <p:nvPr/>
            </p:nvSpPr>
            <p:spPr bwMode="auto">
              <a:xfrm>
                <a:off x="422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35" name="Rectangle 211"/>
              <p:cNvSpPr>
                <a:spLocks noChangeArrowheads="1"/>
              </p:cNvSpPr>
              <p:nvPr/>
            </p:nvSpPr>
            <p:spPr bwMode="auto">
              <a:xfrm>
                <a:off x="432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36" name="Rectangle 21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37" name="Rectangle 213"/>
              <p:cNvSpPr>
                <a:spLocks noChangeArrowheads="1"/>
              </p:cNvSpPr>
              <p:nvPr/>
            </p:nvSpPr>
            <p:spPr bwMode="auto">
              <a:xfrm>
                <a:off x="451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38" name="Rectangle 214"/>
              <p:cNvSpPr>
                <a:spLocks noChangeArrowheads="1"/>
              </p:cNvSpPr>
              <p:nvPr/>
            </p:nvSpPr>
            <p:spPr bwMode="auto">
              <a:xfrm>
                <a:off x="460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39" name="Rectangle 215"/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40" name="Rectangle 216"/>
              <p:cNvSpPr>
                <a:spLocks noChangeArrowheads="1"/>
              </p:cNvSpPr>
              <p:nvPr/>
            </p:nvSpPr>
            <p:spPr bwMode="auto">
              <a:xfrm>
                <a:off x="480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41" name="Rectangle 217"/>
              <p:cNvSpPr>
                <a:spLocks noChangeArrowheads="1"/>
              </p:cNvSpPr>
              <p:nvPr/>
            </p:nvSpPr>
            <p:spPr bwMode="auto">
              <a:xfrm>
                <a:off x="489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42" name="Rectangle 218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43" name="Rectangle 219"/>
              <p:cNvSpPr>
                <a:spLocks noChangeArrowheads="1"/>
              </p:cNvSpPr>
              <p:nvPr/>
            </p:nvSpPr>
            <p:spPr bwMode="auto">
              <a:xfrm>
                <a:off x="508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44" name="Rectangle 220"/>
              <p:cNvSpPr>
                <a:spLocks noChangeArrowheads="1"/>
              </p:cNvSpPr>
              <p:nvPr/>
            </p:nvSpPr>
            <p:spPr bwMode="auto">
              <a:xfrm>
                <a:off x="518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45" name="Rectangle 221"/>
              <p:cNvSpPr>
                <a:spLocks noChangeArrowheads="1"/>
              </p:cNvSpPr>
              <p:nvPr/>
            </p:nvSpPr>
            <p:spPr bwMode="auto">
              <a:xfrm>
                <a:off x="528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46" name="Rectangle 222"/>
              <p:cNvSpPr>
                <a:spLocks noChangeArrowheads="1"/>
              </p:cNvSpPr>
              <p:nvPr/>
            </p:nvSpPr>
            <p:spPr bwMode="auto">
              <a:xfrm>
                <a:off x="537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47" name="Rectangle 223"/>
              <p:cNvSpPr>
                <a:spLocks noChangeArrowheads="1"/>
              </p:cNvSpPr>
              <p:nvPr/>
            </p:nvSpPr>
            <p:spPr bwMode="auto">
              <a:xfrm>
                <a:off x="547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48" name="Rectangle 224"/>
              <p:cNvSpPr>
                <a:spLocks noChangeArrowheads="1"/>
              </p:cNvSpPr>
              <p:nvPr/>
            </p:nvSpPr>
            <p:spPr bwMode="auto">
              <a:xfrm>
                <a:off x="230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49" name="Rectangle 225"/>
              <p:cNvSpPr>
                <a:spLocks noChangeArrowheads="1"/>
              </p:cNvSpPr>
              <p:nvPr/>
            </p:nvSpPr>
            <p:spPr bwMode="auto">
              <a:xfrm>
                <a:off x="240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50" name="Rectangle 226"/>
              <p:cNvSpPr>
                <a:spLocks noChangeArrowheads="1"/>
              </p:cNvSpPr>
              <p:nvPr/>
            </p:nvSpPr>
            <p:spPr bwMode="auto">
              <a:xfrm>
                <a:off x="249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51" name="Rectangle 227"/>
              <p:cNvSpPr>
                <a:spLocks noChangeArrowheads="1"/>
              </p:cNvSpPr>
              <p:nvPr/>
            </p:nvSpPr>
            <p:spPr bwMode="auto">
              <a:xfrm>
                <a:off x="259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52" name="Rectangle 228"/>
              <p:cNvSpPr>
                <a:spLocks noChangeArrowheads="1"/>
              </p:cNvSpPr>
              <p:nvPr/>
            </p:nvSpPr>
            <p:spPr bwMode="auto">
              <a:xfrm>
                <a:off x="268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53" name="Rectangle 229"/>
              <p:cNvSpPr>
                <a:spLocks noChangeArrowheads="1"/>
              </p:cNvSpPr>
              <p:nvPr/>
            </p:nvSpPr>
            <p:spPr bwMode="auto">
              <a:xfrm>
                <a:off x="278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54" name="Rectangle 230"/>
              <p:cNvSpPr>
                <a:spLocks noChangeArrowheads="1"/>
              </p:cNvSpPr>
              <p:nvPr/>
            </p:nvSpPr>
            <p:spPr bwMode="auto">
              <a:xfrm>
                <a:off x="153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55" name="Rectangle 231"/>
              <p:cNvSpPr>
                <a:spLocks noChangeArrowheads="1"/>
              </p:cNvSpPr>
              <p:nvPr/>
            </p:nvSpPr>
            <p:spPr bwMode="auto">
              <a:xfrm>
                <a:off x="163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56" name="Rectangle 232"/>
              <p:cNvSpPr>
                <a:spLocks noChangeArrowheads="1"/>
              </p:cNvSpPr>
              <p:nvPr/>
            </p:nvSpPr>
            <p:spPr bwMode="auto">
              <a:xfrm>
                <a:off x="172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57" name="Rectangle 233"/>
              <p:cNvSpPr>
                <a:spLocks noChangeArrowheads="1"/>
              </p:cNvSpPr>
              <p:nvPr/>
            </p:nvSpPr>
            <p:spPr bwMode="auto">
              <a:xfrm>
                <a:off x="182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58" name="Rectangle 234"/>
              <p:cNvSpPr>
                <a:spLocks noChangeArrowheads="1"/>
              </p:cNvSpPr>
              <p:nvPr/>
            </p:nvSpPr>
            <p:spPr bwMode="auto">
              <a:xfrm>
                <a:off x="192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59" name="Rectangle 235"/>
              <p:cNvSpPr>
                <a:spLocks noChangeArrowheads="1"/>
              </p:cNvSpPr>
              <p:nvPr/>
            </p:nvSpPr>
            <p:spPr bwMode="auto">
              <a:xfrm>
                <a:off x="201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60" name="Rectangle 236"/>
              <p:cNvSpPr>
                <a:spLocks noChangeArrowheads="1"/>
              </p:cNvSpPr>
              <p:nvPr/>
            </p:nvSpPr>
            <p:spPr bwMode="auto">
              <a:xfrm>
                <a:off x="556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61" name="Rectangle 237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62" name="Rectangle 238"/>
              <p:cNvSpPr>
                <a:spLocks noChangeArrowheads="1"/>
              </p:cNvSpPr>
              <p:nvPr/>
            </p:nvSpPr>
            <p:spPr bwMode="auto">
              <a:xfrm>
                <a:off x="211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8772" name="Group 239"/>
            <p:cNvGrpSpPr>
              <a:grpSpLocks/>
            </p:cNvGrpSpPr>
            <p:nvPr/>
          </p:nvGrpSpPr>
          <p:grpSpPr bwMode="auto">
            <a:xfrm>
              <a:off x="96" y="2304"/>
              <a:ext cx="5568" cy="144"/>
              <a:chOff x="96" y="2160"/>
              <a:chExt cx="5568" cy="144"/>
            </a:xfrm>
          </p:grpSpPr>
          <p:sp>
            <p:nvSpPr>
              <p:cNvPr id="2254064" name="Rectangle 240"/>
              <p:cNvSpPr>
                <a:spLocks noChangeArrowheads="1"/>
              </p:cNvSpPr>
              <p:nvPr/>
            </p:nvSpPr>
            <p:spPr bwMode="auto">
              <a:xfrm>
                <a:off x="96" y="2160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3</a:t>
                </a:r>
              </a:p>
            </p:txBody>
          </p:sp>
          <p:sp>
            <p:nvSpPr>
              <p:cNvPr id="2254065" name="Rectangle 241"/>
              <p:cNvSpPr>
                <a:spLocks noChangeArrowheads="1"/>
              </p:cNvSpPr>
              <p:nvPr/>
            </p:nvSpPr>
            <p:spPr bwMode="auto">
              <a:xfrm>
                <a:off x="2976" y="216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066" name="Rectangle 242"/>
              <p:cNvSpPr>
                <a:spLocks noChangeArrowheads="1"/>
              </p:cNvSpPr>
              <p:nvPr/>
            </p:nvSpPr>
            <p:spPr bwMode="auto">
              <a:xfrm>
                <a:off x="3072" y="216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067" name="Rectangle 243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068" name="Rectangle 244"/>
              <p:cNvSpPr>
                <a:spLocks noChangeArrowheads="1"/>
              </p:cNvSpPr>
              <p:nvPr/>
            </p:nvSpPr>
            <p:spPr bwMode="auto">
              <a:xfrm>
                <a:off x="3456" y="216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069" name="Rectangle 245"/>
              <p:cNvSpPr>
                <a:spLocks noChangeArrowheads="1"/>
              </p:cNvSpPr>
              <p:nvPr/>
            </p:nvSpPr>
            <p:spPr bwMode="auto">
              <a:xfrm>
                <a:off x="3168" y="216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070" name="Rectangle 246"/>
              <p:cNvSpPr>
                <a:spLocks noChangeArrowheads="1"/>
              </p:cNvSpPr>
              <p:nvPr/>
            </p:nvSpPr>
            <p:spPr bwMode="auto">
              <a:xfrm>
                <a:off x="3552" y="216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071" name="Rectangle 247"/>
              <p:cNvSpPr>
                <a:spLocks noChangeArrowheads="1"/>
              </p:cNvSpPr>
              <p:nvPr/>
            </p:nvSpPr>
            <p:spPr bwMode="auto">
              <a:xfrm>
                <a:off x="182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72" name="Rectangle 248"/>
              <p:cNvSpPr>
                <a:spLocks noChangeArrowheads="1"/>
              </p:cNvSpPr>
              <p:nvPr/>
            </p:nvSpPr>
            <p:spPr bwMode="auto">
              <a:xfrm>
                <a:off x="192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73" name="Rectangle 249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74" name="Rectangle 250"/>
              <p:cNvSpPr>
                <a:spLocks noChangeArrowheads="1"/>
              </p:cNvSpPr>
              <p:nvPr/>
            </p:nvSpPr>
            <p:spPr bwMode="auto">
              <a:xfrm>
                <a:off x="211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75" name="Rectangle 251"/>
              <p:cNvSpPr>
                <a:spLocks noChangeArrowheads="1"/>
              </p:cNvSpPr>
              <p:nvPr/>
            </p:nvSpPr>
            <p:spPr bwMode="auto">
              <a:xfrm>
                <a:off x="220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76" name="Rectangle 252"/>
              <p:cNvSpPr>
                <a:spLocks noChangeArrowheads="1"/>
              </p:cNvSpPr>
              <p:nvPr/>
            </p:nvSpPr>
            <p:spPr bwMode="auto">
              <a:xfrm>
                <a:off x="134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77" name="Rectangle 253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78" name="Rectangle 254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79" name="Rectangle 255"/>
              <p:cNvSpPr>
                <a:spLocks noChangeArrowheads="1"/>
              </p:cNvSpPr>
              <p:nvPr/>
            </p:nvSpPr>
            <p:spPr bwMode="auto">
              <a:xfrm>
                <a:off x="163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80" name="Rectangle 256"/>
              <p:cNvSpPr>
                <a:spLocks noChangeArrowheads="1"/>
              </p:cNvSpPr>
              <p:nvPr/>
            </p:nvSpPr>
            <p:spPr bwMode="auto">
              <a:xfrm>
                <a:off x="172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81" name="Rectangle 257"/>
              <p:cNvSpPr>
                <a:spLocks noChangeArrowheads="1"/>
              </p:cNvSpPr>
              <p:nvPr/>
            </p:nvSpPr>
            <p:spPr bwMode="auto">
              <a:xfrm>
                <a:off x="364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82" name="Rectangle 258"/>
              <p:cNvSpPr>
                <a:spLocks noChangeArrowheads="1"/>
              </p:cNvSpPr>
              <p:nvPr/>
            </p:nvSpPr>
            <p:spPr bwMode="auto">
              <a:xfrm>
                <a:off x="374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83" name="Rectangle 259"/>
              <p:cNvSpPr>
                <a:spLocks noChangeArrowheads="1"/>
              </p:cNvSpPr>
              <p:nvPr/>
            </p:nvSpPr>
            <p:spPr bwMode="auto">
              <a:xfrm>
                <a:off x="384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84" name="Rectangle 260"/>
              <p:cNvSpPr>
                <a:spLocks noChangeArrowheads="1"/>
              </p:cNvSpPr>
              <p:nvPr/>
            </p:nvSpPr>
            <p:spPr bwMode="auto">
              <a:xfrm>
                <a:off x="393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85" name="Rectangle 261"/>
              <p:cNvSpPr>
                <a:spLocks noChangeArrowheads="1"/>
              </p:cNvSpPr>
              <p:nvPr/>
            </p:nvSpPr>
            <p:spPr bwMode="auto">
              <a:xfrm>
                <a:off x="403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86" name="Rectangle 262"/>
              <p:cNvSpPr>
                <a:spLocks noChangeArrowheads="1"/>
              </p:cNvSpPr>
              <p:nvPr/>
            </p:nvSpPr>
            <p:spPr bwMode="auto">
              <a:xfrm>
                <a:off x="412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87" name="Rectangle 263"/>
              <p:cNvSpPr>
                <a:spLocks noChangeArrowheads="1"/>
              </p:cNvSpPr>
              <p:nvPr/>
            </p:nvSpPr>
            <p:spPr bwMode="auto">
              <a:xfrm>
                <a:off x="422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88" name="Rectangle 264"/>
              <p:cNvSpPr>
                <a:spLocks noChangeArrowheads="1"/>
              </p:cNvSpPr>
              <p:nvPr/>
            </p:nvSpPr>
            <p:spPr bwMode="auto">
              <a:xfrm>
                <a:off x="432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89" name="Rectangle 265"/>
              <p:cNvSpPr>
                <a:spLocks noChangeArrowheads="1"/>
              </p:cNvSpPr>
              <p:nvPr/>
            </p:nvSpPr>
            <p:spPr bwMode="auto">
              <a:xfrm>
                <a:off x="441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90" name="Rectangle 266"/>
              <p:cNvSpPr>
                <a:spLocks noChangeArrowheads="1"/>
              </p:cNvSpPr>
              <p:nvPr/>
            </p:nvSpPr>
            <p:spPr bwMode="auto">
              <a:xfrm>
                <a:off x="451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91" name="Rectangle 267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92" name="Rectangle 268"/>
              <p:cNvSpPr>
                <a:spLocks noChangeArrowheads="1"/>
              </p:cNvSpPr>
              <p:nvPr/>
            </p:nvSpPr>
            <p:spPr bwMode="auto">
              <a:xfrm>
                <a:off x="470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93" name="Rectangle 269"/>
              <p:cNvSpPr>
                <a:spLocks noChangeArrowheads="1"/>
              </p:cNvSpPr>
              <p:nvPr/>
            </p:nvSpPr>
            <p:spPr bwMode="auto">
              <a:xfrm>
                <a:off x="480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94" name="Rectangle 270"/>
              <p:cNvSpPr>
                <a:spLocks noChangeArrowheads="1"/>
              </p:cNvSpPr>
              <p:nvPr/>
            </p:nvSpPr>
            <p:spPr bwMode="auto">
              <a:xfrm>
                <a:off x="489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95" name="Rectangle 271"/>
              <p:cNvSpPr>
                <a:spLocks noChangeArrowheads="1"/>
              </p:cNvSpPr>
              <p:nvPr/>
            </p:nvSpPr>
            <p:spPr bwMode="auto">
              <a:xfrm>
                <a:off x="499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96" name="Rectangle 272"/>
              <p:cNvSpPr>
                <a:spLocks noChangeArrowheads="1"/>
              </p:cNvSpPr>
              <p:nvPr/>
            </p:nvSpPr>
            <p:spPr bwMode="auto">
              <a:xfrm>
                <a:off x="508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97" name="Rectangle 273"/>
              <p:cNvSpPr>
                <a:spLocks noChangeArrowheads="1"/>
              </p:cNvSpPr>
              <p:nvPr/>
            </p:nvSpPr>
            <p:spPr bwMode="auto">
              <a:xfrm>
                <a:off x="518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98" name="Rectangle 274"/>
              <p:cNvSpPr>
                <a:spLocks noChangeArrowheads="1"/>
              </p:cNvSpPr>
              <p:nvPr/>
            </p:nvSpPr>
            <p:spPr bwMode="auto">
              <a:xfrm>
                <a:off x="528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99" name="Rectangle 275"/>
              <p:cNvSpPr>
                <a:spLocks noChangeArrowheads="1"/>
              </p:cNvSpPr>
              <p:nvPr/>
            </p:nvSpPr>
            <p:spPr bwMode="auto">
              <a:xfrm>
                <a:off x="537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00" name="Rectangle 276"/>
              <p:cNvSpPr>
                <a:spLocks noChangeArrowheads="1"/>
              </p:cNvSpPr>
              <p:nvPr/>
            </p:nvSpPr>
            <p:spPr bwMode="auto">
              <a:xfrm>
                <a:off x="547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01" name="Rectangle 277"/>
              <p:cNvSpPr>
                <a:spLocks noChangeArrowheads="1"/>
              </p:cNvSpPr>
              <p:nvPr/>
            </p:nvSpPr>
            <p:spPr bwMode="auto">
              <a:xfrm>
                <a:off x="230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02" name="Rectangle 278"/>
              <p:cNvSpPr>
                <a:spLocks noChangeArrowheads="1"/>
              </p:cNvSpPr>
              <p:nvPr/>
            </p:nvSpPr>
            <p:spPr bwMode="auto">
              <a:xfrm>
                <a:off x="240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03" name="Rectangle 279"/>
              <p:cNvSpPr>
                <a:spLocks noChangeArrowheads="1"/>
              </p:cNvSpPr>
              <p:nvPr/>
            </p:nvSpPr>
            <p:spPr bwMode="auto">
              <a:xfrm>
                <a:off x="249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04" name="Rectangle 280"/>
              <p:cNvSpPr>
                <a:spLocks noChangeArrowheads="1"/>
              </p:cNvSpPr>
              <p:nvPr/>
            </p:nvSpPr>
            <p:spPr bwMode="auto">
              <a:xfrm>
                <a:off x="259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05" name="Rectangle 281"/>
              <p:cNvSpPr>
                <a:spLocks noChangeArrowheads="1"/>
              </p:cNvSpPr>
              <p:nvPr/>
            </p:nvSpPr>
            <p:spPr bwMode="auto">
              <a:xfrm>
                <a:off x="268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06" name="Rectangle 282"/>
              <p:cNvSpPr>
                <a:spLocks noChangeArrowheads="1"/>
              </p:cNvSpPr>
              <p:nvPr/>
            </p:nvSpPr>
            <p:spPr bwMode="auto">
              <a:xfrm>
                <a:off x="278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07" name="Rectangle 283"/>
              <p:cNvSpPr>
                <a:spLocks noChangeArrowheads="1"/>
              </p:cNvSpPr>
              <p:nvPr/>
            </p:nvSpPr>
            <p:spPr bwMode="auto">
              <a:xfrm>
                <a:off x="556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08" name="Rectangle 284"/>
              <p:cNvSpPr>
                <a:spLocks noChangeArrowheads="1"/>
              </p:cNvSpPr>
              <p:nvPr/>
            </p:nvSpPr>
            <p:spPr bwMode="auto">
              <a:xfrm>
                <a:off x="288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09" name="Rectangle 285"/>
              <p:cNvSpPr>
                <a:spLocks noChangeArrowheads="1"/>
              </p:cNvSpPr>
              <p:nvPr/>
            </p:nvSpPr>
            <p:spPr bwMode="auto">
              <a:xfrm>
                <a:off x="326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8773" name="Group 286"/>
            <p:cNvGrpSpPr>
              <a:grpSpLocks/>
            </p:cNvGrpSpPr>
            <p:nvPr/>
          </p:nvGrpSpPr>
          <p:grpSpPr bwMode="auto">
            <a:xfrm>
              <a:off x="96" y="2160"/>
              <a:ext cx="5568" cy="144"/>
              <a:chOff x="96" y="1584"/>
              <a:chExt cx="5568" cy="144"/>
            </a:xfrm>
          </p:grpSpPr>
          <p:sp>
            <p:nvSpPr>
              <p:cNvPr id="2254111" name="Rectangle 287"/>
              <p:cNvSpPr>
                <a:spLocks noChangeArrowheads="1"/>
              </p:cNvSpPr>
              <p:nvPr/>
            </p:nvSpPr>
            <p:spPr bwMode="auto">
              <a:xfrm>
                <a:off x="96" y="1584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2</a:t>
                </a:r>
              </a:p>
            </p:txBody>
          </p:sp>
          <p:sp>
            <p:nvSpPr>
              <p:cNvPr id="2254112" name="Rectangle 288"/>
              <p:cNvSpPr>
                <a:spLocks noChangeArrowheads="1"/>
              </p:cNvSpPr>
              <p:nvPr/>
            </p:nvSpPr>
            <p:spPr bwMode="auto">
              <a:xfrm>
                <a:off x="172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13" name="Rectangle 289"/>
              <p:cNvSpPr>
                <a:spLocks noChangeArrowheads="1"/>
              </p:cNvSpPr>
              <p:nvPr/>
            </p:nvSpPr>
            <p:spPr bwMode="auto">
              <a:xfrm>
                <a:off x="163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14" name="Rectangle 290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15" name="Rectangle 291"/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16" name="Rectangle 292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17" name="Rectangle 293"/>
              <p:cNvSpPr>
                <a:spLocks noChangeArrowheads="1"/>
              </p:cNvSpPr>
              <p:nvPr/>
            </p:nvSpPr>
            <p:spPr bwMode="auto">
              <a:xfrm>
                <a:off x="2496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18" name="Rectangle 294"/>
              <p:cNvSpPr>
                <a:spLocks noChangeArrowheads="1"/>
              </p:cNvSpPr>
              <p:nvPr/>
            </p:nvSpPr>
            <p:spPr bwMode="auto">
              <a:xfrm>
                <a:off x="2400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19" name="Rectangle 295"/>
              <p:cNvSpPr>
                <a:spLocks noChangeArrowheads="1"/>
              </p:cNvSpPr>
              <p:nvPr/>
            </p:nvSpPr>
            <p:spPr bwMode="auto">
              <a:xfrm>
                <a:off x="2880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20" name="Rectangle 296"/>
              <p:cNvSpPr>
                <a:spLocks noChangeArrowheads="1"/>
              </p:cNvSpPr>
              <p:nvPr/>
            </p:nvSpPr>
            <p:spPr bwMode="auto">
              <a:xfrm>
                <a:off x="268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21" name="Rectangle 297"/>
              <p:cNvSpPr>
                <a:spLocks noChangeArrowheads="1"/>
              </p:cNvSpPr>
              <p:nvPr/>
            </p:nvSpPr>
            <p:spPr bwMode="auto">
              <a:xfrm>
                <a:off x="2784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22" name="Rectangle 298"/>
              <p:cNvSpPr>
                <a:spLocks noChangeArrowheads="1"/>
              </p:cNvSpPr>
              <p:nvPr/>
            </p:nvSpPr>
            <p:spPr bwMode="auto">
              <a:xfrm>
                <a:off x="307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23" name="Rectangle 299"/>
              <p:cNvSpPr>
                <a:spLocks noChangeArrowheads="1"/>
              </p:cNvSpPr>
              <p:nvPr/>
            </p:nvSpPr>
            <p:spPr bwMode="auto">
              <a:xfrm>
                <a:off x="316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24" name="Rectangle 300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25" name="Rectangle 301"/>
              <p:cNvSpPr>
                <a:spLocks noChangeArrowheads="1"/>
              </p:cNvSpPr>
              <p:nvPr/>
            </p:nvSpPr>
            <p:spPr bwMode="auto">
              <a:xfrm>
                <a:off x="364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26" name="Rectangle 302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27" name="Rectangle 303"/>
              <p:cNvSpPr>
                <a:spLocks noChangeArrowheads="1"/>
              </p:cNvSpPr>
              <p:nvPr/>
            </p:nvSpPr>
            <p:spPr bwMode="auto">
              <a:xfrm>
                <a:off x="345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28" name="Rectangle 304"/>
              <p:cNvSpPr>
                <a:spLocks noChangeArrowheads="1"/>
              </p:cNvSpPr>
              <p:nvPr/>
            </p:nvSpPr>
            <p:spPr bwMode="auto">
              <a:xfrm>
                <a:off x="3360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29" name="Rectangle 305"/>
              <p:cNvSpPr>
                <a:spLocks noChangeArrowheads="1"/>
              </p:cNvSpPr>
              <p:nvPr/>
            </p:nvSpPr>
            <p:spPr bwMode="auto">
              <a:xfrm>
                <a:off x="393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30" name="Rectangle 306"/>
              <p:cNvSpPr>
                <a:spLocks noChangeArrowheads="1"/>
              </p:cNvSpPr>
              <p:nvPr/>
            </p:nvSpPr>
            <p:spPr bwMode="auto">
              <a:xfrm>
                <a:off x="403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31" name="Rectangle 307"/>
              <p:cNvSpPr>
                <a:spLocks noChangeArrowheads="1"/>
              </p:cNvSpPr>
              <p:nvPr/>
            </p:nvSpPr>
            <p:spPr bwMode="auto">
              <a:xfrm>
                <a:off x="412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32" name="Rectangle 308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33" name="Rectangle 309"/>
              <p:cNvSpPr>
                <a:spLocks noChangeArrowheads="1"/>
              </p:cNvSpPr>
              <p:nvPr/>
            </p:nvSpPr>
            <p:spPr bwMode="auto">
              <a:xfrm>
                <a:off x="441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34" name="Rectangle 310"/>
              <p:cNvSpPr>
                <a:spLocks noChangeArrowheads="1"/>
              </p:cNvSpPr>
              <p:nvPr/>
            </p:nvSpPr>
            <p:spPr bwMode="auto">
              <a:xfrm>
                <a:off x="451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35" name="Rectangle 311"/>
              <p:cNvSpPr>
                <a:spLocks noChangeArrowheads="1"/>
              </p:cNvSpPr>
              <p:nvPr/>
            </p:nvSpPr>
            <p:spPr bwMode="auto">
              <a:xfrm>
                <a:off x="460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36" name="Rectangle 312"/>
              <p:cNvSpPr>
                <a:spLocks noChangeArrowheads="1"/>
              </p:cNvSpPr>
              <p:nvPr/>
            </p:nvSpPr>
            <p:spPr bwMode="auto">
              <a:xfrm>
                <a:off x="4800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37" name="Rectangle 313"/>
              <p:cNvSpPr>
                <a:spLocks noChangeArrowheads="1"/>
              </p:cNvSpPr>
              <p:nvPr/>
            </p:nvSpPr>
            <p:spPr bwMode="auto">
              <a:xfrm>
                <a:off x="489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38" name="Rectangle 314"/>
              <p:cNvSpPr>
                <a:spLocks noChangeArrowheads="1"/>
              </p:cNvSpPr>
              <p:nvPr/>
            </p:nvSpPr>
            <p:spPr bwMode="auto">
              <a:xfrm>
                <a:off x="499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39" name="Rectangle 315"/>
              <p:cNvSpPr>
                <a:spLocks noChangeArrowheads="1"/>
              </p:cNvSpPr>
              <p:nvPr/>
            </p:nvSpPr>
            <p:spPr bwMode="auto">
              <a:xfrm>
                <a:off x="537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40" name="Rectangle 316"/>
              <p:cNvSpPr>
                <a:spLocks noChangeArrowheads="1"/>
              </p:cNvSpPr>
              <p:nvPr/>
            </p:nvSpPr>
            <p:spPr bwMode="auto">
              <a:xfrm>
                <a:off x="547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41" name="Rectangle 317"/>
              <p:cNvSpPr>
                <a:spLocks noChangeArrowheads="1"/>
              </p:cNvSpPr>
              <p:nvPr/>
            </p:nvSpPr>
            <p:spPr bwMode="auto">
              <a:xfrm>
                <a:off x="556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42" name="Rectangle 318"/>
              <p:cNvSpPr>
                <a:spLocks noChangeArrowheads="1"/>
              </p:cNvSpPr>
              <p:nvPr/>
            </p:nvSpPr>
            <p:spPr bwMode="auto">
              <a:xfrm>
                <a:off x="134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43" name="Rectangle 319"/>
              <p:cNvSpPr>
                <a:spLocks noChangeArrowheads="1"/>
              </p:cNvSpPr>
              <p:nvPr/>
            </p:nvSpPr>
            <p:spPr bwMode="auto">
              <a:xfrm>
                <a:off x="144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44" name="Rectangle 320"/>
              <p:cNvSpPr>
                <a:spLocks noChangeArrowheads="1"/>
              </p:cNvSpPr>
              <p:nvPr/>
            </p:nvSpPr>
            <p:spPr bwMode="auto">
              <a:xfrm>
                <a:off x="153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45" name="Rectangle 321"/>
              <p:cNvSpPr>
                <a:spLocks noChangeArrowheads="1"/>
              </p:cNvSpPr>
              <p:nvPr/>
            </p:nvSpPr>
            <p:spPr bwMode="auto">
              <a:xfrm>
                <a:off x="508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46" name="Rectangle 322"/>
              <p:cNvSpPr>
                <a:spLocks noChangeArrowheads="1"/>
              </p:cNvSpPr>
              <p:nvPr/>
            </p:nvSpPr>
            <p:spPr bwMode="auto">
              <a:xfrm>
                <a:off x="518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47" name="Rectangle 323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48" name="Rectangle 324"/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49" name="Rectangle 325"/>
              <p:cNvSpPr>
                <a:spLocks noChangeArrowheads="1"/>
              </p:cNvSpPr>
              <p:nvPr/>
            </p:nvSpPr>
            <p:spPr bwMode="auto">
              <a:xfrm>
                <a:off x="259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50" name="Rectangle 326"/>
              <p:cNvSpPr>
                <a:spLocks noChangeArrowheads="1"/>
              </p:cNvSpPr>
              <p:nvPr/>
            </p:nvSpPr>
            <p:spPr bwMode="auto">
              <a:xfrm>
                <a:off x="182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51" name="Rectangle 327"/>
              <p:cNvSpPr>
                <a:spLocks noChangeArrowheads="1"/>
              </p:cNvSpPr>
              <p:nvPr/>
            </p:nvSpPr>
            <p:spPr bwMode="auto">
              <a:xfrm>
                <a:off x="528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52" name="Rectangle 328"/>
              <p:cNvSpPr>
                <a:spLocks noChangeArrowheads="1"/>
              </p:cNvSpPr>
              <p:nvPr/>
            </p:nvSpPr>
            <p:spPr bwMode="auto">
              <a:xfrm>
                <a:off x="432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53" name="Rectangle 329"/>
              <p:cNvSpPr>
                <a:spLocks noChangeArrowheads="1"/>
              </p:cNvSpPr>
              <p:nvPr/>
            </p:nvSpPr>
            <p:spPr bwMode="auto">
              <a:xfrm>
                <a:off x="470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54" name="Rectangle 330"/>
              <p:cNvSpPr>
                <a:spLocks noChangeArrowheads="1"/>
              </p:cNvSpPr>
              <p:nvPr/>
            </p:nvSpPr>
            <p:spPr bwMode="auto">
              <a:xfrm>
                <a:off x="297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55" name="Rectangle 331"/>
              <p:cNvSpPr>
                <a:spLocks noChangeArrowheads="1"/>
              </p:cNvSpPr>
              <p:nvPr/>
            </p:nvSpPr>
            <p:spPr bwMode="auto">
              <a:xfrm>
                <a:off x="326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56" name="Rectangle 332"/>
              <p:cNvSpPr>
                <a:spLocks noChangeArrowheads="1"/>
              </p:cNvSpPr>
              <p:nvPr/>
            </p:nvSpPr>
            <p:spPr bwMode="auto">
              <a:xfrm>
                <a:off x="384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8774" name="Group 333"/>
            <p:cNvGrpSpPr>
              <a:grpSpLocks/>
            </p:cNvGrpSpPr>
            <p:nvPr/>
          </p:nvGrpSpPr>
          <p:grpSpPr bwMode="auto">
            <a:xfrm>
              <a:off x="96" y="2016"/>
              <a:ext cx="5568" cy="144"/>
              <a:chOff x="96" y="1296"/>
              <a:chExt cx="5568" cy="144"/>
            </a:xfrm>
          </p:grpSpPr>
          <p:sp>
            <p:nvSpPr>
              <p:cNvPr id="2254158" name="Rectangle 334"/>
              <p:cNvSpPr>
                <a:spLocks noChangeArrowheads="1"/>
              </p:cNvSpPr>
              <p:nvPr/>
            </p:nvSpPr>
            <p:spPr bwMode="auto">
              <a:xfrm>
                <a:off x="1440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59" name="Rectangle 335"/>
              <p:cNvSpPr>
                <a:spLocks noChangeArrowheads="1"/>
              </p:cNvSpPr>
              <p:nvPr/>
            </p:nvSpPr>
            <p:spPr bwMode="auto">
              <a:xfrm>
                <a:off x="1536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60" name="Rectangle 336"/>
              <p:cNvSpPr>
                <a:spLocks noChangeArrowheads="1"/>
              </p:cNvSpPr>
              <p:nvPr/>
            </p:nvSpPr>
            <p:spPr bwMode="auto">
              <a:xfrm>
                <a:off x="220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61" name="Rectangle 337"/>
              <p:cNvSpPr>
                <a:spLocks noChangeArrowheads="1"/>
              </p:cNvSpPr>
              <p:nvPr/>
            </p:nvSpPr>
            <p:spPr bwMode="auto">
              <a:xfrm>
                <a:off x="2304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62" name="Rectangle 338"/>
              <p:cNvSpPr>
                <a:spLocks noChangeArrowheads="1"/>
              </p:cNvSpPr>
              <p:nvPr/>
            </p:nvSpPr>
            <p:spPr bwMode="auto">
              <a:xfrm>
                <a:off x="2976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63" name="Rectangle 339"/>
              <p:cNvSpPr>
                <a:spLocks noChangeArrowheads="1"/>
              </p:cNvSpPr>
              <p:nvPr/>
            </p:nvSpPr>
            <p:spPr bwMode="auto">
              <a:xfrm>
                <a:off x="3072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64" name="Rectangle 340"/>
              <p:cNvSpPr>
                <a:spLocks noChangeArrowheads="1"/>
              </p:cNvSpPr>
              <p:nvPr/>
            </p:nvSpPr>
            <p:spPr bwMode="auto">
              <a:xfrm>
                <a:off x="316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65" name="Rectangle 341"/>
              <p:cNvSpPr>
                <a:spLocks noChangeArrowheads="1"/>
              </p:cNvSpPr>
              <p:nvPr/>
            </p:nvSpPr>
            <p:spPr bwMode="auto">
              <a:xfrm>
                <a:off x="3744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66" name="Rectangle 342"/>
              <p:cNvSpPr>
                <a:spLocks noChangeArrowheads="1"/>
              </p:cNvSpPr>
              <p:nvPr/>
            </p:nvSpPr>
            <p:spPr bwMode="auto">
              <a:xfrm>
                <a:off x="96" y="129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1</a:t>
                </a:r>
              </a:p>
            </p:txBody>
          </p:sp>
          <p:sp>
            <p:nvSpPr>
              <p:cNvPr id="2254167" name="Rectangle 343"/>
              <p:cNvSpPr>
                <a:spLocks noChangeArrowheads="1"/>
              </p:cNvSpPr>
              <p:nvPr/>
            </p:nvSpPr>
            <p:spPr bwMode="auto">
              <a:xfrm>
                <a:off x="3360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68" name="Rectangle 344"/>
              <p:cNvSpPr>
                <a:spLocks noChangeArrowheads="1"/>
              </p:cNvSpPr>
              <p:nvPr/>
            </p:nvSpPr>
            <p:spPr bwMode="auto">
              <a:xfrm>
                <a:off x="3456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69" name="Rectangle 345"/>
              <p:cNvSpPr>
                <a:spLocks noChangeArrowheads="1"/>
              </p:cNvSpPr>
              <p:nvPr/>
            </p:nvSpPr>
            <p:spPr bwMode="auto">
              <a:xfrm>
                <a:off x="3552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70" name="Rectangle 346"/>
              <p:cNvSpPr>
                <a:spLocks noChangeArrowheads="1"/>
              </p:cNvSpPr>
              <p:nvPr/>
            </p:nvSpPr>
            <p:spPr bwMode="auto">
              <a:xfrm>
                <a:off x="364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71" name="Rectangle 347"/>
              <p:cNvSpPr>
                <a:spLocks noChangeArrowheads="1"/>
              </p:cNvSpPr>
              <p:nvPr/>
            </p:nvSpPr>
            <p:spPr bwMode="auto">
              <a:xfrm>
                <a:off x="3936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72" name="Rectangle 348"/>
              <p:cNvSpPr>
                <a:spLocks noChangeArrowheads="1"/>
              </p:cNvSpPr>
              <p:nvPr/>
            </p:nvSpPr>
            <p:spPr bwMode="auto">
              <a:xfrm>
                <a:off x="4032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73" name="Rectangle 349"/>
              <p:cNvSpPr>
                <a:spLocks noChangeArrowheads="1"/>
              </p:cNvSpPr>
              <p:nvPr/>
            </p:nvSpPr>
            <p:spPr bwMode="auto">
              <a:xfrm>
                <a:off x="412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74" name="Rectangle 350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75" name="Rectangle 351"/>
              <p:cNvSpPr>
                <a:spLocks noChangeArrowheads="1"/>
              </p:cNvSpPr>
              <p:nvPr/>
            </p:nvSpPr>
            <p:spPr bwMode="auto">
              <a:xfrm>
                <a:off x="172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76" name="Rectangle 352"/>
              <p:cNvSpPr>
                <a:spLocks noChangeArrowheads="1"/>
              </p:cNvSpPr>
              <p:nvPr/>
            </p:nvSpPr>
            <p:spPr bwMode="auto">
              <a:xfrm>
                <a:off x="182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77" name="Rectangle 353"/>
              <p:cNvSpPr>
                <a:spLocks noChangeArrowheads="1"/>
              </p:cNvSpPr>
              <p:nvPr/>
            </p:nvSpPr>
            <p:spPr bwMode="auto">
              <a:xfrm>
                <a:off x="192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78" name="Rectangle 354"/>
              <p:cNvSpPr>
                <a:spLocks noChangeArrowheads="1"/>
              </p:cNvSpPr>
              <p:nvPr/>
            </p:nvSpPr>
            <p:spPr bwMode="auto">
              <a:xfrm>
                <a:off x="201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79" name="Rectangle 355"/>
              <p:cNvSpPr>
                <a:spLocks noChangeArrowheads="1"/>
              </p:cNvSpPr>
              <p:nvPr/>
            </p:nvSpPr>
            <p:spPr bwMode="auto">
              <a:xfrm>
                <a:off x="422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80" name="Rectangle 356"/>
              <p:cNvSpPr>
                <a:spLocks noChangeArrowheads="1"/>
              </p:cNvSpPr>
              <p:nvPr/>
            </p:nvSpPr>
            <p:spPr bwMode="auto">
              <a:xfrm>
                <a:off x="432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81" name="Rectangle 357"/>
              <p:cNvSpPr>
                <a:spLocks noChangeArrowheads="1"/>
              </p:cNvSpPr>
              <p:nvPr/>
            </p:nvSpPr>
            <p:spPr bwMode="auto">
              <a:xfrm>
                <a:off x="441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82" name="Rectangle 358"/>
              <p:cNvSpPr>
                <a:spLocks noChangeArrowheads="1"/>
              </p:cNvSpPr>
              <p:nvPr/>
            </p:nvSpPr>
            <p:spPr bwMode="auto">
              <a:xfrm>
                <a:off x="451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83" name="Rectangle 359"/>
              <p:cNvSpPr>
                <a:spLocks noChangeArrowheads="1"/>
              </p:cNvSpPr>
              <p:nvPr/>
            </p:nvSpPr>
            <p:spPr bwMode="auto">
              <a:xfrm>
                <a:off x="460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84" name="Rectangle 360"/>
              <p:cNvSpPr>
                <a:spLocks noChangeArrowheads="1"/>
              </p:cNvSpPr>
              <p:nvPr/>
            </p:nvSpPr>
            <p:spPr bwMode="auto">
              <a:xfrm>
                <a:off x="470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85" name="Rectangle 361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86" name="Rectangle 362"/>
              <p:cNvSpPr>
                <a:spLocks noChangeArrowheads="1"/>
              </p:cNvSpPr>
              <p:nvPr/>
            </p:nvSpPr>
            <p:spPr bwMode="auto">
              <a:xfrm>
                <a:off x="489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87" name="Rectangle 363"/>
              <p:cNvSpPr>
                <a:spLocks noChangeArrowheads="1"/>
              </p:cNvSpPr>
              <p:nvPr/>
            </p:nvSpPr>
            <p:spPr bwMode="auto">
              <a:xfrm>
                <a:off x="499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88" name="Rectangle 364"/>
              <p:cNvSpPr>
                <a:spLocks noChangeArrowheads="1"/>
              </p:cNvSpPr>
              <p:nvPr/>
            </p:nvSpPr>
            <p:spPr bwMode="auto">
              <a:xfrm>
                <a:off x="508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89" name="Rectangle 365"/>
              <p:cNvSpPr>
                <a:spLocks noChangeArrowheads="1"/>
              </p:cNvSpPr>
              <p:nvPr/>
            </p:nvSpPr>
            <p:spPr bwMode="auto">
              <a:xfrm>
                <a:off x="518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90" name="Rectangle 366"/>
              <p:cNvSpPr>
                <a:spLocks noChangeArrowheads="1"/>
              </p:cNvSpPr>
              <p:nvPr/>
            </p:nvSpPr>
            <p:spPr bwMode="auto">
              <a:xfrm>
                <a:off x="528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91" name="Rectangle 367"/>
              <p:cNvSpPr>
                <a:spLocks noChangeArrowheads="1"/>
              </p:cNvSpPr>
              <p:nvPr/>
            </p:nvSpPr>
            <p:spPr bwMode="auto">
              <a:xfrm>
                <a:off x="537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92" name="Rectangle 368"/>
              <p:cNvSpPr>
                <a:spLocks noChangeArrowheads="1"/>
              </p:cNvSpPr>
              <p:nvPr/>
            </p:nvSpPr>
            <p:spPr bwMode="auto">
              <a:xfrm>
                <a:off x="547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93" name="Rectangle 369"/>
              <p:cNvSpPr>
                <a:spLocks noChangeArrowheads="1"/>
              </p:cNvSpPr>
              <p:nvPr/>
            </p:nvSpPr>
            <p:spPr bwMode="auto">
              <a:xfrm>
                <a:off x="556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94" name="Rectangle 370"/>
              <p:cNvSpPr>
                <a:spLocks noChangeArrowheads="1"/>
              </p:cNvSpPr>
              <p:nvPr/>
            </p:nvSpPr>
            <p:spPr bwMode="auto">
              <a:xfrm>
                <a:off x="240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95" name="Rectangle 371"/>
              <p:cNvSpPr>
                <a:spLocks noChangeArrowheads="1"/>
              </p:cNvSpPr>
              <p:nvPr/>
            </p:nvSpPr>
            <p:spPr bwMode="auto">
              <a:xfrm>
                <a:off x="249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96" name="Rectangle 372"/>
              <p:cNvSpPr>
                <a:spLocks noChangeArrowheads="1"/>
              </p:cNvSpPr>
              <p:nvPr/>
            </p:nvSpPr>
            <p:spPr bwMode="auto">
              <a:xfrm>
                <a:off x="259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97" name="Rectangle 373"/>
              <p:cNvSpPr>
                <a:spLocks noChangeArrowheads="1"/>
              </p:cNvSpPr>
              <p:nvPr/>
            </p:nvSpPr>
            <p:spPr bwMode="auto">
              <a:xfrm>
                <a:off x="268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98" name="Rectangle 374"/>
              <p:cNvSpPr>
                <a:spLocks noChangeArrowheads="1"/>
              </p:cNvSpPr>
              <p:nvPr/>
            </p:nvSpPr>
            <p:spPr bwMode="auto">
              <a:xfrm>
                <a:off x="278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99" name="Rectangle 375"/>
              <p:cNvSpPr>
                <a:spLocks noChangeArrowheads="1"/>
              </p:cNvSpPr>
              <p:nvPr/>
            </p:nvSpPr>
            <p:spPr bwMode="auto">
              <a:xfrm>
                <a:off x="288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200" name="Rectangle 376"/>
              <p:cNvSpPr>
                <a:spLocks noChangeArrowheads="1"/>
              </p:cNvSpPr>
              <p:nvPr/>
            </p:nvSpPr>
            <p:spPr bwMode="auto">
              <a:xfrm>
                <a:off x="384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201" name="Rectangle 377"/>
              <p:cNvSpPr>
                <a:spLocks noChangeArrowheads="1"/>
              </p:cNvSpPr>
              <p:nvPr/>
            </p:nvSpPr>
            <p:spPr bwMode="auto">
              <a:xfrm>
                <a:off x="134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202" name="Rectangle 378"/>
              <p:cNvSpPr>
                <a:spLocks noChangeArrowheads="1"/>
              </p:cNvSpPr>
              <p:nvPr/>
            </p:nvSpPr>
            <p:spPr bwMode="auto">
              <a:xfrm>
                <a:off x="211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203" name="Rectangle 379"/>
              <p:cNvSpPr>
                <a:spLocks noChangeArrowheads="1"/>
              </p:cNvSpPr>
              <p:nvPr/>
            </p:nvSpPr>
            <p:spPr bwMode="auto">
              <a:xfrm>
                <a:off x="326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</p:grpSp>
      <p:grpSp>
        <p:nvGrpSpPr>
          <p:cNvPr id="68612" name="Group 380"/>
          <p:cNvGrpSpPr>
            <a:grpSpLocks/>
          </p:cNvGrpSpPr>
          <p:nvPr/>
        </p:nvGrpSpPr>
        <p:grpSpPr bwMode="auto">
          <a:xfrm>
            <a:off x="2133600" y="3810000"/>
            <a:ext cx="6858000" cy="457200"/>
            <a:chOff x="1344" y="2448"/>
            <a:chExt cx="4320" cy="288"/>
          </a:xfrm>
        </p:grpSpPr>
        <p:sp>
          <p:nvSpPr>
            <p:cNvPr id="2254205" name="Rectangle 381"/>
            <p:cNvSpPr>
              <a:spLocks noChangeArrowheads="1"/>
            </p:cNvSpPr>
            <p:nvPr/>
          </p:nvSpPr>
          <p:spPr bwMode="auto">
            <a:xfrm rot="-5400000">
              <a:off x="124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3.52</a:t>
              </a:r>
            </a:p>
          </p:txBody>
        </p:sp>
        <p:sp>
          <p:nvSpPr>
            <p:cNvPr id="2254206" name="Rectangle 382"/>
            <p:cNvSpPr>
              <a:spLocks noChangeArrowheads="1"/>
            </p:cNvSpPr>
            <p:nvPr/>
          </p:nvSpPr>
          <p:spPr bwMode="auto">
            <a:xfrm rot="-5400000">
              <a:off x="134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18.2</a:t>
              </a:r>
            </a:p>
          </p:txBody>
        </p:sp>
        <p:sp>
          <p:nvSpPr>
            <p:cNvPr id="2254207" name="Rectangle 383"/>
            <p:cNvSpPr>
              <a:spLocks noChangeArrowheads="1"/>
            </p:cNvSpPr>
            <p:nvPr/>
          </p:nvSpPr>
          <p:spPr bwMode="auto">
            <a:xfrm rot="-5400000">
              <a:off x="144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11.1</a:t>
              </a:r>
            </a:p>
          </p:txBody>
        </p:sp>
        <p:sp>
          <p:nvSpPr>
            <p:cNvPr id="2254208" name="Rectangle 384"/>
            <p:cNvSpPr>
              <a:spLocks noChangeArrowheads="1"/>
            </p:cNvSpPr>
            <p:nvPr/>
          </p:nvSpPr>
          <p:spPr bwMode="auto">
            <a:xfrm rot="-5400000">
              <a:off x="153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13.9</a:t>
              </a:r>
            </a:p>
          </p:txBody>
        </p:sp>
        <p:sp>
          <p:nvSpPr>
            <p:cNvPr id="2254209" name="Rectangle 385"/>
            <p:cNvSpPr>
              <a:spLocks noChangeArrowheads="1"/>
            </p:cNvSpPr>
            <p:nvPr/>
          </p:nvSpPr>
          <p:spPr bwMode="auto">
            <a:xfrm rot="-5400000">
              <a:off x="163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26.6</a:t>
              </a:r>
            </a:p>
          </p:txBody>
        </p:sp>
        <p:sp>
          <p:nvSpPr>
            <p:cNvPr id="2254210" name="Rectangle 386"/>
            <p:cNvSpPr>
              <a:spLocks noChangeArrowheads="1"/>
            </p:cNvSpPr>
            <p:nvPr/>
          </p:nvSpPr>
          <p:spPr bwMode="auto">
            <a:xfrm rot="-5400000">
              <a:off x="172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4211" name="Rectangle 387"/>
            <p:cNvSpPr>
              <a:spLocks noChangeArrowheads="1"/>
            </p:cNvSpPr>
            <p:nvPr/>
          </p:nvSpPr>
          <p:spPr bwMode="auto">
            <a:xfrm rot="-5400000">
              <a:off x="182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</a:t>
              </a:r>
            </a:p>
          </p:txBody>
        </p:sp>
        <p:sp>
          <p:nvSpPr>
            <p:cNvPr id="2254212" name="Rectangle 388"/>
            <p:cNvSpPr>
              <a:spLocks noChangeArrowheads="1"/>
            </p:cNvSpPr>
            <p:nvPr/>
          </p:nvSpPr>
          <p:spPr bwMode="auto">
            <a:xfrm rot="-5400000">
              <a:off x="508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4213" name="Rectangle 389"/>
            <p:cNvSpPr>
              <a:spLocks noChangeArrowheads="1"/>
            </p:cNvSpPr>
            <p:nvPr/>
          </p:nvSpPr>
          <p:spPr bwMode="auto">
            <a:xfrm rot="-5400000">
              <a:off x="499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4214" name="Rectangle 390"/>
            <p:cNvSpPr>
              <a:spLocks noChangeArrowheads="1"/>
            </p:cNvSpPr>
            <p:nvPr/>
          </p:nvSpPr>
          <p:spPr bwMode="auto">
            <a:xfrm rot="-5400000">
              <a:off x="489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0.29</a:t>
              </a:r>
            </a:p>
          </p:txBody>
        </p:sp>
        <p:sp>
          <p:nvSpPr>
            <p:cNvPr id="2254215" name="Rectangle 391"/>
            <p:cNvSpPr>
              <a:spLocks noChangeArrowheads="1"/>
            </p:cNvSpPr>
            <p:nvPr/>
          </p:nvSpPr>
          <p:spPr bwMode="auto">
            <a:xfrm rot="-5400000">
              <a:off x="480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0.06</a:t>
              </a:r>
            </a:p>
          </p:txBody>
        </p:sp>
        <p:sp>
          <p:nvSpPr>
            <p:cNvPr id="2254216" name="Rectangle 392"/>
            <p:cNvSpPr>
              <a:spLocks noChangeArrowheads="1"/>
            </p:cNvSpPr>
            <p:nvPr/>
          </p:nvSpPr>
          <p:spPr bwMode="auto">
            <a:xfrm rot="-5400000">
              <a:off x="470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0.12</a:t>
              </a:r>
            </a:p>
          </p:txBody>
        </p:sp>
        <p:sp>
          <p:nvSpPr>
            <p:cNvPr id="2254217" name="Rectangle 393"/>
            <p:cNvSpPr>
              <a:spLocks noChangeArrowheads="1"/>
            </p:cNvSpPr>
            <p:nvPr/>
          </p:nvSpPr>
          <p:spPr bwMode="auto">
            <a:xfrm rot="-5400000">
              <a:off x="460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4218" name="Rectangle 394"/>
            <p:cNvSpPr>
              <a:spLocks noChangeArrowheads="1"/>
            </p:cNvSpPr>
            <p:nvPr/>
          </p:nvSpPr>
          <p:spPr bwMode="auto">
            <a:xfrm rot="-5400000">
              <a:off x="451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0.29</a:t>
              </a:r>
            </a:p>
          </p:txBody>
        </p:sp>
        <p:sp>
          <p:nvSpPr>
            <p:cNvPr id="2254219" name="Rectangle 395"/>
            <p:cNvSpPr>
              <a:spLocks noChangeArrowheads="1"/>
            </p:cNvSpPr>
            <p:nvPr/>
          </p:nvSpPr>
          <p:spPr bwMode="auto">
            <a:xfrm rot="-5400000">
              <a:off x="441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0.06</a:t>
              </a:r>
            </a:p>
          </p:txBody>
        </p:sp>
        <p:sp>
          <p:nvSpPr>
            <p:cNvPr id="2254220" name="Rectangle 396"/>
            <p:cNvSpPr>
              <a:spLocks noChangeArrowheads="1"/>
            </p:cNvSpPr>
            <p:nvPr/>
          </p:nvSpPr>
          <p:spPr bwMode="auto">
            <a:xfrm rot="-5400000">
              <a:off x="432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0.06</a:t>
              </a:r>
            </a:p>
          </p:txBody>
        </p:sp>
        <p:sp>
          <p:nvSpPr>
            <p:cNvPr id="2254221" name="Rectangle 397"/>
            <p:cNvSpPr>
              <a:spLocks noChangeArrowheads="1"/>
            </p:cNvSpPr>
            <p:nvPr/>
          </p:nvSpPr>
          <p:spPr bwMode="auto">
            <a:xfrm rot="-5400000">
              <a:off x="422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4222" name="Rectangle 398"/>
            <p:cNvSpPr>
              <a:spLocks noChangeArrowheads="1"/>
            </p:cNvSpPr>
            <p:nvPr/>
          </p:nvSpPr>
          <p:spPr bwMode="auto">
            <a:xfrm rot="-5400000">
              <a:off x="412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4223" name="Rectangle 399"/>
            <p:cNvSpPr>
              <a:spLocks noChangeArrowheads="1"/>
            </p:cNvSpPr>
            <p:nvPr/>
          </p:nvSpPr>
          <p:spPr bwMode="auto">
            <a:xfrm rot="-5400000">
              <a:off x="403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0.36</a:t>
              </a:r>
            </a:p>
          </p:txBody>
        </p:sp>
        <p:sp>
          <p:nvSpPr>
            <p:cNvPr id="2254224" name="Rectangle 400"/>
            <p:cNvSpPr>
              <a:spLocks noChangeArrowheads="1"/>
            </p:cNvSpPr>
            <p:nvPr/>
          </p:nvSpPr>
          <p:spPr bwMode="auto">
            <a:xfrm rot="-5400000">
              <a:off x="393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0.08</a:t>
              </a:r>
            </a:p>
          </p:txBody>
        </p:sp>
        <p:sp>
          <p:nvSpPr>
            <p:cNvPr id="2254225" name="Rectangle 401"/>
            <p:cNvSpPr>
              <a:spLocks noChangeArrowheads="1"/>
            </p:cNvSpPr>
            <p:nvPr/>
          </p:nvSpPr>
          <p:spPr bwMode="auto">
            <a:xfrm rot="-5400000">
              <a:off x="384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0.91</a:t>
              </a:r>
            </a:p>
          </p:txBody>
        </p:sp>
        <p:sp>
          <p:nvSpPr>
            <p:cNvPr id="2254226" name="Rectangle 402"/>
            <p:cNvSpPr>
              <a:spLocks noChangeArrowheads="1"/>
            </p:cNvSpPr>
            <p:nvPr/>
          </p:nvSpPr>
          <p:spPr bwMode="auto">
            <a:xfrm rot="-5400000">
              <a:off x="374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4227" name="Rectangle 403"/>
            <p:cNvSpPr>
              <a:spLocks noChangeArrowheads="1"/>
            </p:cNvSpPr>
            <p:nvPr/>
          </p:nvSpPr>
          <p:spPr bwMode="auto">
            <a:xfrm rot="-5400000">
              <a:off x="364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</a:t>
              </a:r>
            </a:p>
          </p:txBody>
        </p:sp>
        <p:sp>
          <p:nvSpPr>
            <p:cNvPr id="2254228" name="Rectangle 404"/>
            <p:cNvSpPr>
              <a:spLocks noChangeArrowheads="1"/>
            </p:cNvSpPr>
            <p:nvPr/>
          </p:nvSpPr>
          <p:spPr bwMode="auto">
            <a:xfrm rot="-5400000">
              <a:off x="355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0.52</a:t>
              </a:r>
            </a:p>
          </p:txBody>
        </p:sp>
        <p:sp>
          <p:nvSpPr>
            <p:cNvPr id="2254229" name="Rectangle 405"/>
            <p:cNvSpPr>
              <a:spLocks noChangeArrowheads="1"/>
            </p:cNvSpPr>
            <p:nvPr/>
          </p:nvSpPr>
          <p:spPr bwMode="auto">
            <a:xfrm rot="-5400000">
              <a:off x="345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2.16</a:t>
              </a:r>
            </a:p>
          </p:txBody>
        </p:sp>
        <p:sp>
          <p:nvSpPr>
            <p:cNvPr id="2254230" name="Rectangle 406"/>
            <p:cNvSpPr>
              <a:spLocks noChangeArrowheads="1"/>
            </p:cNvSpPr>
            <p:nvPr/>
          </p:nvSpPr>
          <p:spPr bwMode="auto">
            <a:xfrm rot="-5400000">
              <a:off x="336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132</a:t>
              </a:r>
            </a:p>
          </p:txBody>
        </p:sp>
        <p:sp>
          <p:nvSpPr>
            <p:cNvPr id="2254231" name="Rectangle 407"/>
            <p:cNvSpPr>
              <a:spLocks noChangeArrowheads="1"/>
            </p:cNvSpPr>
            <p:nvPr/>
          </p:nvSpPr>
          <p:spPr bwMode="auto">
            <a:xfrm rot="-5400000">
              <a:off x="326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19.5</a:t>
              </a:r>
            </a:p>
          </p:txBody>
        </p:sp>
        <p:sp>
          <p:nvSpPr>
            <p:cNvPr id="2254232" name="Rectangle 408"/>
            <p:cNvSpPr>
              <a:spLocks noChangeArrowheads="1"/>
            </p:cNvSpPr>
            <p:nvPr/>
          </p:nvSpPr>
          <p:spPr bwMode="auto">
            <a:xfrm rot="-5400000">
              <a:off x="316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0.53</a:t>
              </a:r>
            </a:p>
          </p:txBody>
        </p:sp>
        <p:sp>
          <p:nvSpPr>
            <p:cNvPr id="2254233" name="Rectangle 409"/>
            <p:cNvSpPr>
              <a:spLocks noChangeArrowheads="1"/>
            </p:cNvSpPr>
            <p:nvPr/>
          </p:nvSpPr>
          <p:spPr bwMode="auto">
            <a:xfrm rot="-5400000">
              <a:off x="307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3.68</a:t>
              </a:r>
            </a:p>
          </p:txBody>
        </p:sp>
        <p:sp>
          <p:nvSpPr>
            <p:cNvPr id="2254234" name="Rectangle 410"/>
            <p:cNvSpPr>
              <a:spLocks noChangeArrowheads="1"/>
            </p:cNvSpPr>
            <p:nvPr/>
          </p:nvSpPr>
          <p:spPr bwMode="auto">
            <a:xfrm rot="-5400000">
              <a:off x="297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5.52</a:t>
              </a:r>
            </a:p>
          </p:txBody>
        </p:sp>
        <p:sp>
          <p:nvSpPr>
            <p:cNvPr id="2254235" name="Rectangle 411"/>
            <p:cNvSpPr>
              <a:spLocks noChangeArrowheads="1"/>
            </p:cNvSpPr>
            <p:nvPr/>
          </p:nvSpPr>
          <p:spPr bwMode="auto">
            <a:xfrm rot="-5400000">
              <a:off x="288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12.7</a:t>
              </a:r>
            </a:p>
          </p:txBody>
        </p:sp>
        <p:sp>
          <p:nvSpPr>
            <p:cNvPr id="2254236" name="Rectangle 412"/>
            <p:cNvSpPr>
              <a:spLocks noChangeArrowheads="1"/>
            </p:cNvSpPr>
            <p:nvPr/>
          </p:nvSpPr>
          <p:spPr bwMode="auto">
            <a:xfrm rot="-5400000">
              <a:off x="278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10.4</a:t>
              </a:r>
            </a:p>
          </p:txBody>
        </p:sp>
        <p:sp>
          <p:nvSpPr>
            <p:cNvPr id="2254237" name="Rectangle 413"/>
            <p:cNvSpPr>
              <a:spLocks noChangeArrowheads="1"/>
            </p:cNvSpPr>
            <p:nvPr/>
          </p:nvSpPr>
          <p:spPr bwMode="auto">
            <a:xfrm rot="-5400000">
              <a:off x="268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2.25</a:t>
              </a:r>
            </a:p>
          </p:txBody>
        </p:sp>
        <p:sp>
          <p:nvSpPr>
            <p:cNvPr id="2254238" name="Rectangle 414"/>
            <p:cNvSpPr>
              <a:spLocks noChangeArrowheads="1"/>
            </p:cNvSpPr>
            <p:nvPr/>
          </p:nvSpPr>
          <p:spPr bwMode="auto">
            <a:xfrm rot="-5400000">
              <a:off x="259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26.6</a:t>
              </a:r>
            </a:p>
          </p:txBody>
        </p:sp>
        <p:sp>
          <p:nvSpPr>
            <p:cNvPr id="2254239" name="Rectangle 415"/>
            <p:cNvSpPr>
              <a:spLocks noChangeArrowheads="1"/>
            </p:cNvSpPr>
            <p:nvPr/>
          </p:nvSpPr>
          <p:spPr bwMode="auto">
            <a:xfrm rot="-5400000">
              <a:off x="249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4240" name="Rectangle 416"/>
            <p:cNvSpPr>
              <a:spLocks noChangeArrowheads="1"/>
            </p:cNvSpPr>
            <p:nvPr/>
          </p:nvSpPr>
          <p:spPr bwMode="auto">
            <a:xfrm rot="-5400000">
              <a:off x="240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</a:t>
              </a:r>
            </a:p>
          </p:txBody>
        </p:sp>
        <p:sp>
          <p:nvSpPr>
            <p:cNvPr id="2254241" name="Rectangle 417"/>
            <p:cNvSpPr>
              <a:spLocks noChangeArrowheads="1"/>
            </p:cNvSpPr>
            <p:nvPr/>
          </p:nvSpPr>
          <p:spPr bwMode="auto">
            <a:xfrm rot="-5400000">
              <a:off x="230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2.25</a:t>
              </a:r>
            </a:p>
          </p:txBody>
        </p:sp>
        <p:sp>
          <p:nvSpPr>
            <p:cNvPr id="2254242" name="Rectangle 418"/>
            <p:cNvSpPr>
              <a:spLocks noChangeArrowheads="1"/>
            </p:cNvSpPr>
            <p:nvPr/>
          </p:nvSpPr>
          <p:spPr bwMode="auto">
            <a:xfrm rot="-5400000">
              <a:off x="220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11.1</a:t>
              </a:r>
            </a:p>
          </p:txBody>
        </p:sp>
        <p:sp>
          <p:nvSpPr>
            <p:cNvPr id="2254243" name="Rectangle 419"/>
            <p:cNvSpPr>
              <a:spLocks noChangeArrowheads="1"/>
            </p:cNvSpPr>
            <p:nvPr/>
          </p:nvSpPr>
          <p:spPr bwMode="auto">
            <a:xfrm rot="-5400000">
              <a:off x="211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18.2</a:t>
              </a:r>
            </a:p>
          </p:txBody>
        </p:sp>
        <p:sp>
          <p:nvSpPr>
            <p:cNvPr id="2254244" name="Rectangle 420"/>
            <p:cNvSpPr>
              <a:spLocks noChangeArrowheads="1"/>
            </p:cNvSpPr>
            <p:nvPr/>
          </p:nvSpPr>
          <p:spPr bwMode="auto">
            <a:xfrm rot="-5400000">
              <a:off x="201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10.4</a:t>
              </a:r>
            </a:p>
          </p:txBody>
        </p:sp>
        <p:sp>
          <p:nvSpPr>
            <p:cNvPr id="2254245" name="Rectangle 421"/>
            <p:cNvSpPr>
              <a:spLocks noChangeArrowheads="1"/>
            </p:cNvSpPr>
            <p:nvPr/>
          </p:nvSpPr>
          <p:spPr bwMode="auto">
            <a:xfrm rot="-5400000">
              <a:off x="192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2.25</a:t>
              </a:r>
            </a:p>
          </p:txBody>
        </p:sp>
        <p:sp>
          <p:nvSpPr>
            <p:cNvPr id="2254246" name="Rectangle 422"/>
            <p:cNvSpPr>
              <a:spLocks noChangeArrowheads="1"/>
            </p:cNvSpPr>
            <p:nvPr/>
          </p:nvSpPr>
          <p:spPr bwMode="auto">
            <a:xfrm rot="-5400000">
              <a:off x="528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0.06</a:t>
              </a:r>
            </a:p>
          </p:txBody>
        </p:sp>
        <p:sp>
          <p:nvSpPr>
            <p:cNvPr id="2254247" name="Rectangle 423"/>
            <p:cNvSpPr>
              <a:spLocks noChangeArrowheads="1"/>
            </p:cNvSpPr>
            <p:nvPr/>
          </p:nvSpPr>
          <p:spPr bwMode="auto">
            <a:xfrm rot="-5400000">
              <a:off x="537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0.29</a:t>
              </a:r>
            </a:p>
          </p:txBody>
        </p:sp>
        <p:sp>
          <p:nvSpPr>
            <p:cNvPr id="2254248" name="Rectangle 424"/>
            <p:cNvSpPr>
              <a:spLocks noChangeArrowheads="1"/>
            </p:cNvSpPr>
            <p:nvPr/>
          </p:nvSpPr>
          <p:spPr bwMode="auto">
            <a:xfrm rot="-5400000">
              <a:off x="547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0.29</a:t>
              </a:r>
            </a:p>
          </p:txBody>
        </p:sp>
        <p:sp>
          <p:nvSpPr>
            <p:cNvPr id="2254249" name="Rectangle 425"/>
            <p:cNvSpPr>
              <a:spLocks noChangeArrowheads="1"/>
            </p:cNvSpPr>
            <p:nvPr/>
          </p:nvSpPr>
          <p:spPr bwMode="auto">
            <a:xfrm rot="-5400000">
              <a:off x="518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</a:t>
              </a:r>
            </a:p>
          </p:txBody>
        </p:sp>
      </p:grpSp>
      <p:grpSp>
        <p:nvGrpSpPr>
          <p:cNvPr id="68613" name="Group 426"/>
          <p:cNvGrpSpPr>
            <a:grpSpLocks/>
          </p:cNvGrpSpPr>
          <p:nvPr/>
        </p:nvGrpSpPr>
        <p:grpSpPr bwMode="auto">
          <a:xfrm>
            <a:off x="152400" y="1447800"/>
            <a:ext cx="8839200" cy="457200"/>
            <a:chOff x="96" y="912"/>
            <a:chExt cx="5568" cy="288"/>
          </a:xfrm>
        </p:grpSpPr>
        <p:grpSp>
          <p:nvGrpSpPr>
            <p:cNvPr id="68629" name="Group 427"/>
            <p:cNvGrpSpPr>
              <a:grpSpLocks/>
            </p:cNvGrpSpPr>
            <p:nvPr/>
          </p:nvGrpSpPr>
          <p:grpSpPr bwMode="auto">
            <a:xfrm>
              <a:off x="96" y="912"/>
              <a:ext cx="5568" cy="144"/>
              <a:chOff x="96" y="912"/>
              <a:chExt cx="5568" cy="144"/>
            </a:xfrm>
          </p:grpSpPr>
          <p:sp>
            <p:nvSpPr>
              <p:cNvPr id="2254252" name="Rectangle 428"/>
              <p:cNvSpPr>
                <a:spLocks noChangeArrowheads="1"/>
              </p:cNvSpPr>
              <p:nvPr/>
            </p:nvSpPr>
            <p:spPr bwMode="auto">
              <a:xfrm>
                <a:off x="134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253" name="Rectangle 429"/>
              <p:cNvSpPr>
                <a:spLocks noChangeArrowheads="1"/>
              </p:cNvSpPr>
              <p:nvPr/>
            </p:nvSpPr>
            <p:spPr bwMode="auto">
              <a:xfrm>
                <a:off x="14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254" name="Rectangle 430"/>
              <p:cNvSpPr>
                <a:spLocks noChangeArrowheads="1"/>
              </p:cNvSpPr>
              <p:nvPr/>
            </p:nvSpPr>
            <p:spPr bwMode="auto">
              <a:xfrm>
                <a:off x="153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255" name="Rectangle 431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256" name="Rectangle 432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257" name="Rectangle 433"/>
              <p:cNvSpPr>
                <a:spLocks noChangeArrowheads="1"/>
              </p:cNvSpPr>
              <p:nvPr/>
            </p:nvSpPr>
            <p:spPr bwMode="auto">
              <a:xfrm>
                <a:off x="182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258" name="Rectangle 434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259" name="Rectangle 435"/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260" name="Rectangle 436"/>
              <p:cNvSpPr>
                <a:spLocks noChangeArrowheads="1"/>
              </p:cNvSpPr>
              <p:nvPr/>
            </p:nvSpPr>
            <p:spPr bwMode="auto">
              <a:xfrm>
                <a:off x="21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261" name="Rectangle 437"/>
              <p:cNvSpPr>
                <a:spLocks noChangeArrowheads="1"/>
              </p:cNvSpPr>
              <p:nvPr/>
            </p:nvSpPr>
            <p:spPr bwMode="auto">
              <a:xfrm>
                <a:off x="220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4262" name="Rectangle 438"/>
              <p:cNvSpPr>
                <a:spLocks noChangeArrowheads="1"/>
              </p:cNvSpPr>
              <p:nvPr/>
            </p:nvSpPr>
            <p:spPr bwMode="auto">
              <a:xfrm>
                <a:off x="29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4263" name="Rectangle 439"/>
              <p:cNvSpPr>
                <a:spLocks noChangeArrowheads="1"/>
              </p:cNvSpPr>
              <p:nvPr/>
            </p:nvSpPr>
            <p:spPr bwMode="auto">
              <a:xfrm>
                <a:off x="364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4264" name="Rectangle 440"/>
              <p:cNvSpPr>
                <a:spLocks noChangeArrowheads="1"/>
              </p:cNvSpPr>
              <p:nvPr/>
            </p:nvSpPr>
            <p:spPr bwMode="auto">
              <a:xfrm>
                <a:off x="422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4265" name="Rectangle 441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4266" name="Rectangle 442"/>
              <p:cNvSpPr>
                <a:spLocks noChangeArrowheads="1"/>
              </p:cNvSpPr>
              <p:nvPr/>
            </p:nvSpPr>
            <p:spPr bwMode="auto">
              <a:xfrm>
                <a:off x="441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4267" name="Rectangle 443"/>
              <p:cNvSpPr>
                <a:spLocks noChangeArrowheads="1"/>
              </p:cNvSpPr>
              <p:nvPr/>
            </p:nvSpPr>
            <p:spPr bwMode="auto">
              <a:xfrm>
                <a:off x="45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4268" name="Rectangle 444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4269" name="Rectangle 445"/>
              <p:cNvSpPr>
                <a:spLocks noChangeArrowheads="1"/>
              </p:cNvSpPr>
              <p:nvPr/>
            </p:nvSpPr>
            <p:spPr bwMode="auto">
              <a:xfrm>
                <a:off x="47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4270" name="Rectangle 446"/>
              <p:cNvSpPr>
                <a:spLocks noChangeArrowheads="1"/>
              </p:cNvSpPr>
              <p:nvPr/>
            </p:nvSpPr>
            <p:spPr bwMode="auto">
              <a:xfrm>
                <a:off x="48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4271" name="Rectangle 447"/>
              <p:cNvSpPr>
                <a:spLocks noChangeArrowheads="1"/>
              </p:cNvSpPr>
              <p:nvPr/>
            </p:nvSpPr>
            <p:spPr bwMode="auto">
              <a:xfrm>
                <a:off x="48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4272" name="Rectangle 448"/>
              <p:cNvSpPr>
                <a:spLocks noChangeArrowheads="1"/>
              </p:cNvSpPr>
              <p:nvPr/>
            </p:nvSpPr>
            <p:spPr bwMode="auto">
              <a:xfrm>
                <a:off x="499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4273" name="Rectangle 449"/>
              <p:cNvSpPr>
                <a:spLocks noChangeArrowheads="1"/>
              </p:cNvSpPr>
              <p:nvPr/>
            </p:nvSpPr>
            <p:spPr bwMode="auto">
              <a:xfrm>
                <a:off x="508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4274" name="Rectangle 450"/>
              <p:cNvSpPr>
                <a:spLocks noChangeArrowheads="1"/>
              </p:cNvSpPr>
              <p:nvPr/>
            </p:nvSpPr>
            <p:spPr bwMode="auto">
              <a:xfrm>
                <a:off x="51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4275" name="Rectangle 451"/>
              <p:cNvSpPr>
                <a:spLocks noChangeArrowheads="1"/>
              </p:cNvSpPr>
              <p:nvPr/>
            </p:nvSpPr>
            <p:spPr bwMode="auto">
              <a:xfrm>
                <a:off x="528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4276" name="Rectangle 452"/>
              <p:cNvSpPr>
                <a:spLocks noChangeArrowheads="1"/>
              </p:cNvSpPr>
              <p:nvPr/>
            </p:nvSpPr>
            <p:spPr bwMode="auto">
              <a:xfrm>
                <a:off x="53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4277" name="Rectangle 453"/>
              <p:cNvSpPr>
                <a:spLocks noChangeArrowheads="1"/>
              </p:cNvSpPr>
              <p:nvPr/>
            </p:nvSpPr>
            <p:spPr bwMode="auto">
              <a:xfrm>
                <a:off x="54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4278" name="Rectangle 454"/>
              <p:cNvSpPr>
                <a:spLocks noChangeArrowheads="1"/>
              </p:cNvSpPr>
              <p:nvPr/>
            </p:nvSpPr>
            <p:spPr bwMode="auto">
              <a:xfrm>
                <a:off x="55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4279" name="Rectangle 455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4280" name="Rectangle 456"/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4281" name="Rectangle 457"/>
              <p:cNvSpPr>
                <a:spLocks noChangeArrowheads="1"/>
              </p:cNvSpPr>
              <p:nvPr/>
            </p:nvSpPr>
            <p:spPr bwMode="auto">
              <a:xfrm>
                <a:off x="259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4282" name="Rectangle 458"/>
              <p:cNvSpPr>
                <a:spLocks noChangeArrowheads="1"/>
              </p:cNvSpPr>
              <p:nvPr/>
            </p:nvSpPr>
            <p:spPr bwMode="auto">
              <a:xfrm>
                <a:off x="268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4283" name="Rectangle 459"/>
              <p:cNvSpPr>
                <a:spLocks noChangeArrowheads="1"/>
              </p:cNvSpPr>
              <p:nvPr/>
            </p:nvSpPr>
            <p:spPr bwMode="auto">
              <a:xfrm>
                <a:off x="27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4284" name="Rectangle 460"/>
              <p:cNvSpPr>
                <a:spLocks noChangeArrowheads="1"/>
              </p:cNvSpPr>
              <p:nvPr/>
            </p:nvSpPr>
            <p:spPr bwMode="auto">
              <a:xfrm>
                <a:off x="288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4285" name="Rectangle 461"/>
              <p:cNvSpPr>
                <a:spLocks noChangeArrowheads="1"/>
              </p:cNvSpPr>
              <p:nvPr/>
            </p:nvSpPr>
            <p:spPr bwMode="auto">
              <a:xfrm>
                <a:off x="24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4286" name="Rectangle 462"/>
              <p:cNvSpPr>
                <a:spLocks noChangeArrowheads="1"/>
              </p:cNvSpPr>
              <p:nvPr/>
            </p:nvSpPr>
            <p:spPr bwMode="auto">
              <a:xfrm>
                <a:off x="30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4287" name="Rectangle 463"/>
              <p:cNvSpPr>
                <a:spLocks noChangeArrowheads="1"/>
              </p:cNvSpPr>
              <p:nvPr/>
            </p:nvSpPr>
            <p:spPr bwMode="auto">
              <a:xfrm>
                <a:off x="31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4288" name="Rectangle 464"/>
              <p:cNvSpPr>
                <a:spLocks noChangeArrowheads="1"/>
              </p:cNvSpPr>
              <p:nvPr/>
            </p:nvSpPr>
            <p:spPr bwMode="auto">
              <a:xfrm>
                <a:off x="336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4289" name="Rectangle 465"/>
              <p:cNvSpPr>
                <a:spLocks noChangeArrowheads="1"/>
              </p:cNvSpPr>
              <p:nvPr/>
            </p:nvSpPr>
            <p:spPr bwMode="auto">
              <a:xfrm>
                <a:off x="345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4290" name="Rectangle 466"/>
              <p:cNvSpPr>
                <a:spLocks noChangeArrowheads="1"/>
              </p:cNvSpPr>
              <p:nvPr/>
            </p:nvSpPr>
            <p:spPr bwMode="auto">
              <a:xfrm>
                <a:off x="355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4291" name="Rectangle 467"/>
              <p:cNvSpPr>
                <a:spLocks noChangeArrowheads="1"/>
              </p:cNvSpPr>
              <p:nvPr/>
            </p:nvSpPr>
            <p:spPr bwMode="auto">
              <a:xfrm>
                <a:off x="326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4292" name="Rectangle 468"/>
              <p:cNvSpPr>
                <a:spLocks noChangeArrowheads="1"/>
              </p:cNvSpPr>
              <p:nvPr/>
            </p:nvSpPr>
            <p:spPr bwMode="auto">
              <a:xfrm>
                <a:off x="374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4293" name="Rectangle 469"/>
              <p:cNvSpPr>
                <a:spLocks noChangeArrowheads="1"/>
              </p:cNvSpPr>
              <p:nvPr/>
            </p:nvSpPr>
            <p:spPr bwMode="auto">
              <a:xfrm>
                <a:off x="38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4294" name="Rectangle 470"/>
              <p:cNvSpPr>
                <a:spLocks noChangeArrowheads="1"/>
              </p:cNvSpPr>
              <p:nvPr/>
            </p:nvSpPr>
            <p:spPr bwMode="auto">
              <a:xfrm>
                <a:off x="403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4295" name="Rectangle 471"/>
              <p:cNvSpPr>
                <a:spLocks noChangeArrowheads="1"/>
              </p:cNvSpPr>
              <p:nvPr/>
            </p:nvSpPr>
            <p:spPr bwMode="auto">
              <a:xfrm>
                <a:off x="412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4296" name="Rectangle 472"/>
              <p:cNvSpPr>
                <a:spLocks noChangeArrowheads="1"/>
              </p:cNvSpPr>
              <p:nvPr/>
            </p:nvSpPr>
            <p:spPr bwMode="auto">
              <a:xfrm>
                <a:off x="393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4297" name="Rectangle 473"/>
              <p:cNvSpPr>
                <a:spLocks noChangeArrowheads="1"/>
              </p:cNvSpPr>
              <p:nvPr/>
            </p:nvSpPr>
            <p:spPr bwMode="auto">
              <a:xfrm>
                <a:off x="96" y="91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  <p:grpSp>
          <p:nvGrpSpPr>
            <p:cNvPr id="68630" name="Group 474"/>
            <p:cNvGrpSpPr>
              <a:grpSpLocks/>
            </p:cNvGrpSpPr>
            <p:nvPr/>
          </p:nvGrpSpPr>
          <p:grpSpPr bwMode="auto">
            <a:xfrm>
              <a:off x="96" y="1056"/>
              <a:ext cx="5568" cy="144"/>
              <a:chOff x="96" y="1056"/>
              <a:chExt cx="5568" cy="144"/>
            </a:xfrm>
          </p:grpSpPr>
          <p:sp>
            <p:nvSpPr>
              <p:cNvPr id="2254299" name="Rectangle 475"/>
              <p:cNvSpPr>
                <a:spLocks noChangeArrowheads="1"/>
              </p:cNvSpPr>
              <p:nvPr/>
            </p:nvSpPr>
            <p:spPr bwMode="auto">
              <a:xfrm>
                <a:off x="134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4300" name="Rectangle 476"/>
              <p:cNvSpPr>
                <a:spLocks noChangeArrowheads="1"/>
              </p:cNvSpPr>
              <p:nvPr/>
            </p:nvSpPr>
            <p:spPr bwMode="auto">
              <a:xfrm>
                <a:off x="14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4301" name="Rectangle 477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4302" name="Rectangle 478"/>
              <p:cNvSpPr>
                <a:spLocks noChangeArrowheads="1"/>
              </p:cNvSpPr>
              <p:nvPr/>
            </p:nvSpPr>
            <p:spPr bwMode="auto">
              <a:xfrm>
                <a:off x="163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4303" name="Rectangle 479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4304" name="Rectangle 480"/>
              <p:cNvSpPr>
                <a:spLocks noChangeArrowheads="1"/>
              </p:cNvSpPr>
              <p:nvPr/>
            </p:nvSpPr>
            <p:spPr bwMode="auto">
              <a:xfrm>
                <a:off x="182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4305" name="Rectangle 481"/>
              <p:cNvSpPr>
                <a:spLocks noChangeArrowheads="1"/>
              </p:cNvSpPr>
              <p:nvPr/>
            </p:nvSpPr>
            <p:spPr bwMode="auto">
              <a:xfrm>
                <a:off x="19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4306" name="Rectangle 482"/>
              <p:cNvSpPr>
                <a:spLocks noChangeArrowheads="1"/>
              </p:cNvSpPr>
              <p:nvPr/>
            </p:nvSpPr>
            <p:spPr bwMode="auto">
              <a:xfrm>
                <a:off x="201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4307" name="Rectangle 483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4308" name="Rectangle 484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4309" name="Rectangle 485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4310" name="Rectangle 486"/>
              <p:cNvSpPr>
                <a:spLocks noChangeArrowheads="1"/>
              </p:cNvSpPr>
              <p:nvPr/>
            </p:nvSpPr>
            <p:spPr bwMode="auto">
              <a:xfrm>
                <a:off x="24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4311" name="Rectangle 487"/>
              <p:cNvSpPr>
                <a:spLocks noChangeArrowheads="1"/>
              </p:cNvSpPr>
              <p:nvPr/>
            </p:nvSpPr>
            <p:spPr bwMode="auto">
              <a:xfrm>
                <a:off x="24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4312" name="Rectangle 488"/>
              <p:cNvSpPr>
                <a:spLocks noChangeArrowheads="1"/>
              </p:cNvSpPr>
              <p:nvPr/>
            </p:nvSpPr>
            <p:spPr bwMode="auto">
              <a:xfrm>
                <a:off x="259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4313" name="Rectangle 489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4314" name="Rectangle 490"/>
              <p:cNvSpPr>
                <a:spLocks noChangeArrowheads="1"/>
              </p:cNvSpPr>
              <p:nvPr/>
            </p:nvSpPr>
            <p:spPr bwMode="auto">
              <a:xfrm>
                <a:off x="27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4315" name="Rectangle 491"/>
              <p:cNvSpPr>
                <a:spLocks noChangeArrowheads="1"/>
              </p:cNvSpPr>
              <p:nvPr/>
            </p:nvSpPr>
            <p:spPr bwMode="auto">
              <a:xfrm>
                <a:off x="288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4316" name="Rectangle 492"/>
              <p:cNvSpPr>
                <a:spLocks noChangeArrowheads="1"/>
              </p:cNvSpPr>
              <p:nvPr/>
            </p:nvSpPr>
            <p:spPr bwMode="auto">
              <a:xfrm>
                <a:off x="29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4317" name="Rectangle 493"/>
              <p:cNvSpPr>
                <a:spLocks noChangeArrowheads="1"/>
              </p:cNvSpPr>
              <p:nvPr/>
            </p:nvSpPr>
            <p:spPr bwMode="auto">
              <a:xfrm>
                <a:off x="30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4318" name="Rectangle 494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4319" name="Rectangle 495"/>
              <p:cNvSpPr>
                <a:spLocks noChangeArrowheads="1"/>
              </p:cNvSpPr>
              <p:nvPr/>
            </p:nvSpPr>
            <p:spPr bwMode="auto">
              <a:xfrm>
                <a:off x="326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4320" name="Rectangle 496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4321" name="Rectangle 497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4322" name="Rectangle 498"/>
              <p:cNvSpPr>
                <a:spLocks noChangeArrowheads="1"/>
              </p:cNvSpPr>
              <p:nvPr/>
            </p:nvSpPr>
            <p:spPr bwMode="auto">
              <a:xfrm>
                <a:off x="355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4323" name="Rectangle 499"/>
              <p:cNvSpPr>
                <a:spLocks noChangeArrowheads="1"/>
              </p:cNvSpPr>
              <p:nvPr/>
            </p:nvSpPr>
            <p:spPr bwMode="auto">
              <a:xfrm>
                <a:off x="364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4324" name="Rectangle 500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4325" name="Rectangle 501"/>
              <p:cNvSpPr>
                <a:spLocks noChangeArrowheads="1"/>
              </p:cNvSpPr>
              <p:nvPr/>
            </p:nvSpPr>
            <p:spPr bwMode="auto">
              <a:xfrm>
                <a:off x="38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4326" name="Rectangle 502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4327" name="Rectangle 503"/>
              <p:cNvSpPr>
                <a:spLocks noChangeArrowheads="1"/>
              </p:cNvSpPr>
              <p:nvPr/>
            </p:nvSpPr>
            <p:spPr bwMode="auto">
              <a:xfrm>
                <a:off x="403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4328" name="Rectangle 504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4329" name="Rectangle 505"/>
              <p:cNvSpPr>
                <a:spLocks noChangeArrowheads="1"/>
              </p:cNvSpPr>
              <p:nvPr/>
            </p:nvSpPr>
            <p:spPr bwMode="auto">
              <a:xfrm>
                <a:off x="422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4330" name="Rectangle 506"/>
              <p:cNvSpPr>
                <a:spLocks noChangeArrowheads="1"/>
              </p:cNvSpPr>
              <p:nvPr/>
            </p:nvSpPr>
            <p:spPr bwMode="auto">
              <a:xfrm>
                <a:off x="43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4331" name="Rectangle 507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4332" name="Rectangle 508"/>
              <p:cNvSpPr>
                <a:spLocks noChangeArrowheads="1"/>
              </p:cNvSpPr>
              <p:nvPr/>
            </p:nvSpPr>
            <p:spPr bwMode="auto">
              <a:xfrm>
                <a:off x="45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4333" name="Rectangle 509"/>
              <p:cNvSpPr>
                <a:spLocks noChangeArrowheads="1"/>
              </p:cNvSpPr>
              <p:nvPr/>
            </p:nvSpPr>
            <p:spPr bwMode="auto">
              <a:xfrm>
                <a:off x="460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4334" name="Rectangle 510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4335" name="Rectangle 511"/>
              <p:cNvSpPr>
                <a:spLocks noChangeArrowheads="1"/>
              </p:cNvSpPr>
              <p:nvPr/>
            </p:nvSpPr>
            <p:spPr bwMode="auto">
              <a:xfrm>
                <a:off x="48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4336" name="Rectangle 512"/>
              <p:cNvSpPr>
                <a:spLocks noChangeArrowheads="1"/>
              </p:cNvSpPr>
              <p:nvPr/>
            </p:nvSpPr>
            <p:spPr bwMode="auto">
              <a:xfrm>
                <a:off x="48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4337" name="Rectangle 513"/>
              <p:cNvSpPr>
                <a:spLocks noChangeArrowheads="1"/>
              </p:cNvSpPr>
              <p:nvPr/>
            </p:nvSpPr>
            <p:spPr bwMode="auto">
              <a:xfrm>
                <a:off x="499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4338" name="Rectangle 514"/>
              <p:cNvSpPr>
                <a:spLocks noChangeArrowheads="1"/>
              </p:cNvSpPr>
              <p:nvPr/>
            </p:nvSpPr>
            <p:spPr bwMode="auto">
              <a:xfrm>
                <a:off x="508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4339" name="Rectangle 515"/>
              <p:cNvSpPr>
                <a:spLocks noChangeArrowheads="1"/>
              </p:cNvSpPr>
              <p:nvPr/>
            </p:nvSpPr>
            <p:spPr bwMode="auto">
              <a:xfrm>
                <a:off x="51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4340" name="Rectangle 516"/>
              <p:cNvSpPr>
                <a:spLocks noChangeArrowheads="1"/>
              </p:cNvSpPr>
              <p:nvPr/>
            </p:nvSpPr>
            <p:spPr bwMode="auto">
              <a:xfrm>
                <a:off x="528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4341" name="Rectangle 517"/>
              <p:cNvSpPr>
                <a:spLocks noChangeArrowheads="1"/>
              </p:cNvSpPr>
              <p:nvPr/>
            </p:nvSpPr>
            <p:spPr bwMode="auto">
              <a:xfrm>
                <a:off x="53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4342" name="Rectangle 518"/>
              <p:cNvSpPr>
                <a:spLocks noChangeArrowheads="1"/>
              </p:cNvSpPr>
              <p:nvPr/>
            </p:nvSpPr>
            <p:spPr bwMode="auto">
              <a:xfrm>
                <a:off x="54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4343" name="Rectangle 519"/>
              <p:cNvSpPr>
                <a:spLocks noChangeArrowheads="1"/>
              </p:cNvSpPr>
              <p:nvPr/>
            </p:nvSpPr>
            <p:spPr bwMode="auto">
              <a:xfrm>
                <a:off x="55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4344" name="Rectangle 520"/>
              <p:cNvSpPr>
                <a:spLocks noChangeArrowheads="1"/>
              </p:cNvSpPr>
              <p:nvPr/>
            </p:nvSpPr>
            <p:spPr bwMode="auto">
              <a:xfrm>
                <a:off x="96" y="105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</p:grpSp>
      <p:grpSp>
        <p:nvGrpSpPr>
          <p:cNvPr id="68614" name="Group 521"/>
          <p:cNvGrpSpPr>
            <a:grpSpLocks/>
          </p:cNvGrpSpPr>
          <p:nvPr/>
        </p:nvGrpSpPr>
        <p:grpSpPr bwMode="auto">
          <a:xfrm>
            <a:off x="457200" y="5562600"/>
            <a:ext cx="990600" cy="914400"/>
            <a:chOff x="288" y="3312"/>
            <a:chExt cx="624" cy="576"/>
          </a:xfrm>
        </p:grpSpPr>
        <p:sp>
          <p:nvSpPr>
            <p:cNvPr id="2254346" name="Rectangle 522"/>
            <p:cNvSpPr>
              <a:spLocks noChangeArrowheads="1"/>
            </p:cNvSpPr>
            <p:nvPr/>
          </p:nvSpPr>
          <p:spPr bwMode="auto">
            <a:xfrm>
              <a:off x="288" y="3744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4347" name="Rectangle 523"/>
            <p:cNvSpPr>
              <a:spLocks noChangeArrowheads="1"/>
            </p:cNvSpPr>
            <p:nvPr/>
          </p:nvSpPr>
          <p:spPr bwMode="auto">
            <a:xfrm>
              <a:off x="288" y="3600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4348" name="Rectangle 524"/>
            <p:cNvSpPr>
              <a:spLocks noChangeArrowheads="1"/>
            </p:cNvSpPr>
            <p:nvPr/>
          </p:nvSpPr>
          <p:spPr bwMode="auto">
            <a:xfrm>
              <a:off x="432" y="3600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True</a:t>
              </a:r>
            </a:p>
          </p:txBody>
        </p:sp>
        <p:sp>
          <p:nvSpPr>
            <p:cNvPr id="2254349" name="Rectangle 525"/>
            <p:cNvSpPr>
              <a:spLocks noChangeArrowheads="1"/>
            </p:cNvSpPr>
            <p:nvPr/>
          </p:nvSpPr>
          <p:spPr bwMode="auto">
            <a:xfrm>
              <a:off x="432" y="3744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False</a:t>
              </a:r>
            </a:p>
          </p:txBody>
        </p:sp>
        <p:sp>
          <p:nvSpPr>
            <p:cNvPr id="2254350" name="Rectangle 526"/>
            <p:cNvSpPr>
              <a:spLocks noChangeArrowheads="1"/>
            </p:cNvSpPr>
            <p:nvPr/>
          </p:nvSpPr>
          <p:spPr bwMode="auto">
            <a:xfrm>
              <a:off x="288" y="3456"/>
              <a:ext cx="96" cy="14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4351" name="Rectangle 527"/>
            <p:cNvSpPr>
              <a:spLocks noChangeArrowheads="1"/>
            </p:cNvSpPr>
            <p:nvPr/>
          </p:nvSpPr>
          <p:spPr bwMode="auto">
            <a:xfrm>
              <a:off x="288" y="3312"/>
              <a:ext cx="96" cy="1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4352" name="Rectangle 528"/>
            <p:cNvSpPr>
              <a:spLocks noChangeArrowheads="1"/>
            </p:cNvSpPr>
            <p:nvPr/>
          </p:nvSpPr>
          <p:spPr bwMode="auto">
            <a:xfrm>
              <a:off x="432" y="3312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GSTD+</a:t>
              </a:r>
            </a:p>
          </p:txBody>
        </p:sp>
        <p:sp>
          <p:nvSpPr>
            <p:cNvPr id="2254353" name="Rectangle 529"/>
            <p:cNvSpPr>
              <a:spLocks noChangeArrowheads="1"/>
            </p:cNvSpPr>
            <p:nvPr/>
          </p:nvSpPr>
          <p:spPr bwMode="auto">
            <a:xfrm>
              <a:off x="432" y="3456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GSTD-</a:t>
              </a:r>
            </a:p>
          </p:txBody>
        </p:sp>
      </p:grpSp>
      <p:grpSp>
        <p:nvGrpSpPr>
          <p:cNvPr id="68615" name="Group 530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54355" name="Rectangle 531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68620" name="Picture 532" descr="net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357" name="Text Box 533"/>
          <p:cNvSpPr txBox="1">
            <a:spLocks noChangeArrowheads="1"/>
          </p:cNvSpPr>
          <p:nvPr/>
        </p:nvSpPr>
        <p:spPr bwMode="auto">
          <a:xfrm>
            <a:off x="5384800" y="5519738"/>
            <a:ext cx="2654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b="0">
                <a:solidFill>
                  <a:srgbClr val="800080"/>
                </a:solidFill>
                <a:latin typeface="Arial"/>
                <a:cs typeface="+mn-cs"/>
              </a:rPr>
              <a:t>“</a:t>
            </a:r>
            <a:r>
              <a:rPr lang="en-US" b="0">
                <a:solidFill>
                  <a:srgbClr val="800080"/>
                </a:solidFill>
                <a:latin typeface="Tahoma" charset="0"/>
                <a:cs typeface="+mn-cs"/>
              </a:rPr>
              <a:t>Weighted Voting</a:t>
            </a:r>
            <a:r>
              <a:rPr lang="ja-JP" altLang="en-US" b="0">
                <a:solidFill>
                  <a:srgbClr val="800080"/>
                </a:solidFill>
                <a:latin typeface="Arial"/>
                <a:cs typeface="+mn-cs"/>
              </a:rPr>
              <a:t>”</a:t>
            </a:r>
            <a:endParaRPr lang="en-US" b="0">
              <a:solidFill>
                <a:srgbClr val="800080"/>
              </a:solidFill>
              <a:latin typeface="Tahoma" charset="0"/>
              <a:cs typeface="+mn-cs"/>
            </a:endParaRPr>
          </a:p>
        </p:txBody>
      </p:sp>
      <p:graphicFrame>
        <p:nvGraphicFramePr>
          <p:cNvPr id="68617" name="Object 534"/>
          <p:cNvGraphicFramePr>
            <a:graphicFrameLocks noChangeAspect="1"/>
          </p:cNvGraphicFramePr>
          <p:nvPr/>
        </p:nvGraphicFramePr>
        <p:xfrm>
          <a:off x="2057400" y="4876800"/>
          <a:ext cx="31242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56" r:id="rId5" imgW="1752600" imgH="254000" progId="Equation.DSMT4">
                  <p:embed/>
                </p:oleObj>
              </mc:Choice>
              <mc:Fallback>
                <p:oleObj r:id="rId5" imgW="1752600" imgH="254000" progId="Equation.DSMT4">
                  <p:embed/>
                  <p:pic>
                    <p:nvPicPr>
                      <p:cNvPr id="0" name="Object 5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876800"/>
                        <a:ext cx="312420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359" name="Line 535"/>
          <p:cNvSpPr>
            <a:spLocks noChangeShapeType="1"/>
          </p:cNvSpPr>
          <p:nvPr/>
        </p:nvSpPr>
        <p:spPr bwMode="auto">
          <a:xfrm flipV="1">
            <a:off x="2209800" y="4572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800080"/>
                </a:solidFill>
                <a:cs typeface="+mj-cs"/>
              </a:rPr>
              <a:t>Data Integration: ROC Curve</a:t>
            </a:r>
          </a:p>
        </p:txBody>
      </p:sp>
      <p:grpSp>
        <p:nvGrpSpPr>
          <p:cNvPr id="70658" name="Group 3"/>
          <p:cNvGrpSpPr>
            <a:grpSpLocks/>
          </p:cNvGrpSpPr>
          <p:nvPr/>
        </p:nvGrpSpPr>
        <p:grpSpPr bwMode="auto">
          <a:xfrm>
            <a:off x="152400" y="2438400"/>
            <a:ext cx="8839200" cy="228600"/>
            <a:chOff x="96" y="2688"/>
            <a:chExt cx="5568" cy="144"/>
          </a:xfrm>
        </p:grpSpPr>
        <p:sp>
          <p:nvSpPr>
            <p:cNvPr id="2255876" name="Rectangle 4"/>
            <p:cNvSpPr>
              <a:spLocks noChangeArrowheads="1"/>
            </p:cNvSpPr>
            <p:nvPr/>
          </p:nvSpPr>
          <p:spPr bwMode="auto">
            <a:xfrm>
              <a:off x="192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877" name="Rectangle 5"/>
            <p:cNvSpPr>
              <a:spLocks noChangeArrowheads="1"/>
            </p:cNvSpPr>
            <p:nvPr/>
          </p:nvSpPr>
          <p:spPr bwMode="auto">
            <a:xfrm>
              <a:off x="249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878" name="Rectangle 6"/>
            <p:cNvSpPr>
              <a:spLocks noChangeArrowheads="1"/>
            </p:cNvSpPr>
            <p:nvPr/>
          </p:nvSpPr>
          <p:spPr bwMode="auto">
            <a:xfrm>
              <a:off x="268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79" name="Rectangle 7"/>
            <p:cNvSpPr>
              <a:spLocks noChangeArrowheads="1"/>
            </p:cNvSpPr>
            <p:nvPr/>
          </p:nvSpPr>
          <p:spPr bwMode="auto">
            <a:xfrm>
              <a:off x="278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880" name="Rectangle 8"/>
            <p:cNvSpPr>
              <a:spLocks noChangeArrowheads="1"/>
            </p:cNvSpPr>
            <p:nvPr/>
          </p:nvSpPr>
          <p:spPr bwMode="auto">
            <a:xfrm>
              <a:off x="288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81" name="Rectangle 9"/>
            <p:cNvSpPr>
              <a:spLocks noChangeArrowheads="1"/>
            </p:cNvSpPr>
            <p:nvPr/>
          </p:nvSpPr>
          <p:spPr bwMode="auto">
            <a:xfrm>
              <a:off x="336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82" name="Rectangle 10"/>
            <p:cNvSpPr>
              <a:spLocks noChangeArrowheads="1"/>
            </p:cNvSpPr>
            <p:nvPr/>
          </p:nvSpPr>
          <p:spPr bwMode="auto">
            <a:xfrm>
              <a:off x="345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83" name="Rectangle 11"/>
            <p:cNvSpPr>
              <a:spLocks noChangeArrowheads="1"/>
            </p:cNvSpPr>
            <p:nvPr/>
          </p:nvSpPr>
          <p:spPr bwMode="auto">
            <a:xfrm>
              <a:off x="364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884" name="Rectangle 12"/>
            <p:cNvSpPr>
              <a:spLocks noChangeArrowheads="1"/>
            </p:cNvSpPr>
            <p:nvPr/>
          </p:nvSpPr>
          <p:spPr bwMode="auto">
            <a:xfrm>
              <a:off x="374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885" name="Rectangle 13"/>
            <p:cNvSpPr>
              <a:spLocks noChangeArrowheads="1"/>
            </p:cNvSpPr>
            <p:nvPr/>
          </p:nvSpPr>
          <p:spPr bwMode="auto">
            <a:xfrm>
              <a:off x="96" y="268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600">
                  <a:cs typeface="+mn-cs"/>
                </a:rPr>
                <a:t>Combined (Bayes)</a:t>
              </a:r>
            </a:p>
          </p:txBody>
        </p:sp>
        <p:sp>
          <p:nvSpPr>
            <p:cNvPr id="2255886" name="Rectangle 14"/>
            <p:cNvSpPr>
              <a:spLocks noChangeArrowheads="1"/>
            </p:cNvSpPr>
            <p:nvPr/>
          </p:nvSpPr>
          <p:spPr bwMode="auto">
            <a:xfrm>
              <a:off x="1344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87" name="Rectangle 15"/>
            <p:cNvSpPr>
              <a:spLocks noChangeArrowheads="1"/>
            </p:cNvSpPr>
            <p:nvPr/>
          </p:nvSpPr>
          <p:spPr bwMode="auto">
            <a:xfrm>
              <a:off x="172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88" name="Rectangle 16"/>
            <p:cNvSpPr>
              <a:spLocks noChangeArrowheads="1"/>
            </p:cNvSpPr>
            <p:nvPr/>
          </p:nvSpPr>
          <p:spPr bwMode="auto">
            <a:xfrm>
              <a:off x="1440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89" name="Rectangle 17"/>
            <p:cNvSpPr>
              <a:spLocks noChangeArrowheads="1"/>
            </p:cNvSpPr>
            <p:nvPr/>
          </p:nvSpPr>
          <p:spPr bwMode="auto">
            <a:xfrm>
              <a:off x="153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90" name="Rectangle 18"/>
            <p:cNvSpPr>
              <a:spLocks noChangeArrowheads="1"/>
            </p:cNvSpPr>
            <p:nvPr/>
          </p:nvSpPr>
          <p:spPr bwMode="auto">
            <a:xfrm>
              <a:off x="163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91" name="Rectangle 19"/>
            <p:cNvSpPr>
              <a:spLocks noChangeArrowheads="1"/>
            </p:cNvSpPr>
            <p:nvPr/>
          </p:nvSpPr>
          <p:spPr bwMode="auto">
            <a:xfrm>
              <a:off x="240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892" name="Rectangle 20"/>
            <p:cNvSpPr>
              <a:spLocks noChangeArrowheads="1"/>
            </p:cNvSpPr>
            <p:nvPr/>
          </p:nvSpPr>
          <p:spPr bwMode="auto">
            <a:xfrm>
              <a:off x="2304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93" name="Rectangle 21"/>
            <p:cNvSpPr>
              <a:spLocks noChangeArrowheads="1"/>
            </p:cNvSpPr>
            <p:nvPr/>
          </p:nvSpPr>
          <p:spPr bwMode="auto">
            <a:xfrm>
              <a:off x="220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94" name="Rectangle 22"/>
            <p:cNvSpPr>
              <a:spLocks noChangeArrowheads="1"/>
            </p:cNvSpPr>
            <p:nvPr/>
          </p:nvSpPr>
          <p:spPr bwMode="auto">
            <a:xfrm>
              <a:off x="2112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95" name="Rectangle 23"/>
            <p:cNvSpPr>
              <a:spLocks noChangeArrowheads="1"/>
            </p:cNvSpPr>
            <p:nvPr/>
          </p:nvSpPr>
          <p:spPr bwMode="auto">
            <a:xfrm>
              <a:off x="2016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896" name="Rectangle 24"/>
            <p:cNvSpPr>
              <a:spLocks noChangeArrowheads="1"/>
            </p:cNvSpPr>
            <p:nvPr/>
          </p:nvSpPr>
          <p:spPr bwMode="auto">
            <a:xfrm>
              <a:off x="2592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897" name="Rectangle 25"/>
            <p:cNvSpPr>
              <a:spLocks noChangeArrowheads="1"/>
            </p:cNvSpPr>
            <p:nvPr/>
          </p:nvSpPr>
          <p:spPr bwMode="auto">
            <a:xfrm>
              <a:off x="1824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898" name="Rectangle 26"/>
            <p:cNvSpPr>
              <a:spLocks noChangeArrowheads="1"/>
            </p:cNvSpPr>
            <p:nvPr/>
          </p:nvSpPr>
          <p:spPr bwMode="auto">
            <a:xfrm>
              <a:off x="3552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899" name="Rectangle 27"/>
            <p:cNvSpPr>
              <a:spLocks noChangeArrowheads="1"/>
            </p:cNvSpPr>
            <p:nvPr/>
          </p:nvSpPr>
          <p:spPr bwMode="auto">
            <a:xfrm>
              <a:off x="2976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900" name="Rectangle 28"/>
            <p:cNvSpPr>
              <a:spLocks noChangeArrowheads="1"/>
            </p:cNvSpPr>
            <p:nvPr/>
          </p:nvSpPr>
          <p:spPr bwMode="auto">
            <a:xfrm>
              <a:off x="307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01" name="Rectangle 29"/>
            <p:cNvSpPr>
              <a:spLocks noChangeArrowheads="1"/>
            </p:cNvSpPr>
            <p:nvPr/>
          </p:nvSpPr>
          <p:spPr bwMode="auto">
            <a:xfrm>
              <a:off x="316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02" name="Rectangle 30"/>
            <p:cNvSpPr>
              <a:spLocks noChangeArrowheads="1"/>
            </p:cNvSpPr>
            <p:nvPr/>
          </p:nvSpPr>
          <p:spPr bwMode="auto">
            <a:xfrm>
              <a:off x="326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03" name="Rectangle 31"/>
            <p:cNvSpPr>
              <a:spLocks noChangeArrowheads="1"/>
            </p:cNvSpPr>
            <p:nvPr/>
          </p:nvSpPr>
          <p:spPr bwMode="auto">
            <a:xfrm>
              <a:off x="384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04" name="Rectangle 32"/>
            <p:cNvSpPr>
              <a:spLocks noChangeArrowheads="1"/>
            </p:cNvSpPr>
            <p:nvPr/>
          </p:nvSpPr>
          <p:spPr bwMode="auto">
            <a:xfrm>
              <a:off x="393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05" name="Rectangle 33"/>
            <p:cNvSpPr>
              <a:spLocks noChangeArrowheads="1"/>
            </p:cNvSpPr>
            <p:nvPr/>
          </p:nvSpPr>
          <p:spPr bwMode="auto">
            <a:xfrm>
              <a:off x="403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06" name="Rectangle 34"/>
            <p:cNvSpPr>
              <a:spLocks noChangeArrowheads="1"/>
            </p:cNvSpPr>
            <p:nvPr/>
          </p:nvSpPr>
          <p:spPr bwMode="auto">
            <a:xfrm>
              <a:off x="412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07" name="Rectangle 35"/>
            <p:cNvSpPr>
              <a:spLocks noChangeArrowheads="1"/>
            </p:cNvSpPr>
            <p:nvPr/>
          </p:nvSpPr>
          <p:spPr bwMode="auto">
            <a:xfrm>
              <a:off x="422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08" name="Rectangle 36"/>
            <p:cNvSpPr>
              <a:spLocks noChangeArrowheads="1"/>
            </p:cNvSpPr>
            <p:nvPr/>
          </p:nvSpPr>
          <p:spPr bwMode="auto">
            <a:xfrm>
              <a:off x="432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09" name="Rectangle 37"/>
            <p:cNvSpPr>
              <a:spLocks noChangeArrowheads="1"/>
            </p:cNvSpPr>
            <p:nvPr/>
          </p:nvSpPr>
          <p:spPr bwMode="auto">
            <a:xfrm>
              <a:off x="441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10" name="Rectangle 38"/>
            <p:cNvSpPr>
              <a:spLocks noChangeArrowheads="1"/>
            </p:cNvSpPr>
            <p:nvPr/>
          </p:nvSpPr>
          <p:spPr bwMode="auto">
            <a:xfrm>
              <a:off x="451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11" name="Rectangle 39"/>
            <p:cNvSpPr>
              <a:spLocks noChangeArrowheads="1"/>
            </p:cNvSpPr>
            <p:nvPr/>
          </p:nvSpPr>
          <p:spPr bwMode="auto">
            <a:xfrm>
              <a:off x="460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12" name="Rectangle 40"/>
            <p:cNvSpPr>
              <a:spLocks noChangeArrowheads="1"/>
            </p:cNvSpPr>
            <p:nvPr/>
          </p:nvSpPr>
          <p:spPr bwMode="auto">
            <a:xfrm>
              <a:off x="470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13" name="Rectangle 41"/>
            <p:cNvSpPr>
              <a:spLocks noChangeArrowheads="1"/>
            </p:cNvSpPr>
            <p:nvPr/>
          </p:nvSpPr>
          <p:spPr bwMode="auto">
            <a:xfrm>
              <a:off x="480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14" name="Rectangle 42"/>
            <p:cNvSpPr>
              <a:spLocks noChangeArrowheads="1"/>
            </p:cNvSpPr>
            <p:nvPr/>
          </p:nvSpPr>
          <p:spPr bwMode="auto">
            <a:xfrm>
              <a:off x="489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15" name="Rectangle 43"/>
            <p:cNvSpPr>
              <a:spLocks noChangeArrowheads="1"/>
            </p:cNvSpPr>
            <p:nvPr/>
          </p:nvSpPr>
          <p:spPr bwMode="auto">
            <a:xfrm>
              <a:off x="499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16" name="Rectangle 44"/>
            <p:cNvSpPr>
              <a:spLocks noChangeArrowheads="1"/>
            </p:cNvSpPr>
            <p:nvPr/>
          </p:nvSpPr>
          <p:spPr bwMode="auto">
            <a:xfrm>
              <a:off x="508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17" name="Rectangle 45"/>
            <p:cNvSpPr>
              <a:spLocks noChangeArrowheads="1"/>
            </p:cNvSpPr>
            <p:nvPr/>
          </p:nvSpPr>
          <p:spPr bwMode="auto">
            <a:xfrm>
              <a:off x="518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18" name="Rectangle 46"/>
            <p:cNvSpPr>
              <a:spLocks noChangeArrowheads="1"/>
            </p:cNvSpPr>
            <p:nvPr/>
          </p:nvSpPr>
          <p:spPr bwMode="auto">
            <a:xfrm>
              <a:off x="528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19" name="Rectangle 47"/>
            <p:cNvSpPr>
              <a:spLocks noChangeArrowheads="1"/>
            </p:cNvSpPr>
            <p:nvPr/>
          </p:nvSpPr>
          <p:spPr bwMode="auto">
            <a:xfrm>
              <a:off x="537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20" name="Rectangle 48"/>
            <p:cNvSpPr>
              <a:spLocks noChangeArrowheads="1"/>
            </p:cNvSpPr>
            <p:nvPr/>
          </p:nvSpPr>
          <p:spPr bwMode="auto">
            <a:xfrm>
              <a:off x="547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21" name="Rectangle 49"/>
            <p:cNvSpPr>
              <a:spLocks noChangeArrowheads="1"/>
            </p:cNvSpPr>
            <p:nvPr/>
          </p:nvSpPr>
          <p:spPr bwMode="auto">
            <a:xfrm>
              <a:off x="556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</p:grpSp>
      <p:grpSp>
        <p:nvGrpSpPr>
          <p:cNvPr id="70659" name="Group 50"/>
          <p:cNvGrpSpPr>
            <a:grpSpLocks/>
          </p:cNvGrpSpPr>
          <p:nvPr/>
        </p:nvGrpSpPr>
        <p:grpSpPr bwMode="auto">
          <a:xfrm>
            <a:off x="2133600" y="1981200"/>
            <a:ext cx="6858000" cy="457200"/>
            <a:chOff x="1344" y="2448"/>
            <a:chExt cx="4320" cy="288"/>
          </a:xfrm>
        </p:grpSpPr>
        <p:sp>
          <p:nvSpPr>
            <p:cNvPr id="2255923" name="Rectangle 51"/>
            <p:cNvSpPr>
              <a:spLocks noChangeArrowheads="1"/>
            </p:cNvSpPr>
            <p:nvPr/>
          </p:nvSpPr>
          <p:spPr bwMode="auto">
            <a:xfrm rot="-5400000">
              <a:off x="124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3.52</a:t>
              </a:r>
            </a:p>
          </p:txBody>
        </p:sp>
        <p:sp>
          <p:nvSpPr>
            <p:cNvPr id="2255924" name="Rectangle 52"/>
            <p:cNvSpPr>
              <a:spLocks noChangeArrowheads="1"/>
            </p:cNvSpPr>
            <p:nvPr/>
          </p:nvSpPr>
          <p:spPr bwMode="auto">
            <a:xfrm rot="-5400000">
              <a:off x="134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18.2</a:t>
              </a:r>
            </a:p>
          </p:txBody>
        </p:sp>
        <p:sp>
          <p:nvSpPr>
            <p:cNvPr id="2255925" name="Rectangle 53"/>
            <p:cNvSpPr>
              <a:spLocks noChangeArrowheads="1"/>
            </p:cNvSpPr>
            <p:nvPr/>
          </p:nvSpPr>
          <p:spPr bwMode="auto">
            <a:xfrm rot="-5400000">
              <a:off x="144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11.1</a:t>
              </a:r>
            </a:p>
          </p:txBody>
        </p:sp>
        <p:sp>
          <p:nvSpPr>
            <p:cNvPr id="2255926" name="Rectangle 54"/>
            <p:cNvSpPr>
              <a:spLocks noChangeArrowheads="1"/>
            </p:cNvSpPr>
            <p:nvPr/>
          </p:nvSpPr>
          <p:spPr bwMode="auto">
            <a:xfrm rot="-5400000">
              <a:off x="153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13.9</a:t>
              </a:r>
            </a:p>
          </p:txBody>
        </p:sp>
        <p:sp>
          <p:nvSpPr>
            <p:cNvPr id="2255927" name="Rectangle 55"/>
            <p:cNvSpPr>
              <a:spLocks noChangeArrowheads="1"/>
            </p:cNvSpPr>
            <p:nvPr/>
          </p:nvSpPr>
          <p:spPr bwMode="auto">
            <a:xfrm rot="-5400000">
              <a:off x="163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26.6</a:t>
              </a:r>
            </a:p>
          </p:txBody>
        </p:sp>
        <p:sp>
          <p:nvSpPr>
            <p:cNvPr id="2255928" name="Rectangle 56"/>
            <p:cNvSpPr>
              <a:spLocks noChangeArrowheads="1"/>
            </p:cNvSpPr>
            <p:nvPr/>
          </p:nvSpPr>
          <p:spPr bwMode="auto">
            <a:xfrm rot="-5400000">
              <a:off x="172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5929" name="Rectangle 57"/>
            <p:cNvSpPr>
              <a:spLocks noChangeArrowheads="1"/>
            </p:cNvSpPr>
            <p:nvPr/>
          </p:nvSpPr>
          <p:spPr bwMode="auto">
            <a:xfrm rot="-5400000">
              <a:off x="182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</a:t>
              </a:r>
            </a:p>
          </p:txBody>
        </p:sp>
        <p:sp>
          <p:nvSpPr>
            <p:cNvPr id="2255930" name="Rectangle 58"/>
            <p:cNvSpPr>
              <a:spLocks noChangeArrowheads="1"/>
            </p:cNvSpPr>
            <p:nvPr/>
          </p:nvSpPr>
          <p:spPr bwMode="auto">
            <a:xfrm rot="-5400000">
              <a:off x="508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5931" name="Rectangle 59"/>
            <p:cNvSpPr>
              <a:spLocks noChangeArrowheads="1"/>
            </p:cNvSpPr>
            <p:nvPr/>
          </p:nvSpPr>
          <p:spPr bwMode="auto">
            <a:xfrm rot="-5400000">
              <a:off x="499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5932" name="Rectangle 60"/>
            <p:cNvSpPr>
              <a:spLocks noChangeArrowheads="1"/>
            </p:cNvSpPr>
            <p:nvPr/>
          </p:nvSpPr>
          <p:spPr bwMode="auto">
            <a:xfrm rot="-5400000">
              <a:off x="489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0.29</a:t>
              </a:r>
            </a:p>
          </p:txBody>
        </p:sp>
        <p:sp>
          <p:nvSpPr>
            <p:cNvPr id="2255933" name="Rectangle 61"/>
            <p:cNvSpPr>
              <a:spLocks noChangeArrowheads="1"/>
            </p:cNvSpPr>
            <p:nvPr/>
          </p:nvSpPr>
          <p:spPr bwMode="auto">
            <a:xfrm rot="-5400000">
              <a:off x="480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0.06</a:t>
              </a:r>
            </a:p>
          </p:txBody>
        </p:sp>
        <p:sp>
          <p:nvSpPr>
            <p:cNvPr id="2255934" name="Rectangle 62"/>
            <p:cNvSpPr>
              <a:spLocks noChangeArrowheads="1"/>
            </p:cNvSpPr>
            <p:nvPr/>
          </p:nvSpPr>
          <p:spPr bwMode="auto">
            <a:xfrm rot="-5400000">
              <a:off x="470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0.12</a:t>
              </a:r>
            </a:p>
          </p:txBody>
        </p:sp>
        <p:sp>
          <p:nvSpPr>
            <p:cNvPr id="2255935" name="Rectangle 63"/>
            <p:cNvSpPr>
              <a:spLocks noChangeArrowheads="1"/>
            </p:cNvSpPr>
            <p:nvPr/>
          </p:nvSpPr>
          <p:spPr bwMode="auto">
            <a:xfrm rot="-5400000">
              <a:off x="460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5936" name="Rectangle 64"/>
            <p:cNvSpPr>
              <a:spLocks noChangeArrowheads="1"/>
            </p:cNvSpPr>
            <p:nvPr/>
          </p:nvSpPr>
          <p:spPr bwMode="auto">
            <a:xfrm rot="-5400000">
              <a:off x="451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0.29</a:t>
              </a:r>
            </a:p>
          </p:txBody>
        </p:sp>
        <p:sp>
          <p:nvSpPr>
            <p:cNvPr id="2255937" name="Rectangle 65"/>
            <p:cNvSpPr>
              <a:spLocks noChangeArrowheads="1"/>
            </p:cNvSpPr>
            <p:nvPr/>
          </p:nvSpPr>
          <p:spPr bwMode="auto">
            <a:xfrm rot="-5400000">
              <a:off x="441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0.06</a:t>
              </a:r>
            </a:p>
          </p:txBody>
        </p:sp>
        <p:sp>
          <p:nvSpPr>
            <p:cNvPr id="2255938" name="Rectangle 66"/>
            <p:cNvSpPr>
              <a:spLocks noChangeArrowheads="1"/>
            </p:cNvSpPr>
            <p:nvPr/>
          </p:nvSpPr>
          <p:spPr bwMode="auto">
            <a:xfrm rot="-5400000">
              <a:off x="432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0.06</a:t>
              </a:r>
            </a:p>
          </p:txBody>
        </p:sp>
        <p:sp>
          <p:nvSpPr>
            <p:cNvPr id="2255939" name="Rectangle 67"/>
            <p:cNvSpPr>
              <a:spLocks noChangeArrowheads="1"/>
            </p:cNvSpPr>
            <p:nvPr/>
          </p:nvSpPr>
          <p:spPr bwMode="auto">
            <a:xfrm rot="-5400000">
              <a:off x="422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5940" name="Rectangle 68"/>
            <p:cNvSpPr>
              <a:spLocks noChangeArrowheads="1"/>
            </p:cNvSpPr>
            <p:nvPr/>
          </p:nvSpPr>
          <p:spPr bwMode="auto">
            <a:xfrm rot="-5400000">
              <a:off x="412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5941" name="Rectangle 69"/>
            <p:cNvSpPr>
              <a:spLocks noChangeArrowheads="1"/>
            </p:cNvSpPr>
            <p:nvPr/>
          </p:nvSpPr>
          <p:spPr bwMode="auto">
            <a:xfrm rot="-5400000">
              <a:off x="403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0.36</a:t>
              </a:r>
            </a:p>
          </p:txBody>
        </p:sp>
        <p:sp>
          <p:nvSpPr>
            <p:cNvPr id="2255942" name="Rectangle 70"/>
            <p:cNvSpPr>
              <a:spLocks noChangeArrowheads="1"/>
            </p:cNvSpPr>
            <p:nvPr/>
          </p:nvSpPr>
          <p:spPr bwMode="auto">
            <a:xfrm rot="-5400000">
              <a:off x="393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0.08</a:t>
              </a:r>
            </a:p>
          </p:txBody>
        </p:sp>
        <p:sp>
          <p:nvSpPr>
            <p:cNvPr id="2255943" name="Rectangle 71"/>
            <p:cNvSpPr>
              <a:spLocks noChangeArrowheads="1"/>
            </p:cNvSpPr>
            <p:nvPr/>
          </p:nvSpPr>
          <p:spPr bwMode="auto">
            <a:xfrm rot="-5400000">
              <a:off x="384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0.91</a:t>
              </a:r>
            </a:p>
          </p:txBody>
        </p:sp>
        <p:sp>
          <p:nvSpPr>
            <p:cNvPr id="2255944" name="Rectangle 72"/>
            <p:cNvSpPr>
              <a:spLocks noChangeArrowheads="1"/>
            </p:cNvSpPr>
            <p:nvPr/>
          </p:nvSpPr>
          <p:spPr bwMode="auto">
            <a:xfrm rot="-5400000">
              <a:off x="374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5945" name="Rectangle 73"/>
            <p:cNvSpPr>
              <a:spLocks noChangeArrowheads="1"/>
            </p:cNvSpPr>
            <p:nvPr/>
          </p:nvSpPr>
          <p:spPr bwMode="auto">
            <a:xfrm rot="-5400000">
              <a:off x="364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</a:t>
              </a:r>
            </a:p>
          </p:txBody>
        </p:sp>
        <p:sp>
          <p:nvSpPr>
            <p:cNvPr id="2255946" name="Rectangle 74"/>
            <p:cNvSpPr>
              <a:spLocks noChangeArrowheads="1"/>
            </p:cNvSpPr>
            <p:nvPr/>
          </p:nvSpPr>
          <p:spPr bwMode="auto">
            <a:xfrm rot="-5400000">
              <a:off x="355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0.52</a:t>
              </a:r>
            </a:p>
          </p:txBody>
        </p:sp>
        <p:sp>
          <p:nvSpPr>
            <p:cNvPr id="2255947" name="Rectangle 75"/>
            <p:cNvSpPr>
              <a:spLocks noChangeArrowheads="1"/>
            </p:cNvSpPr>
            <p:nvPr/>
          </p:nvSpPr>
          <p:spPr bwMode="auto">
            <a:xfrm rot="-5400000">
              <a:off x="345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2.16</a:t>
              </a:r>
            </a:p>
          </p:txBody>
        </p:sp>
        <p:sp>
          <p:nvSpPr>
            <p:cNvPr id="2255948" name="Rectangle 76"/>
            <p:cNvSpPr>
              <a:spLocks noChangeArrowheads="1"/>
            </p:cNvSpPr>
            <p:nvPr/>
          </p:nvSpPr>
          <p:spPr bwMode="auto">
            <a:xfrm rot="-5400000">
              <a:off x="336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132</a:t>
              </a:r>
            </a:p>
          </p:txBody>
        </p:sp>
        <p:sp>
          <p:nvSpPr>
            <p:cNvPr id="2255949" name="Rectangle 77"/>
            <p:cNvSpPr>
              <a:spLocks noChangeArrowheads="1"/>
            </p:cNvSpPr>
            <p:nvPr/>
          </p:nvSpPr>
          <p:spPr bwMode="auto">
            <a:xfrm rot="-5400000">
              <a:off x="326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19.5</a:t>
              </a:r>
            </a:p>
          </p:txBody>
        </p:sp>
        <p:sp>
          <p:nvSpPr>
            <p:cNvPr id="2255950" name="Rectangle 78"/>
            <p:cNvSpPr>
              <a:spLocks noChangeArrowheads="1"/>
            </p:cNvSpPr>
            <p:nvPr/>
          </p:nvSpPr>
          <p:spPr bwMode="auto">
            <a:xfrm rot="-5400000">
              <a:off x="316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0.53</a:t>
              </a:r>
            </a:p>
          </p:txBody>
        </p:sp>
        <p:sp>
          <p:nvSpPr>
            <p:cNvPr id="2255951" name="Rectangle 79"/>
            <p:cNvSpPr>
              <a:spLocks noChangeArrowheads="1"/>
            </p:cNvSpPr>
            <p:nvPr/>
          </p:nvSpPr>
          <p:spPr bwMode="auto">
            <a:xfrm rot="-5400000">
              <a:off x="307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3.68</a:t>
              </a:r>
            </a:p>
          </p:txBody>
        </p:sp>
        <p:sp>
          <p:nvSpPr>
            <p:cNvPr id="2255952" name="Rectangle 80"/>
            <p:cNvSpPr>
              <a:spLocks noChangeArrowheads="1"/>
            </p:cNvSpPr>
            <p:nvPr/>
          </p:nvSpPr>
          <p:spPr bwMode="auto">
            <a:xfrm rot="-5400000">
              <a:off x="297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5.52</a:t>
              </a:r>
            </a:p>
          </p:txBody>
        </p:sp>
        <p:sp>
          <p:nvSpPr>
            <p:cNvPr id="2255953" name="Rectangle 81"/>
            <p:cNvSpPr>
              <a:spLocks noChangeArrowheads="1"/>
            </p:cNvSpPr>
            <p:nvPr/>
          </p:nvSpPr>
          <p:spPr bwMode="auto">
            <a:xfrm rot="-5400000">
              <a:off x="288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12.7</a:t>
              </a:r>
            </a:p>
          </p:txBody>
        </p:sp>
        <p:sp>
          <p:nvSpPr>
            <p:cNvPr id="2255954" name="Rectangle 82"/>
            <p:cNvSpPr>
              <a:spLocks noChangeArrowheads="1"/>
            </p:cNvSpPr>
            <p:nvPr/>
          </p:nvSpPr>
          <p:spPr bwMode="auto">
            <a:xfrm rot="-5400000">
              <a:off x="278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10.4</a:t>
              </a:r>
            </a:p>
          </p:txBody>
        </p:sp>
        <p:sp>
          <p:nvSpPr>
            <p:cNvPr id="2255955" name="Rectangle 83"/>
            <p:cNvSpPr>
              <a:spLocks noChangeArrowheads="1"/>
            </p:cNvSpPr>
            <p:nvPr/>
          </p:nvSpPr>
          <p:spPr bwMode="auto">
            <a:xfrm rot="-5400000">
              <a:off x="268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2.25</a:t>
              </a:r>
            </a:p>
          </p:txBody>
        </p:sp>
        <p:sp>
          <p:nvSpPr>
            <p:cNvPr id="2255956" name="Rectangle 84"/>
            <p:cNvSpPr>
              <a:spLocks noChangeArrowheads="1"/>
            </p:cNvSpPr>
            <p:nvPr/>
          </p:nvSpPr>
          <p:spPr bwMode="auto">
            <a:xfrm rot="-5400000">
              <a:off x="259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26.6</a:t>
              </a:r>
            </a:p>
          </p:txBody>
        </p:sp>
        <p:sp>
          <p:nvSpPr>
            <p:cNvPr id="2255957" name="Rectangle 85"/>
            <p:cNvSpPr>
              <a:spLocks noChangeArrowheads="1"/>
            </p:cNvSpPr>
            <p:nvPr/>
          </p:nvSpPr>
          <p:spPr bwMode="auto">
            <a:xfrm rot="-5400000">
              <a:off x="249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5958" name="Rectangle 86"/>
            <p:cNvSpPr>
              <a:spLocks noChangeArrowheads="1"/>
            </p:cNvSpPr>
            <p:nvPr/>
          </p:nvSpPr>
          <p:spPr bwMode="auto">
            <a:xfrm rot="-5400000">
              <a:off x="240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</a:t>
              </a:r>
            </a:p>
          </p:txBody>
        </p:sp>
        <p:sp>
          <p:nvSpPr>
            <p:cNvPr id="2255959" name="Rectangle 87"/>
            <p:cNvSpPr>
              <a:spLocks noChangeArrowheads="1"/>
            </p:cNvSpPr>
            <p:nvPr/>
          </p:nvSpPr>
          <p:spPr bwMode="auto">
            <a:xfrm rot="-5400000">
              <a:off x="230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2.25</a:t>
              </a:r>
            </a:p>
          </p:txBody>
        </p:sp>
        <p:sp>
          <p:nvSpPr>
            <p:cNvPr id="2255960" name="Rectangle 88"/>
            <p:cNvSpPr>
              <a:spLocks noChangeArrowheads="1"/>
            </p:cNvSpPr>
            <p:nvPr/>
          </p:nvSpPr>
          <p:spPr bwMode="auto">
            <a:xfrm rot="-5400000">
              <a:off x="220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11.1</a:t>
              </a:r>
            </a:p>
          </p:txBody>
        </p:sp>
        <p:sp>
          <p:nvSpPr>
            <p:cNvPr id="2255961" name="Rectangle 89"/>
            <p:cNvSpPr>
              <a:spLocks noChangeArrowheads="1"/>
            </p:cNvSpPr>
            <p:nvPr/>
          </p:nvSpPr>
          <p:spPr bwMode="auto">
            <a:xfrm rot="-5400000">
              <a:off x="211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18.2</a:t>
              </a:r>
            </a:p>
          </p:txBody>
        </p:sp>
        <p:sp>
          <p:nvSpPr>
            <p:cNvPr id="2255962" name="Rectangle 90"/>
            <p:cNvSpPr>
              <a:spLocks noChangeArrowheads="1"/>
            </p:cNvSpPr>
            <p:nvPr/>
          </p:nvSpPr>
          <p:spPr bwMode="auto">
            <a:xfrm rot="-5400000">
              <a:off x="201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10.4</a:t>
              </a:r>
            </a:p>
          </p:txBody>
        </p:sp>
        <p:sp>
          <p:nvSpPr>
            <p:cNvPr id="2255963" name="Rectangle 91"/>
            <p:cNvSpPr>
              <a:spLocks noChangeArrowheads="1"/>
            </p:cNvSpPr>
            <p:nvPr/>
          </p:nvSpPr>
          <p:spPr bwMode="auto">
            <a:xfrm rot="-5400000">
              <a:off x="192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2.25</a:t>
              </a:r>
            </a:p>
          </p:txBody>
        </p:sp>
        <p:sp>
          <p:nvSpPr>
            <p:cNvPr id="2255964" name="Rectangle 92"/>
            <p:cNvSpPr>
              <a:spLocks noChangeArrowheads="1"/>
            </p:cNvSpPr>
            <p:nvPr/>
          </p:nvSpPr>
          <p:spPr bwMode="auto">
            <a:xfrm rot="-5400000">
              <a:off x="528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0.06</a:t>
              </a:r>
            </a:p>
          </p:txBody>
        </p:sp>
        <p:sp>
          <p:nvSpPr>
            <p:cNvPr id="2255965" name="Rectangle 93"/>
            <p:cNvSpPr>
              <a:spLocks noChangeArrowheads="1"/>
            </p:cNvSpPr>
            <p:nvPr/>
          </p:nvSpPr>
          <p:spPr bwMode="auto">
            <a:xfrm rot="-5400000">
              <a:off x="537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0.29</a:t>
              </a:r>
            </a:p>
          </p:txBody>
        </p:sp>
        <p:sp>
          <p:nvSpPr>
            <p:cNvPr id="2255966" name="Rectangle 94"/>
            <p:cNvSpPr>
              <a:spLocks noChangeArrowheads="1"/>
            </p:cNvSpPr>
            <p:nvPr/>
          </p:nvSpPr>
          <p:spPr bwMode="auto">
            <a:xfrm rot="-5400000">
              <a:off x="547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0.29</a:t>
              </a:r>
            </a:p>
          </p:txBody>
        </p:sp>
        <p:sp>
          <p:nvSpPr>
            <p:cNvPr id="2255967" name="Rectangle 95"/>
            <p:cNvSpPr>
              <a:spLocks noChangeArrowheads="1"/>
            </p:cNvSpPr>
            <p:nvPr/>
          </p:nvSpPr>
          <p:spPr bwMode="auto">
            <a:xfrm rot="-5400000">
              <a:off x="518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</a:t>
              </a:r>
            </a:p>
          </p:txBody>
        </p:sp>
      </p:grpSp>
      <p:grpSp>
        <p:nvGrpSpPr>
          <p:cNvPr id="70660" name="Group 96"/>
          <p:cNvGrpSpPr>
            <a:grpSpLocks/>
          </p:cNvGrpSpPr>
          <p:nvPr/>
        </p:nvGrpSpPr>
        <p:grpSpPr bwMode="auto">
          <a:xfrm>
            <a:off x="152400" y="2743200"/>
            <a:ext cx="8839200" cy="685800"/>
            <a:chOff x="96" y="2496"/>
            <a:chExt cx="5568" cy="432"/>
          </a:xfrm>
        </p:grpSpPr>
        <p:grpSp>
          <p:nvGrpSpPr>
            <p:cNvPr id="70824" name="Group 97"/>
            <p:cNvGrpSpPr>
              <a:grpSpLocks/>
            </p:cNvGrpSpPr>
            <p:nvPr/>
          </p:nvGrpSpPr>
          <p:grpSpPr bwMode="auto">
            <a:xfrm>
              <a:off x="96" y="2496"/>
              <a:ext cx="5568" cy="144"/>
              <a:chOff x="96" y="2688"/>
              <a:chExt cx="5568" cy="144"/>
            </a:xfrm>
          </p:grpSpPr>
          <p:sp>
            <p:nvSpPr>
              <p:cNvPr id="2255970" name="Rectangle 98"/>
              <p:cNvSpPr>
                <a:spLocks noChangeArrowheads="1"/>
              </p:cNvSpPr>
              <p:nvPr/>
            </p:nvSpPr>
            <p:spPr bwMode="auto">
              <a:xfrm>
                <a:off x="1920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71" name="Rectangle 99"/>
              <p:cNvSpPr>
                <a:spLocks noChangeArrowheads="1"/>
              </p:cNvSpPr>
              <p:nvPr/>
            </p:nvSpPr>
            <p:spPr bwMode="auto">
              <a:xfrm>
                <a:off x="2496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72" name="Rectangle 100"/>
              <p:cNvSpPr>
                <a:spLocks noChangeArrowheads="1"/>
              </p:cNvSpPr>
              <p:nvPr/>
            </p:nvSpPr>
            <p:spPr bwMode="auto">
              <a:xfrm>
                <a:off x="2688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73" name="Rectangle 101"/>
              <p:cNvSpPr>
                <a:spLocks noChangeArrowheads="1"/>
              </p:cNvSpPr>
              <p:nvPr/>
            </p:nvSpPr>
            <p:spPr bwMode="auto">
              <a:xfrm>
                <a:off x="2784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74" name="Rectangle 102"/>
              <p:cNvSpPr>
                <a:spLocks noChangeArrowheads="1"/>
              </p:cNvSpPr>
              <p:nvPr/>
            </p:nvSpPr>
            <p:spPr bwMode="auto">
              <a:xfrm>
                <a:off x="2880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75" name="Rectangle 103"/>
              <p:cNvSpPr>
                <a:spLocks noChangeArrowheads="1"/>
              </p:cNvSpPr>
              <p:nvPr/>
            </p:nvSpPr>
            <p:spPr bwMode="auto">
              <a:xfrm>
                <a:off x="3360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76" name="Rectangle 104"/>
              <p:cNvSpPr>
                <a:spLocks noChangeArrowheads="1"/>
              </p:cNvSpPr>
              <p:nvPr/>
            </p:nvSpPr>
            <p:spPr bwMode="auto">
              <a:xfrm>
                <a:off x="3456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77" name="Rectangle 105"/>
              <p:cNvSpPr>
                <a:spLocks noChangeArrowheads="1"/>
              </p:cNvSpPr>
              <p:nvPr/>
            </p:nvSpPr>
            <p:spPr bwMode="auto">
              <a:xfrm>
                <a:off x="3648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78" name="Rectangle 106"/>
              <p:cNvSpPr>
                <a:spLocks noChangeArrowheads="1"/>
              </p:cNvSpPr>
              <p:nvPr/>
            </p:nvSpPr>
            <p:spPr bwMode="auto">
              <a:xfrm>
                <a:off x="3744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79" name="Rectangle 107"/>
              <p:cNvSpPr>
                <a:spLocks noChangeArrowheads="1"/>
              </p:cNvSpPr>
              <p:nvPr/>
            </p:nvSpPr>
            <p:spPr bwMode="auto">
              <a:xfrm>
                <a:off x="96" y="2688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Majority</a:t>
                </a:r>
              </a:p>
            </p:txBody>
          </p:sp>
          <p:sp>
            <p:nvSpPr>
              <p:cNvPr id="2255980" name="Rectangle 108"/>
              <p:cNvSpPr>
                <a:spLocks noChangeArrowheads="1"/>
              </p:cNvSpPr>
              <p:nvPr/>
            </p:nvSpPr>
            <p:spPr bwMode="auto">
              <a:xfrm>
                <a:off x="1344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81" name="Rectangle 109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82" name="Rectangle 110"/>
              <p:cNvSpPr>
                <a:spLocks noChangeArrowheads="1"/>
              </p:cNvSpPr>
              <p:nvPr/>
            </p:nvSpPr>
            <p:spPr bwMode="auto">
              <a:xfrm>
                <a:off x="1440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83" name="Rectangle 111"/>
              <p:cNvSpPr>
                <a:spLocks noChangeArrowheads="1"/>
              </p:cNvSpPr>
              <p:nvPr/>
            </p:nvSpPr>
            <p:spPr bwMode="auto">
              <a:xfrm>
                <a:off x="1536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84" name="Rectangle 112"/>
              <p:cNvSpPr>
                <a:spLocks noChangeArrowheads="1"/>
              </p:cNvSpPr>
              <p:nvPr/>
            </p:nvSpPr>
            <p:spPr bwMode="auto">
              <a:xfrm>
                <a:off x="1632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85" name="Rectangle 113"/>
              <p:cNvSpPr>
                <a:spLocks noChangeArrowheads="1"/>
              </p:cNvSpPr>
              <p:nvPr/>
            </p:nvSpPr>
            <p:spPr bwMode="auto">
              <a:xfrm>
                <a:off x="2400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86" name="Rectangle 114"/>
              <p:cNvSpPr>
                <a:spLocks noChangeArrowheads="1"/>
              </p:cNvSpPr>
              <p:nvPr/>
            </p:nvSpPr>
            <p:spPr bwMode="auto">
              <a:xfrm>
                <a:off x="2304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87" name="Rectangle 115"/>
              <p:cNvSpPr>
                <a:spLocks noChangeArrowheads="1"/>
              </p:cNvSpPr>
              <p:nvPr/>
            </p:nvSpPr>
            <p:spPr bwMode="auto">
              <a:xfrm>
                <a:off x="2208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88" name="Rectangle 116"/>
              <p:cNvSpPr>
                <a:spLocks noChangeArrowheads="1"/>
              </p:cNvSpPr>
              <p:nvPr/>
            </p:nvSpPr>
            <p:spPr bwMode="auto">
              <a:xfrm>
                <a:off x="2112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89" name="Rectangle 117"/>
              <p:cNvSpPr>
                <a:spLocks noChangeArrowheads="1"/>
              </p:cNvSpPr>
              <p:nvPr/>
            </p:nvSpPr>
            <p:spPr bwMode="auto">
              <a:xfrm>
                <a:off x="2016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90" name="Rectangle 118"/>
              <p:cNvSpPr>
                <a:spLocks noChangeArrowheads="1"/>
              </p:cNvSpPr>
              <p:nvPr/>
            </p:nvSpPr>
            <p:spPr bwMode="auto">
              <a:xfrm>
                <a:off x="2592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91" name="Rectangle 119"/>
              <p:cNvSpPr>
                <a:spLocks noChangeArrowheads="1"/>
              </p:cNvSpPr>
              <p:nvPr/>
            </p:nvSpPr>
            <p:spPr bwMode="auto">
              <a:xfrm>
                <a:off x="1824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92" name="Rectangle 120"/>
              <p:cNvSpPr>
                <a:spLocks noChangeArrowheads="1"/>
              </p:cNvSpPr>
              <p:nvPr/>
            </p:nvSpPr>
            <p:spPr bwMode="auto">
              <a:xfrm>
                <a:off x="3552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93" name="Rectangle 121"/>
              <p:cNvSpPr>
                <a:spLocks noChangeArrowheads="1"/>
              </p:cNvSpPr>
              <p:nvPr/>
            </p:nvSpPr>
            <p:spPr bwMode="auto">
              <a:xfrm>
                <a:off x="2976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94" name="Rectangle 122"/>
              <p:cNvSpPr>
                <a:spLocks noChangeArrowheads="1"/>
              </p:cNvSpPr>
              <p:nvPr/>
            </p:nvSpPr>
            <p:spPr bwMode="auto">
              <a:xfrm>
                <a:off x="3072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95" name="Rectangle 123"/>
              <p:cNvSpPr>
                <a:spLocks noChangeArrowheads="1"/>
              </p:cNvSpPr>
              <p:nvPr/>
            </p:nvSpPr>
            <p:spPr bwMode="auto">
              <a:xfrm>
                <a:off x="3168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96" name="Rectangle 124"/>
              <p:cNvSpPr>
                <a:spLocks noChangeArrowheads="1"/>
              </p:cNvSpPr>
              <p:nvPr/>
            </p:nvSpPr>
            <p:spPr bwMode="auto">
              <a:xfrm>
                <a:off x="3264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97" name="Rectangle 125"/>
              <p:cNvSpPr>
                <a:spLocks noChangeArrowheads="1"/>
              </p:cNvSpPr>
              <p:nvPr/>
            </p:nvSpPr>
            <p:spPr bwMode="auto">
              <a:xfrm>
                <a:off x="3840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98" name="Rectangle 126"/>
              <p:cNvSpPr>
                <a:spLocks noChangeArrowheads="1"/>
              </p:cNvSpPr>
              <p:nvPr/>
            </p:nvSpPr>
            <p:spPr bwMode="auto">
              <a:xfrm>
                <a:off x="3936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99" name="Rectangle 127"/>
              <p:cNvSpPr>
                <a:spLocks noChangeArrowheads="1"/>
              </p:cNvSpPr>
              <p:nvPr/>
            </p:nvSpPr>
            <p:spPr bwMode="auto">
              <a:xfrm>
                <a:off x="4032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00" name="Rectangle 128"/>
              <p:cNvSpPr>
                <a:spLocks noChangeArrowheads="1"/>
              </p:cNvSpPr>
              <p:nvPr/>
            </p:nvSpPr>
            <p:spPr bwMode="auto">
              <a:xfrm>
                <a:off x="4128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01" name="Rectangle 129"/>
              <p:cNvSpPr>
                <a:spLocks noChangeArrowheads="1"/>
              </p:cNvSpPr>
              <p:nvPr/>
            </p:nvSpPr>
            <p:spPr bwMode="auto">
              <a:xfrm>
                <a:off x="4224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02" name="Rectangle 130"/>
              <p:cNvSpPr>
                <a:spLocks noChangeArrowheads="1"/>
              </p:cNvSpPr>
              <p:nvPr/>
            </p:nvSpPr>
            <p:spPr bwMode="auto">
              <a:xfrm>
                <a:off x="4320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03" name="Rectangle 131"/>
              <p:cNvSpPr>
                <a:spLocks noChangeArrowheads="1"/>
              </p:cNvSpPr>
              <p:nvPr/>
            </p:nvSpPr>
            <p:spPr bwMode="auto">
              <a:xfrm>
                <a:off x="4416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04" name="Rectangle 132"/>
              <p:cNvSpPr>
                <a:spLocks noChangeArrowheads="1"/>
              </p:cNvSpPr>
              <p:nvPr/>
            </p:nvSpPr>
            <p:spPr bwMode="auto">
              <a:xfrm>
                <a:off x="4512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05" name="Rectangle 133"/>
              <p:cNvSpPr>
                <a:spLocks noChangeArrowheads="1"/>
              </p:cNvSpPr>
              <p:nvPr/>
            </p:nvSpPr>
            <p:spPr bwMode="auto">
              <a:xfrm>
                <a:off x="4608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06" name="Rectangle 134"/>
              <p:cNvSpPr>
                <a:spLocks noChangeArrowheads="1"/>
              </p:cNvSpPr>
              <p:nvPr/>
            </p:nvSpPr>
            <p:spPr bwMode="auto">
              <a:xfrm>
                <a:off x="4704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07" name="Rectangle 135"/>
              <p:cNvSpPr>
                <a:spLocks noChangeArrowheads="1"/>
              </p:cNvSpPr>
              <p:nvPr/>
            </p:nvSpPr>
            <p:spPr bwMode="auto">
              <a:xfrm>
                <a:off x="4800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08" name="Rectangle 136"/>
              <p:cNvSpPr>
                <a:spLocks noChangeArrowheads="1"/>
              </p:cNvSpPr>
              <p:nvPr/>
            </p:nvSpPr>
            <p:spPr bwMode="auto">
              <a:xfrm>
                <a:off x="4896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09" name="Rectangle 137"/>
              <p:cNvSpPr>
                <a:spLocks noChangeArrowheads="1"/>
              </p:cNvSpPr>
              <p:nvPr/>
            </p:nvSpPr>
            <p:spPr bwMode="auto">
              <a:xfrm>
                <a:off x="4992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10" name="Rectangle 138"/>
              <p:cNvSpPr>
                <a:spLocks noChangeArrowheads="1"/>
              </p:cNvSpPr>
              <p:nvPr/>
            </p:nvSpPr>
            <p:spPr bwMode="auto">
              <a:xfrm>
                <a:off x="5088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11" name="Rectangle 139"/>
              <p:cNvSpPr>
                <a:spLocks noChangeArrowheads="1"/>
              </p:cNvSpPr>
              <p:nvPr/>
            </p:nvSpPr>
            <p:spPr bwMode="auto">
              <a:xfrm>
                <a:off x="5184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12" name="Rectangle 140"/>
              <p:cNvSpPr>
                <a:spLocks noChangeArrowheads="1"/>
              </p:cNvSpPr>
              <p:nvPr/>
            </p:nvSpPr>
            <p:spPr bwMode="auto">
              <a:xfrm>
                <a:off x="5280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13" name="Rectangle 141"/>
              <p:cNvSpPr>
                <a:spLocks noChangeArrowheads="1"/>
              </p:cNvSpPr>
              <p:nvPr/>
            </p:nvSpPr>
            <p:spPr bwMode="auto">
              <a:xfrm>
                <a:off x="5376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14" name="Rectangle 142"/>
              <p:cNvSpPr>
                <a:spLocks noChangeArrowheads="1"/>
              </p:cNvSpPr>
              <p:nvPr/>
            </p:nvSpPr>
            <p:spPr bwMode="auto">
              <a:xfrm>
                <a:off x="5472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15" name="Rectangle 143"/>
              <p:cNvSpPr>
                <a:spLocks noChangeArrowheads="1"/>
              </p:cNvSpPr>
              <p:nvPr/>
            </p:nvSpPr>
            <p:spPr bwMode="auto">
              <a:xfrm>
                <a:off x="5568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</p:grpSp>
        <p:grpSp>
          <p:nvGrpSpPr>
            <p:cNvPr id="70825" name="Group 144"/>
            <p:cNvGrpSpPr>
              <a:grpSpLocks/>
            </p:cNvGrpSpPr>
            <p:nvPr/>
          </p:nvGrpSpPr>
          <p:grpSpPr bwMode="auto">
            <a:xfrm>
              <a:off x="96" y="2640"/>
              <a:ext cx="5568" cy="144"/>
              <a:chOff x="96" y="2832"/>
              <a:chExt cx="5568" cy="144"/>
            </a:xfrm>
          </p:grpSpPr>
          <p:sp>
            <p:nvSpPr>
              <p:cNvPr id="2256017" name="Rectangle 145"/>
              <p:cNvSpPr>
                <a:spLocks noChangeArrowheads="1"/>
              </p:cNvSpPr>
              <p:nvPr/>
            </p:nvSpPr>
            <p:spPr bwMode="auto">
              <a:xfrm>
                <a:off x="1920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18" name="Rectangle 146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19" name="Rectangle 147"/>
              <p:cNvSpPr>
                <a:spLocks noChangeArrowheads="1"/>
              </p:cNvSpPr>
              <p:nvPr/>
            </p:nvSpPr>
            <p:spPr bwMode="auto">
              <a:xfrm>
                <a:off x="2688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20" name="Rectangle 148"/>
              <p:cNvSpPr>
                <a:spLocks noChangeArrowheads="1"/>
              </p:cNvSpPr>
              <p:nvPr/>
            </p:nvSpPr>
            <p:spPr bwMode="auto">
              <a:xfrm>
                <a:off x="2784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21" name="Rectangle 149"/>
              <p:cNvSpPr>
                <a:spLocks noChangeArrowheads="1"/>
              </p:cNvSpPr>
              <p:nvPr/>
            </p:nvSpPr>
            <p:spPr bwMode="auto">
              <a:xfrm>
                <a:off x="2880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22" name="Rectangle 150"/>
              <p:cNvSpPr>
                <a:spLocks noChangeArrowheads="1"/>
              </p:cNvSpPr>
              <p:nvPr/>
            </p:nvSpPr>
            <p:spPr bwMode="auto">
              <a:xfrm>
                <a:off x="3360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23" name="Rectangle 151"/>
              <p:cNvSpPr>
                <a:spLocks noChangeArrowheads="1"/>
              </p:cNvSpPr>
              <p:nvPr/>
            </p:nvSpPr>
            <p:spPr bwMode="auto">
              <a:xfrm>
                <a:off x="3456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24" name="Rectangle 152"/>
              <p:cNvSpPr>
                <a:spLocks noChangeArrowheads="1"/>
              </p:cNvSpPr>
              <p:nvPr/>
            </p:nvSpPr>
            <p:spPr bwMode="auto">
              <a:xfrm>
                <a:off x="3648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25" name="Rectangle 153"/>
              <p:cNvSpPr>
                <a:spLocks noChangeArrowheads="1"/>
              </p:cNvSpPr>
              <p:nvPr/>
            </p:nvSpPr>
            <p:spPr bwMode="auto">
              <a:xfrm>
                <a:off x="3744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26" name="Rectangle 154"/>
              <p:cNvSpPr>
                <a:spLocks noChangeArrowheads="1"/>
              </p:cNvSpPr>
              <p:nvPr/>
            </p:nvSpPr>
            <p:spPr bwMode="auto">
              <a:xfrm>
                <a:off x="96" y="283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Intersection</a:t>
                </a:r>
              </a:p>
            </p:txBody>
          </p:sp>
          <p:sp>
            <p:nvSpPr>
              <p:cNvPr id="2256027" name="Rectangle 155"/>
              <p:cNvSpPr>
                <a:spLocks noChangeArrowheads="1"/>
              </p:cNvSpPr>
              <p:nvPr/>
            </p:nvSpPr>
            <p:spPr bwMode="auto">
              <a:xfrm>
                <a:off x="1344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28" name="Rectangle 156"/>
              <p:cNvSpPr>
                <a:spLocks noChangeArrowheads="1"/>
              </p:cNvSpPr>
              <p:nvPr/>
            </p:nvSpPr>
            <p:spPr bwMode="auto">
              <a:xfrm>
                <a:off x="1728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29" name="Rectangle 157"/>
              <p:cNvSpPr>
                <a:spLocks noChangeArrowheads="1"/>
              </p:cNvSpPr>
              <p:nvPr/>
            </p:nvSpPr>
            <p:spPr bwMode="auto">
              <a:xfrm>
                <a:off x="1440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30" name="Rectangle 158"/>
              <p:cNvSpPr>
                <a:spLocks noChangeArrowheads="1"/>
              </p:cNvSpPr>
              <p:nvPr/>
            </p:nvSpPr>
            <p:spPr bwMode="auto">
              <a:xfrm>
                <a:off x="1536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31" name="Rectangle 159"/>
              <p:cNvSpPr>
                <a:spLocks noChangeArrowheads="1"/>
              </p:cNvSpPr>
              <p:nvPr/>
            </p:nvSpPr>
            <p:spPr bwMode="auto">
              <a:xfrm>
                <a:off x="1632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32" name="Rectangle 160"/>
              <p:cNvSpPr>
                <a:spLocks noChangeArrowheads="1"/>
              </p:cNvSpPr>
              <p:nvPr/>
            </p:nvSpPr>
            <p:spPr bwMode="auto">
              <a:xfrm>
                <a:off x="2400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33" name="Rectangle 161"/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34" name="Rectangle 162"/>
              <p:cNvSpPr>
                <a:spLocks noChangeArrowheads="1"/>
              </p:cNvSpPr>
              <p:nvPr/>
            </p:nvSpPr>
            <p:spPr bwMode="auto">
              <a:xfrm>
                <a:off x="2208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35" name="Rectangle 163"/>
              <p:cNvSpPr>
                <a:spLocks noChangeArrowheads="1"/>
              </p:cNvSpPr>
              <p:nvPr/>
            </p:nvSpPr>
            <p:spPr bwMode="auto">
              <a:xfrm>
                <a:off x="2112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36" name="Rectangle 164"/>
              <p:cNvSpPr>
                <a:spLocks noChangeArrowheads="1"/>
              </p:cNvSpPr>
              <p:nvPr/>
            </p:nvSpPr>
            <p:spPr bwMode="auto">
              <a:xfrm>
                <a:off x="2016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37" name="Rectangle 165"/>
              <p:cNvSpPr>
                <a:spLocks noChangeArrowheads="1"/>
              </p:cNvSpPr>
              <p:nvPr/>
            </p:nvSpPr>
            <p:spPr bwMode="auto">
              <a:xfrm>
                <a:off x="2592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38" name="Rectangle 166"/>
              <p:cNvSpPr>
                <a:spLocks noChangeArrowheads="1"/>
              </p:cNvSpPr>
              <p:nvPr/>
            </p:nvSpPr>
            <p:spPr bwMode="auto">
              <a:xfrm>
                <a:off x="1824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39" name="Rectangle 167"/>
              <p:cNvSpPr>
                <a:spLocks noChangeArrowheads="1"/>
              </p:cNvSpPr>
              <p:nvPr/>
            </p:nvSpPr>
            <p:spPr bwMode="auto">
              <a:xfrm>
                <a:off x="3552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40" name="Rectangle 168"/>
              <p:cNvSpPr>
                <a:spLocks noChangeArrowheads="1"/>
              </p:cNvSpPr>
              <p:nvPr/>
            </p:nvSpPr>
            <p:spPr bwMode="auto">
              <a:xfrm>
                <a:off x="2976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41" name="Rectangle 169"/>
              <p:cNvSpPr>
                <a:spLocks noChangeArrowheads="1"/>
              </p:cNvSpPr>
              <p:nvPr/>
            </p:nvSpPr>
            <p:spPr bwMode="auto">
              <a:xfrm>
                <a:off x="3072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42" name="Rectangle 170"/>
              <p:cNvSpPr>
                <a:spLocks noChangeArrowheads="1"/>
              </p:cNvSpPr>
              <p:nvPr/>
            </p:nvSpPr>
            <p:spPr bwMode="auto">
              <a:xfrm>
                <a:off x="3168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43" name="Rectangle 171"/>
              <p:cNvSpPr>
                <a:spLocks noChangeArrowheads="1"/>
              </p:cNvSpPr>
              <p:nvPr/>
            </p:nvSpPr>
            <p:spPr bwMode="auto">
              <a:xfrm>
                <a:off x="3264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44" name="Rectangle 172"/>
              <p:cNvSpPr>
                <a:spLocks noChangeArrowheads="1"/>
              </p:cNvSpPr>
              <p:nvPr/>
            </p:nvSpPr>
            <p:spPr bwMode="auto">
              <a:xfrm>
                <a:off x="3840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45" name="Rectangle 173"/>
              <p:cNvSpPr>
                <a:spLocks noChangeArrowheads="1"/>
              </p:cNvSpPr>
              <p:nvPr/>
            </p:nvSpPr>
            <p:spPr bwMode="auto">
              <a:xfrm>
                <a:off x="3936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46" name="Rectangle 174"/>
              <p:cNvSpPr>
                <a:spLocks noChangeArrowheads="1"/>
              </p:cNvSpPr>
              <p:nvPr/>
            </p:nvSpPr>
            <p:spPr bwMode="auto">
              <a:xfrm>
                <a:off x="4032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47" name="Rectangle 175"/>
              <p:cNvSpPr>
                <a:spLocks noChangeArrowheads="1"/>
              </p:cNvSpPr>
              <p:nvPr/>
            </p:nvSpPr>
            <p:spPr bwMode="auto">
              <a:xfrm>
                <a:off x="4128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48" name="Rectangle 176"/>
              <p:cNvSpPr>
                <a:spLocks noChangeArrowheads="1"/>
              </p:cNvSpPr>
              <p:nvPr/>
            </p:nvSpPr>
            <p:spPr bwMode="auto">
              <a:xfrm>
                <a:off x="4224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49" name="Rectangle 177"/>
              <p:cNvSpPr>
                <a:spLocks noChangeArrowheads="1"/>
              </p:cNvSpPr>
              <p:nvPr/>
            </p:nvSpPr>
            <p:spPr bwMode="auto">
              <a:xfrm>
                <a:off x="4320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50" name="Rectangle 178"/>
              <p:cNvSpPr>
                <a:spLocks noChangeArrowheads="1"/>
              </p:cNvSpPr>
              <p:nvPr/>
            </p:nvSpPr>
            <p:spPr bwMode="auto">
              <a:xfrm>
                <a:off x="4416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51" name="Rectangle 179"/>
              <p:cNvSpPr>
                <a:spLocks noChangeArrowheads="1"/>
              </p:cNvSpPr>
              <p:nvPr/>
            </p:nvSpPr>
            <p:spPr bwMode="auto">
              <a:xfrm>
                <a:off x="4512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52" name="Rectangle 180"/>
              <p:cNvSpPr>
                <a:spLocks noChangeArrowheads="1"/>
              </p:cNvSpPr>
              <p:nvPr/>
            </p:nvSpPr>
            <p:spPr bwMode="auto">
              <a:xfrm>
                <a:off x="4608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53" name="Rectangle 181"/>
              <p:cNvSpPr>
                <a:spLocks noChangeArrowheads="1"/>
              </p:cNvSpPr>
              <p:nvPr/>
            </p:nvSpPr>
            <p:spPr bwMode="auto">
              <a:xfrm>
                <a:off x="4704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54" name="Rectangle 182"/>
              <p:cNvSpPr>
                <a:spLocks noChangeArrowheads="1"/>
              </p:cNvSpPr>
              <p:nvPr/>
            </p:nvSpPr>
            <p:spPr bwMode="auto">
              <a:xfrm>
                <a:off x="4800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55" name="Rectangle 183"/>
              <p:cNvSpPr>
                <a:spLocks noChangeArrowheads="1"/>
              </p:cNvSpPr>
              <p:nvPr/>
            </p:nvSpPr>
            <p:spPr bwMode="auto">
              <a:xfrm>
                <a:off x="4896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56" name="Rectangle 184"/>
              <p:cNvSpPr>
                <a:spLocks noChangeArrowheads="1"/>
              </p:cNvSpPr>
              <p:nvPr/>
            </p:nvSpPr>
            <p:spPr bwMode="auto">
              <a:xfrm>
                <a:off x="4992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57" name="Rectangle 185"/>
              <p:cNvSpPr>
                <a:spLocks noChangeArrowheads="1"/>
              </p:cNvSpPr>
              <p:nvPr/>
            </p:nvSpPr>
            <p:spPr bwMode="auto">
              <a:xfrm>
                <a:off x="5088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58" name="Rectangle 186"/>
              <p:cNvSpPr>
                <a:spLocks noChangeArrowheads="1"/>
              </p:cNvSpPr>
              <p:nvPr/>
            </p:nvSpPr>
            <p:spPr bwMode="auto">
              <a:xfrm>
                <a:off x="5184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59" name="Rectangle 187"/>
              <p:cNvSpPr>
                <a:spLocks noChangeArrowheads="1"/>
              </p:cNvSpPr>
              <p:nvPr/>
            </p:nvSpPr>
            <p:spPr bwMode="auto">
              <a:xfrm>
                <a:off x="5280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60" name="Rectangle 188"/>
              <p:cNvSpPr>
                <a:spLocks noChangeArrowheads="1"/>
              </p:cNvSpPr>
              <p:nvPr/>
            </p:nvSpPr>
            <p:spPr bwMode="auto">
              <a:xfrm>
                <a:off x="5376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61" name="Rectangle 189"/>
              <p:cNvSpPr>
                <a:spLocks noChangeArrowheads="1"/>
              </p:cNvSpPr>
              <p:nvPr/>
            </p:nvSpPr>
            <p:spPr bwMode="auto">
              <a:xfrm>
                <a:off x="5472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62" name="Rectangle 190"/>
              <p:cNvSpPr>
                <a:spLocks noChangeArrowheads="1"/>
              </p:cNvSpPr>
              <p:nvPr/>
            </p:nvSpPr>
            <p:spPr bwMode="auto">
              <a:xfrm>
                <a:off x="5568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</p:grpSp>
        <p:grpSp>
          <p:nvGrpSpPr>
            <p:cNvPr id="70826" name="Group 191"/>
            <p:cNvGrpSpPr>
              <a:grpSpLocks/>
            </p:cNvGrpSpPr>
            <p:nvPr/>
          </p:nvGrpSpPr>
          <p:grpSpPr bwMode="auto">
            <a:xfrm>
              <a:off x="96" y="2784"/>
              <a:ext cx="5568" cy="144"/>
              <a:chOff x="96" y="2976"/>
              <a:chExt cx="5568" cy="144"/>
            </a:xfrm>
          </p:grpSpPr>
          <p:sp>
            <p:nvSpPr>
              <p:cNvPr id="2256064" name="Rectangle 192"/>
              <p:cNvSpPr>
                <a:spLocks noChangeArrowheads="1"/>
              </p:cNvSpPr>
              <p:nvPr/>
            </p:nvSpPr>
            <p:spPr bwMode="auto">
              <a:xfrm>
                <a:off x="1920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65" name="Rectangle 193"/>
              <p:cNvSpPr>
                <a:spLocks noChangeArrowheads="1"/>
              </p:cNvSpPr>
              <p:nvPr/>
            </p:nvSpPr>
            <p:spPr bwMode="auto">
              <a:xfrm>
                <a:off x="2496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66" name="Rectangle 194"/>
              <p:cNvSpPr>
                <a:spLocks noChangeArrowheads="1"/>
              </p:cNvSpPr>
              <p:nvPr/>
            </p:nvSpPr>
            <p:spPr bwMode="auto">
              <a:xfrm>
                <a:off x="2688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67" name="Rectangle 195"/>
              <p:cNvSpPr>
                <a:spLocks noChangeArrowheads="1"/>
              </p:cNvSpPr>
              <p:nvPr/>
            </p:nvSpPr>
            <p:spPr bwMode="auto">
              <a:xfrm>
                <a:off x="2784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68" name="Rectangle 196"/>
              <p:cNvSpPr>
                <a:spLocks noChangeArrowheads="1"/>
              </p:cNvSpPr>
              <p:nvPr/>
            </p:nvSpPr>
            <p:spPr bwMode="auto">
              <a:xfrm>
                <a:off x="2880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69" name="Rectangle 197"/>
              <p:cNvSpPr>
                <a:spLocks noChangeArrowheads="1"/>
              </p:cNvSpPr>
              <p:nvPr/>
            </p:nvSpPr>
            <p:spPr bwMode="auto">
              <a:xfrm>
                <a:off x="3360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70" name="Rectangle 198"/>
              <p:cNvSpPr>
                <a:spLocks noChangeArrowheads="1"/>
              </p:cNvSpPr>
              <p:nvPr/>
            </p:nvSpPr>
            <p:spPr bwMode="auto">
              <a:xfrm>
                <a:off x="3456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71" name="Rectangle 199"/>
              <p:cNvSpPr>
                <a:spLocks noChangeArrowheads="1"/>
              </p:cNvSpPr>
              <p:nvPr/>
            </p:nvSpPr>
            <p:spPr bwMode="auto">
              <a:xfrm>
                <a:off x="3648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72" name="Rectangle 200"/>
              <p:cNvSpPr>
                <a:spLocks noChangeArrowheads="1"/>
              </p:cNvSpPr>
              <p:nvPr/>
            </p:nvSpPr>
            <p:spPr bwMode="auto">
              <a:xfrm>
                <a:off x="3744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73" name="Rectangle 201"/>
              <p:cNvSpPr>
                <a:spLocks noChangeArrowheads="1"/>
              </p:cNvSpPr>
              <p:nvPr/>
            </p:nvSpPr>
            <p:spPr bwMode="auto">
              <a:xfrm>
                <a:off x="96" y="297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Union</a:t>
                </a:r>
              </a:p>
            </p:txBody>
          </p:sp>
          <p:sp>
            <p:nvSpPr>
              <p:cNvPr id="2256074" name="Rectangle 202"/>
              <p:cNvSpPr>
                <a:spLocks noChangeArrowheads="1"/>
              </p:cNvSpPr>
              <p:nvPr/>
            </p:nvSpPr>
            <p:spPr bwMode="auto">
              <a:xfrm>
                <a:off x="1344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75" name="Rectangle 203"/>
              <p:cNvSpPr>
                <a:spLocks noChangeArrowheads="1"/>
              </p:cNvSpPr>
              <p:nvPr/>
            </p:nvSpPr>
            <p:spPr bwMode="auto">
              <a:xfrm>
                <a:off x="1728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76" name="Rectangle 204"/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77" name="Rectangle 205"/>
              <p:cNvSpPr>
                <a:spLocks noChangeArrowheads="1"/>
              </p:cNvSpPr>
              <p:nvPr/>
            </p:nvSpPr>
            <p:spPr bwMode="auto">
              <a:xfrm>
                <a:off x="1536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78" name="Rectangle 206"/>
              <p:cNvSpPr>
                <a:spLocks noChangeArrowheads="1"/>
              </p:cNvSpPr>
              <p:nvPr/>
            </p:nvSpPr>
            <p:spPr bwMode="auto">
              <a:xfrm>
                <a:off x="1632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79" name="Rectangle 207"/>
              <p:cNvSpPr>
                <a:spLocks noChangeArrowheads="1"/>
              </p:cNvSpPr>
              <p:nvPr/>
            </p:nvSpPr>
            <p:spPr bwMode="auto">
              <a:xfrm>
                <a:off x="2400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80" name="Rectangle 208"/>
              <p:cNvSpPr>
                <a:spLocks noChangeArrowheads="1"/>
              </p:cNvSpPr>
              <p:nvPr/>
            </p:nvSpPr>
            <p:spPr bwMode="auto">
              <a:xfrm>
                <a:off x="2304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81" name="Rectangle 209"/>
              <p:cNvSpPr>
                <a:spLocks noChangeArrowheads="1"/>
              </p:cNvSpPr>
              <p:nvPr/>
            </p:nvSpPr>
            <p:spPr bwMode="auto">
              <a:xfrm>
                <a:off x="2208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82" name="Rectangle 210"/>
              <p:cNvSpPr>
                <a:spLocks noChangeArrowheads="1"/>
              </p:cNvSpPr>
              <p:nvPr/>
            </p:nvSpPr>
            <p:spPr bwMode="auto">
              <a:xfrm>
                <a:off x="2112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83" name="Rectangle 211"/>
              <p:cNvSpPr>
                <a:spLocks noChangeArrowheads="1"/>
              </p:cNvSpPr>
              <p:nvPr/>
            </p:nvSpPr>
            <p:spPr bwMode="auto">
              <a:xfrm>
                <a:off x="2016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84" name="Rectangle 212"/>
              <p:cNvSpPr>
                <a:spLocks noChangeArrowheads="1"/>
              </p:cNvSpPr>
              <p:nvPr/>
            </p:nvSpPr>
            <p:spPr bwMode="auto">
              <a:xfrm>
                <a:off x="2592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85" name="Rectangle 213"/>
              <p:cNvSpPr>
                <a:spLocks noChangeArrowheads="1"/>
              </p:cNvSpPr>
              <p:nvPr/>
            </p:nvSpPr>
            <p:spPr bwMode="auto">
              <a:xfrm>
                <a:off x="1824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86" name="Rectangle 214"/>
              <p:cNvSpPr>
                <a:spLocks noChangeArrowheads="1"/>
              </p:cNvSpPr>
              <p:nvPr/>
            </p:nvSpPr>
            <p:spPr bwMode="auto">
              <a:xfrm>
                <a:off x="3552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87" name="Rectangle 215"/>
              <p:cNvSpPr>
                <a:spLocks noChangeArrowheads="1"/>
              </p:cNvSpPr>
              <p:nvPr/>
            </p:nvSpPr>
            <p:spPr bwMode="auto">
              <a:xfrm>
                <a:off x="2976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88" name="Rectangle 216"/>
              <p:cNvSpPr>
                <a:spLocks noChangeArrowheads="1"/>
              </p:cNvSpPr>
              <p:nvPr/>
            </p:nvSpPr>
            <p:spPr bwMode="auto">
              <a:xfrm>
                <a:off x="3072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89" name="Rectangle 217"/>
              <p:cNvSpPr>
                <a:spLocks noChangeArrowheads="1"/>
              </p:cNvSpPr>
              <p:nvPr/>
            </p:nvSpPr>
            <p:spPr bwMode="auto">
              <a:xfrm>
                <a:off x="3168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90" name="Rectangle 218"/>
              <p:cNvSpPr>
                <a:spLocks noChangeArrowheads="1"/>
              </p:cNvSpPr>
              <p:nvPr/>
            </p:nvSpPr>
            <p:spPr bwMode="auto">
              <a:xfrm>
                <a:off x="3264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91" name="Rectangle 219"/>
              <p:cNvSpPr>
                <a:spLocks noChangeArrowheads="1"/>
              </p:cNvSpPr>
              <p:nvPr/>
            </p:nvSpPr>
            <p:spPr bwMode="auto">
              <a:xfrm>
                <a:off x="3840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92" name="Rectangle 220"/>
              <p:cNvSpPr>
                <a:spLocks noChangeArrowheads="1"/>
              </p:cNvSpPr>
              <p:nvPr/>
            </p:nvSpPr>
            <p:spPr bwMode="auto">
              <a:xfrm>
                <a:off x="3936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93" name="Rectangle 221"/>
              <p:cNvSpPr>
                <a:spLocks noChangeArrowheads="1"/>
              </p:cNvSpPr>
              <p:nvPr/>
            </p:nvSpPr>
            <p:spPr bwMode="auto">
              <a:xfrm>
                <a:off x="4032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94" name="Rectangle 222"/>
              <p:cNvSpPr>
                <a:spLocks noChangeArrowheads="1"/>
              </p:cNvSpPr>
              <p:nvPr/>
            </p:nvSpPr>
            <p:spPr bwMode="auto">
              <a:xfrm>
                <a:off x="4128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95" name="Rectangle 223"/>
              <p:cNvSpPr>
                <a:spLocks noChangeArrowheads="1"/>
              </p:cNvSpPr>
              <p:nvPr/>
            </p:nvSpPr>
            <p:spPr bwMode="auto">
              <a:xfrm>
                <a:off x="4224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96" name="Rectangle 224"/>
              <p:cNvSpPr>
                <a:spLocks noChangeArrowheads="1"/>
              </p:cNvSpPr>
              <p:nvPr/>
            </p:nvSpPr>
            <p:spPr bwMode="auto">
              <a:xfrm>
                <a:off x="4320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97" name="Rectangle 225"/>
              <p:cNvSpPr>
                <a:spLocks noChangeArrowheads="1"/>
              </p:cNvSpPr>
              <p:nvPr/>
            </p:nvSpPr>
            <p:spPr bwMode="auto">
              <a:xfrm>
                <a:off x="4416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98" name="Rectangle 226"/>
              <p:cNvSpPr>
                <a:spLocks noChangeArrowheads="1"/>
              </p:cNvSpPr>
              <p:nvPr/>
            </p:nvSpPr>
            <p:spPr bwMode="auto">
              <a:xfrm>
                <a:off x="4512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99" name="Rectangle 227"/>
              <p:cNvSpPr>
                <a:spLocks noChangeArrowheads="1"/>
              </p:cNvSpPr>
              <p:nvPr/>
            </p:nvSpPr>
            <p:spPr bwMode="auto">
              <a:xfrm>
                <a:off x="4608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100" name="Rectangle 228"/>
              <p:cNvSpPr>
                <a:spLocks noChangeArrowheads="1"/>
              </p:cNvSpPr>
              <p:nvPr/>
            </p:nvSpPr>
            <p:spPr bwMode="auto">
              <a:xfrm>
                <a:off x="4704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101" name="Rectangle 229"/>
              <p:cNvSpPr>
                <a:spLocks noChangeArrowheads="1"/>
              </p:cNvSpPr>
              <p:nvPr/>
            </p:nvSpPr>
            <p:spPr bwMode="auto">
              <a:xfrm>
                <a:off x="4800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102" name="Rectangle 230"/>
              <p:cNvSpPr>
                <a:spLocks noChangeArrowheads="1"/>
              </p:cNvSpPr>
              <p:nvPr/>
            </p:nvSpPr>
            <p:spPr bwMode="auto">
              <a:xfrm>
                <a:off x="4896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103" name="Rectangle 231"/>
              <p:cNvSpPr>
                <a:spLocks noChangeArrowheads="1"/>
              </p:cNvSpPr>
              <p:nvPr/>
            </p:nvSpPr>
            <p:spPr bwMode="auto">
              <a:xfrm>
                <a:off x="4992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104" name="Rectangle 232"/>
              <p:cNvSpPr>
                <a:spLocks noChangeArrowheads="1"/>
              </p:cNvSpPr>
              <p:nvPr/>
            </p:nvSpPr>
            <p:spPr bwMode="auto">
              <a:xfrm>
                <a:off x="5088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105" name="Rectangle 233"/>
              <p:cNvSpPr>
                <a:spLocks noChangeArrowheads="1"/>
              </p:cNvSpPr>
              <p:nvPr/>
            </p:nvSpPr>
            <p:spPr bwMode="auto">
              <a:xfrm>
                <a:off x="5184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106" name="Rectangle 234"/>
              <p:cNvSpPr>
                <a:spLocks noChangeArrowheads="1"/>
              </p:cNvSpPr>
              <p:nvPr/>
            </p:nvSpPr>
            <p:spPr bwMode="auto">
              <a:xfrm>
                <a:off x="5280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107" name="Rectangle 235"/>
              <p:cNvSpPr>
                <a:spLocks noChangeArrowheads="1"/>
              </p:cNvSpPr>
              <p:nvPr/>
            </p:nvSpPr>
            <p:spPr bwMode="auto">
              <a:xfrm>
                <a:off x="5376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108" name="Rectangle 236"/>
              <p:cNvSpPr>
                <a:spLocks noChangeArrowheads="1"/>
              </p:cNvSpPr>
              <p:nvPr/>
            </p:nvSpPr>
            <p:spPr bwMode="auto">
              <a:xfrm>
                <a:off x="5472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109" name="Rectangle 237"/>
              <p:cNvSpPr>
                <a:spLocks noChangeArrowheads="1"/>
              </p:cNvSpPr>
              <p:nvPr/>
            </p:nvSpPr>
            <p:spPr bwMode="auto">
              <a:xfrm>
                <a:off x="5568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</p:grpSp>
      </p:grpSp>
      <p:grpSp>
        <p:nvGrpSpPr>
          <p:cNvPr id="70661" name="Group 238"/>
          <p:cNvGrpSpPr>
            <a:grpSpLocks/>
          </p:cNvGrpSpPr>
          <p:nvPr/>
        </p:nvGrpSpPr>
        <p:grpSpPr bwMode="auto">
          <a:xfrm>
            <a:off x="1787525" y="3581400"/>
            <a:ext cx="6518275" cy="3048000"/>
            <a:chOff x="624" y="2256"/>
            <a:chExt cx="4106" cy="1920"/>
          </a:xfrm>
        </p:grpSpPr>
        <p:sp>
          <p:nvSpPr>
            <p:cNvPr id="2256111" name="Line 239"/>
            <p:cNvSpPr>
              <a:spLocks noChangeShapeType="1"/>
            </p:cNvSpPr>
            <p:nvPr/>
          </p:nvSpPr>
          <p:spPr bwMode="auto">
            <a:xfrm>
              <a:off x="842" y="4032"/>
              <a:ext cx="38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12" name="Line 240"/>
            <p:cNvSpPr>
              <a:spLocks noChangeShapeType="1"/>
            </p:cNvSpPr>
            <p:nvPr/>
          </p:nvSpPr>
          <p:spPr bwMode="auto">
            <a:xfrm flipV="1">
              <a:off x="842" y="2256"/>
              <a:ext cx="0" cy="17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13" name="Line 241"/>
            <p:cNvSpPr>
              <a:spLocks noChangeShapeType="1"/>
            </p:cNvSpPr>
            <p:nvPr/>
          </p:nvSpPr>
          <p:spPr bwMode="auto">
            <a:xfrm flipH="1">
              <a:off x="794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14" name="Line 242"/>
            <p:cNvSpPr>
              <a:spLocks noChangeShapeType="1"/>
            </p:cNvSpPr>
            <p:nvPr/>
          </p:nvSpPr>
          <p:spPr bwMode="auto">
            <a:xfrm flipH="1">
              <a:off x="794" y="336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15" name="Line 243"/>
            <p:cNvSpPr>
              <a:spLocks noChangeShapeType="1"/>
            </p:cNvSpPr>
            <p:nvPr/>
          </p:nvSpPr>
          <p:spPr bwMode="auto">
            <a:xfrm flipH="1">
              <a:off x="794" y="302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16" name="Line 244"/>
            <p:cNvSpPr>
              <a:spLocks noChangeShapeType="1"/>
            </p:cNvSpPr>
            <p:nvPr/>
          </p:nvSpPr>
          <p:spPr bwMode="auto">
            <a:xfrm flipH="1">
              <a:off x="794" y="26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17" name="Line 245"/>
            <p:cNvSpPr>
              <a:spLocks noChangeShapeType="1"/>
            </p:cNvSpPr>
            <p:nvPr/>
          </p:nvSpPr>
          <p:spPr bwMode="auto">
            <a:xfrm flipH="1">
              <a:off x="794" y="235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18" name="Line 246"/>
            <p:cNvSpPr>
              <a:spLocks noChangeShapeType="1"/>
            </p:cNvSpPr>
            <p:nvPr/>
          </p:nvSpPr>
          <p:spPr bwMode="auto">
            <a:xfrm>
              <a:off x="1562" y="403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19" name="Line 247"/>
            <p:cNvSpPr>
              <a:spLocks noChangeShapeType="1"/>
            </p:cNvSpPr>
            <p:nvPr/>
          </p:nvSpPr>
          <p:spPr bwMode="auto">
            <a:xfrm>
              <a:off x="2282" y="403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20" name="Line 248"/>
            <p:cNvSpPr>
              <a:spLocks noChangeShapeType="1"/>
            </p:cNvSpPr>
            <p:nvPr/>
          </p:nvSpPr>
          <p:spPr bwMode="auto">
            <a:xfrm>
              <a:off x="3002" y="403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21" name="Line 249"/>
            <p:cNvSpPr>
              <a:spLocks noChangeShapeType="1"/>
            </p:cNvSpPr>
            <p:nvPr/>
          </p:nvSpPr>
          <p:spPr bwMode="auto">
            <a:xfrm>
              <a:off x="3722" y="403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22" name="Line 250"/>
            <p:cNvSpPr>
              <a:spLocks noChangeShapeType="1"/>
            </p:cNvSpPr>
            <p:nvPr/>
          </p:nvSpPr>
          <p:spPr bwMode="auto">
            <a:xfrm>
              <a:off x="4442" y="403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23" name="Text Box 251"/>
            <p:cNvSpPr txBox="1">
              <a:spLocks noChangeArrowheads="1"/>
            </p:cNvSpPr>
            <p:nvPr/>
          </p:nvSpPr>
          <p:spPr bwMode="auto">
            <a:xfrm>
              <a:off x="624" y="3609"/>
              <a:ext cx="2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>
                  <a:latin typeface="Tahoma" charset="0"/>
                  <a:cs typeface="+mn-cs"/>
                </a:rPr>
                <a:t>0.2</a:t>
              </a:r>
            </a:p>
          </p:txBody>
        </p:sp>
        <p:sp>
          <p:nvSpPr>
            <p:cNvPr id="2256124" name="Text Box 252"/>
            <p:cNvSpPr txBox="1">
              <a:spLocks noChangeArrowheads="1"/>
            </p:cNvSpPr>
            <p:nvPr/>
          </p:nvSpPr>
          <p:spPr bwMode="auto">
            <a:xfrm>
              <a:off x="624" y="3273"/>
              <a:ext cx="2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>
                  <a:latin typeface="Tahoma" charset="0"/>
                  <a:cs typeface="+mn-cs"/>
                </a:rPr>
                <a:t>0.4</a:t>
              </a:r>
            </a:p>
          </p:txBody>
        </p:sp>
        <p:sp>
          <p:nvSpPr>
            <p:cNvPr id="2256125" name="Text Box 253"/>
            <p:cNvSpPr txBox="1">
              <a:spLocks noChangeArrowheads="1"/>
            </p:cNvSpPr>
            <p:nvPr/>
          </p:nvSpPr>
          <p:spPr bwMode="auto">
            <a:xfrm>
              <a:off x="624" y="2937"/>
              <a:ext cx="2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>
                  <a:latin typeface="Tahoma" charset="0"/>
                  <a:cs typeface="+mn-cs"/>
                </a:rPr>
                <a:t>0.6</a:t>
              </a:r>
            </a:p>
          </p:txBody>
        </p:sp>
        <p:sp>
          <p:nvSpPr>
            <p:cNvPr id="2256126" name="Text Box 254"/>
            <p:cNvSpPr txBox="1">
              <a:spLocks noChangeArrowheads="1"/>
            </p:cNvSpPr>
            <p:nvPr/>
          </p:nvSpPr>
          <p:spPr bwMode="auto">
            <a:xfrm>
              <a:off x="624" y="2592"/>
              <a:ext cx="2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>
                  <a:latin typeface="Tahoma" charset="0"/>
                  <a:cs typeface="+mn-cs"/>
                </a:rPr>
                <a:t>0.8</a:t>
              </a:r>
            </a:p>
          </p:txBody>
        </p:sp>
        <p:sp>
          <p:nvSpPr>
            <p:cNvPr id="2256127" name="Text Box 255"/>
            <p:cNvSpPr txBox="1">
              <a:spLocks noChangeArrowheads="1"/>
            </p:cNvSpPr>
            <p:nvPr/>
          </p:nvSpPr>
          <p:spPr bwMode="auto">
            <a:xfrm>
              <a:off x="624" y="2256"/>
              <a:ext cx="2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>
                  <a:latin typeface="Tahoma" charset="0"/>
                  <a:cs typeface="+mn-cs"/>
                </a:rPr>
                <a:t>1.0</a:t>
              </a:r>
            </a:p>
          </p:txBody>
        </p:sp>
        <p:sp>
          <p:nvSpPr>
            <p:cNvPr id="2256128" name="Text Box 256"/>
            <p:cNvSpPr txBox="1">
              <a:spLocks noChangeArrowheads="1"/>
            </p:cNvSpPr>
            <p:nvPr/>
          </p:nvSpPr>
          <p:spPr bwMode="auto">
            <a:xfrm>
              <a:off x="1466" y="4041"/>
              <a:ext cx="2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>
                  <a:latin typeface="Tahoma" charset="0"/>
                  <a:cs typeface="+mn-cs"/>
                </a:rPr>
                <a:t>0.2</a:t>
              </a:r>
            </a:p>
          </p:txBody>
        </p:sp>
        <p:sp>
          <p:nvSpPr>
            <p:cNvPr id="2256129" name="Text Box 257"/>
            <p:cNvSpPr txBox="1">
              <a:spLocks noChangeArrowheads="1"/>
            </p:cNvSpPr>
            <p:nvPr/>
          </p:nvSpPr>
          <p:spPr bwMode="auto">
            <a:xfrm>
              <a:off x="2186" y="4041"/>
              <a:ext cx="2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>
                  <a:latin typeface="Tahoma" charset="0"/>
                  <a:cs typeface="+mn-cs"/>
                </a:rPr>
                <a:t>0.4</a:t>
              </a:r>
            </a:p>
          </p:txBody>
        </p:sp>
        <p:sp>
          <p:nvSpPr>
            <p:cNvPr id="2256130" name="Text Box 258"/>
            <p:cNvSpPr txBox="1">
              <a:spLocks noChangeArrowheads="1"/>
            </p:cNvSpPr>
            <p:nvPr/>
          </p:nvSpPr>
          <p:spPr bwMode="auto">
            <a:xfrm>
              <a:off x="2906" y="4041"/>
              <a:ext cx="2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>
                  <a:latin typeface="Tahoma" charset="0"/>
                  <a:cs typeface="+mn-cs"/>
                </a:rPr>
                <a:t>0.6</a:t>
              </a:r>
            </a:p>
          </p:txBody>
        </p:sp>
        <p:sp>
          <p:nvSpPr>
            <p:cNvPr id="2256131" name="Text Box 259"/>
            <p:cNvSpPr txBox="1">
              <a:spLocks noChangeArrowheads="1"/>
            </p:cNvSpPr>
            <p:nvPr/>
          </p:nvSpPr>
          <p:spPr bwMode="auto">
            <a:xfrm>
              <a:off x="3626" y="4041"/>
              <a:ext cx="2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>
                  <a:latin typeface="Tahoma" charset="0"/>
                  <a:cs typeface="+mn-cs"/>
                </a:rPr>
                <a:t>0.8</a:t>
              </a:r>
            </a:p>
          </p:txBody>
        </p:sp>
        <p:sp>
          <p:nvSpPr>
            <p:cNvPr id="2256132" name="Text Box 260"/>
            <p:cNvSpPr txBox="1">
              <a:spLocks noChangeArrowheads="1"/>
            </p:cNvSpPr>
            <p:nvPr/>
          </p:nvSpPr>
          <p:spPr bwMode="auto">
            <a:xfrm>
              <a:off x="4346" y="4041"/>
              <a:ext cx="2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>
                  <a:latin typeface="Tahoma" charset="0"/>
                  <a:cs typeface="+mn-cs"/>
                </a:rPr>
                <a:t>1.0</a:t>
              </a:r>
            </a:p>
          </p:txBody>
        </p:sp>
      </p:grpSp>
      <p:sp>
        <p:nvSpPr>
          <p:cNvPr id="2256133" name="Text Box 261"/>
          <p:cNvSpPr txBox="1">
            <a:spLocks noChangeArrowheads="1"/>
          </p:cNvSpPr>
          <p:nvPr/>
        </p:nvSpPr>
        <p:spPr bwMode="auto">
          <a:xfrm>
            <a:off x="3327400" y="6583363"/>
            <a:ext cx="2082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>
                <a:latin typeface="Tahoma" charset="0"/>
                <a:cs typeface="+mn-cs"/>
              </a:rPr>
              <a:t>FPR=FP/N=1-Specificity</a:t>
            </a:r>
          </a:p>
        </p:txBody>
      </p:sp>
      <p:sp>
        <p:nvSpPr>
          <p:cNvPr id="2256134" name="Text Box 262"/>
          <p:cNvSpPr txBox="1">
            <a:spLocks noChangeArrowheads="1"/>
          </p:cNvSpPr>
          <p:nvPr/>
        </p:nvSpPr>
        <p:spPr bwMode="auto">
          <a:xfrm rot="-5400000">
            <a:off x="631032" y="4868069"/>
            <a:ext cx="1924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>
                <a:latin typeface="Tahoma" charset="0"/>
                <a:cs typeface="+mn-cs"/>
              </a:rPr>
              <a:t>TPR=TP/P=Sensitivity</a:t>
            </a:r>
          </a:p>
        </p:txBody>
      </p:sp>
      <p:sp>
        <p:nvSpPr>
          <p:cNvPr id="2256135" name="Oval 263"/>
          <p:cNvSpPr>
            <a:spLocks noChangeArrowheads="1"/>
          </p:cNvSpPr>
          <p:nvPr/>
        </p:nvSpPr>
        <p:spPr bwMode="auto">
          <a:xfrm>
            <a:off x="3311525" y="4724400"/>
            <a:ext cx="76200" cy="76200"/>
          </a:xfrm>
          <a:prstGeom prst="ellipse">
            <a:avLst/>
          </a:prstGeom>
          <a:solidFill>
            <a:srgbClr val="CC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256136" name="Oval 264"/>
          <p:cNvSpPr>
            <a:spLocks noChangeArrowheads="1"/>
          </p:cNvSpPr>
          <p:nvPr/>
        </p:nvSpPr>
        <p:spPr bwMode="auto">
          <a:xfrm>
            <a:off x="2701925" y="51054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256137" name="Oval 265"/>
          <p:cNvSpPr>
            <a:spLocks noChangeArrowheads="1"/>
          </p:cNvSpPr>
          <p:nvPr/>
        </p:nvSpPr>
        <p:spPr bwMode="auto">
          <a:xfrm>
            <a:off x="4835525" y="4343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256138" name="Text Box 266"/>
          <p:cNvSpPr txBox="1">
            <a:spLocks noChangeArrowheads="1"/>
          </p:cNvSpPr>
          <p:nvPr/>
        </p:nvSpPr>
        <p:spPr bwMode="auto">
          <a:xfrm>
            <a:off x="3735388" y="5943600"/>
            <a:ext cx="27797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>
                <a:latin typeface="Tahoma" charset="0"/>
                <a:cs typeface="+mn-cs"/>
              </a:rPr>
              <a:t>ROC Curves of RNA Polymerase II</a:t>
            </a:r>
          </a:p>
        </p:txBody>
      </p:sp>
      <p:grpSp>
        <p:nvGrpSpPr>
          <p:cNvPr id="70668" name="Group 267"/>
          <p:cNvGrpSpPr>
            <a:grpSpLocks/>
          </p:cNvGrpSpPr>
          <p:nvPr/>
        </p:nvGrpSpPr>
        <p:grpSpPr bwMode="auto">
          <a:xfrm>
            <a:off x="152400" y="1447800"/>
            <a:ext cx="8839200" cy="457200"/>
            <a:chOff x="96" y="912"/>
            <a:chExt cx="5568" cy="288"/>
          </a:xfrm>
        </p:grpSpPr>
        <p:grpSp>
          <p:nvGrpSpPr>
            <p:cNvPr id="70708" name="Group 268"/>
            <p:cNvGrpSpPr>
              <a:grpSpLocks/>
            </p:cNvGrpSpPr>
            <p:nvPr/>
          </p:nvGrpSpPr>
          <p:grpSpPr bwMode="auto">
            <a:xfrm>
              <a:off x="96" y="912"/>
              <a:ext cx="5568" cy="144"/>
              <a:chOff x="96" y="912"/>
              <a:chExt cx="5568" cy="144"/>
            </a:xfrm>
          </p:grpSpPr>
          <p:sp>
            <p:nvSpPr>
              <p:cNvPr id="2256141" name="Rectangle 269"/>
              <p:cNvSpPr>
                <a:spLocks noChangeArrowheads="1"/>
              </p:cNvSpPr>
              <p:nvPr/>
            </p:nvSpPr>
            <p:spPr bwMode="auto">
              <a:xfrm>
                <a:off x="134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142" name="Rectangle 270"/>
              <p:cNvSpPr>
                <a:spLocks noChangeArrowheads="1"/>
              </p:cNvSpPr>
              <p:nvPr/>
            </p:nvSpPr>
            <p:spPr bwMode="auto">
              <a:xfrm>
                <a:off x="14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143" name="Rectangle 271"/>
              <p:cNvSpPr>
                <a:spLocks noChangeArrowheads="1"/>
              </p:cNvSpPr>
              <p:nvPr/>
            </p:nvSpPr>
            <p:spPr bwMode="auto">
              <a:xfrm>
                <a:off x="153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144" name="Rectangle 272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145" name="Rectangle 273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146" name="Rectangle 274"/>
              <p:cNvSpPr>
                <a:spLocks noChangeArrowheads="1"/>
              </p:cNvSpPr>
              <p:nvPr/>
            </p:nvSpPr>
            <p:spPr bwMode="auto">
              <a:xfrm>
                <a:off x="182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147" name="Rectangle 275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148" name="Rectangle 276"/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149" name="Rectangle 277"/>
              <p:cNvSpPr>
                <a:spLocks noChangeArrowheads="1"/>
              </p:cNvSpPr>
              <p:nvPr/>
            </p:nvSpPr>
            <p:spPr bwMode="auto">
              <a:xfrm>
                <a:off x="21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150" name="Rectangle 278"/>
              <p:cNvSpPr>
                <a:spLocks noChangeArrowheads="1"/>
              </p:cNvSpPr>
              <p:nvPr/>
            </p:nvSpPr>
            <p:spPr bwMode="auto">
              <a:xfrm>
                <a:off x="220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6151" name="Rectangle 279"/>
              <p:cNvSpPr>
                <a:spLocks noChangeArrowheads="1"/>
              </p:cNvSpPr>
              <p:nvPr/>
            </p:nvSpPr>
            <p:spPr bwMode="auto">
              <a:xfrm>
                <a:off x="29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6152" name="Rectangle 280"/>
              <p:cNvSpPr>
                <a:spLocks noChangeArrowheads="1"/>
              </p:cNvSpPr>
              <p:nvPr/>
            </p:nvSpPr>
            <p:spPr bwMode="auto">
              <a:xfrm>
                <a:off x="364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6153" name="Rectangle 281"/>
              <p:cNvSpPr>
                <a:spLocks noChangeArrowheads="1"/>
              </p:cNvSpPr>
              <p:nvPr/>
            </p:nvSpPr>
            <p:spPr bwMode="auto">
              <a:xfrm>
                <a:off x="422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6154" name="Rectangle 282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6155" name="Rectangle 283"/>
              <p:cNvSpPr>
                <a:spLocks noChangeArrowheads="1"/>
              </p:cNvSpPr>
              <p:nvPr/>
            </p:nvSpPr>
            <p:spPr bwMode="auto">
              <a:xfrm>
                <a:off x="441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6156" name="Rectangle 284"/>
              <p:cNvSpPr>
                <a:spLocks noChangeArrowheads="1"/>
              </p:cNvSpPr>
              <p:nvPr/>
            </p:nvSpPr>
            <p:spPr bwMode="auto">
              <a:xfrm>
                <a:off x="45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6157" name="Rectangle 285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6158" name="Rectangle 286"/>
              <p:cNvSpPr>
                <a:spLocks noChangeArrowheads="1"/>
              </p:cNvSpPr>
              <p:nvPr/>
            </p:nvSpPr>
            <p:spPr bwMode="auto">
              <a:xfrm>
                <a:off x="47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6159" name="Rectangle 287"/>
              <p:cNvSpPr>
                <a:spLocks noChangeArrowheads="1"/>
              </p:cNvSpPr>
              <p:nvPr/>
            </p:nvSpPr>
            <p:spPr bwMode="auto">
              <a:xfrm>
                <a:off x="48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6160" name="Rectangle 288"/>
              <p:cNvSpPr>
                <a:spLocks noChangeArrowheads="1"/>
              </p:cNvSpPr>
              <p:nvPr/>
            </p:nvSpPr>
            <p:spPr bwMode="auto">
              <a:xfrm>
                <a:off x="48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6161" name="Rectangle 289"/>
              <p:cNvSpPr>
                <a:spLocks noChangeArrowheads="1"/>
              </p:cNvSpPr>
              <p:nvPr/>
            </p:nvSpPr>
            <p:spPr bwMode="auto">
              <a:xfrm>
                <a:off x="499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6162" name="Rectangle 290"/>
              <p:cNvSpPr>
                <a:spLocks noChangeArrowheads="1"/>
              </p:cNvSpPr>
              <p:nvPr/>
            </p:nvSpPr>
            <p:spPr bwMode="auto">
              <a:xfrm>
                <a:off x="508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6163" name="Rectangle 291"/>
              <p:cNvSpPr>
                <a:spLocks noChangeArrowheads="1"/>
              </p:cNvSpPr>
              <p:nvPr/>
            </p:nvSpPr>
            <p:spPr bwMode="auto">
              <a:xfrm>
                <a:off x="51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6164" name="Rectangle 292"/>
              <p:cNvSpPr>
                <a:spLocks noChangeArrowheads="1"/>
              </p:cNvSpPr>
              <p:nvPr/>
            </p:nvSpPr>
            <p:spPr bwMode="auto">
              <a:xfrm>
                <a:off x="528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6165" name="Rectangle 293"/>
              <p:cNvSpPr>
                <a:spLocks noChangeArrowheads="1"/>
              </p:cNvSpPr>
              <p:nvPr/>
            </p:nvSpPr>
            <p:spPr bwMode="auto">
              <a:xfrm>
                <a:off x="53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6166" name="Rectangle 294"/>
              <p:cNvSpPr>
                <a:spLocks noChangeArrowheads="1"/>
              </p:cNvSpPr>
              <p:nvPr/>
            </p:nvSpPr>
            <p:spPr bwMode="auto">
              <a:xfrm>
                <a:off x="54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6167" name="Rectangle 295"/>
              <p:cNvSpPr>
                <a:spLocks noChangeArrowheads="1"/>
              </p:cNvSpPr>
              <p:nvPr/>
            </p:nvSpPr>
            <p:spPr bwMode="auto">
              <a:xfrm>
                <a:off x="55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6168" name="Rectangle 296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6169" name="Rectangle 297"/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6170" name="Rectangle 298"/>
              <p:cNvSpPr>
                <a:spLocks noChangeArrowheads="1"/>
              </p:cNvSpPr>
              <p:nvPr/>
            </p:nvSpPr>
            <p:spPr bwMode="auto">
              <a:xfrm>
                <a:off x="259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6171" name="Rectangle 299"/>
              <p:cNvSpPr>
                <a:spLocks noChangeArrowheads="1"/>
              </p:cNvSpPr>
              <p:nvPr/>
            </p:nvSpPr>
            <p:spPr bwMode="auto">
              <a:xfrm>
                <a:off x="268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6172" name="Rectangle 300"/>
              <p:cNvSpPr>
                <a:spLocks noChangeArrowheads="1"/>
              </p:cNvSpPr>
              <p:nvPr/>
            </p:nvSpPr>
            <p:spPr bwMode="auto">
              <a:xfrm>
                <a:off x="27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6173" name="Rectangle 301"/>
              <p:cNvSpPr>
                <a:spLocks noChangeArrowheads="1"/>
              </p:cNvSpPr>
              <p:nvPr/>
            </p:nvSpPr>
            <p:spPr bwMode="auto">
              <a:xfrm>
                <a:off x="288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6174" name="Rectangle 302"/>
              <p:cNvSpPr>
                <a:spLocks noChangeArrowheads="1"/>
              </p:cNvSpPr>
              <p:nvPr/>
            </p:nvSpPr>
            <p:spPr bwMode="auto">
              <a:xfrm>
                <a:off x="24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6175" name="Rectangle 303"/>
              <p:cNvSpPr>
                <a:spLocks noChangeArrowheads="1"/>
              </p:cNvSpPr>
              <p:nvPr/>
            </p:nvSpPr>
            <p:spPr bwMode="auto">
              <a:xfrm>
                <a:off x="30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6176" name="Rectangle 304"/>
              <p:cNvSpPr>
                <a:spLocks noChangeArrowheads="1"/>
              </p:cNvSpPr>
              <p:nvPr/>
            </p:nvSpPr>
            <p:spPr bwMode="auto">
              <a:xfrm>
                <a:off x="31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6177" name="Rectangle 305"/>
              <p:cNvSpPr>
                <a:spLocks noChangeArrowheads="1"/>
              </p:cNvSpPr>
              <p:nvPr/>
            </p:nvSpPr>
            <p:spPr bwMode="auto">
              <a:xfrm>
                <a:off x="336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6178" name="Rectangle 306"/>
              <p:cNvSpPr>
                <a:spLocks noChangeArrowheads="1"/>
              </p:cNvSpPr>
              <p:nvPr/>
            </p:nvSpPr>
            <p:spPr bwMode="auto">
              <a:xfrm>
                <a:off x="345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6179" name="Rectangle 307"/>
              <p:cNvSpPr>
                <a:spLocks noChangeArrowheads="1"/>
              </p:cNvSpPr>
              <p:nvPr/>
            </p:nvSpPr>
            <p:spPr bwMode="auto">
              <a:xfrm>
                <a:off x="355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6180" name="Rectangle 308"/>
              <p:cNvSpPr>
                <a:spLocks noChangeArrowheads="1"/>
              </p:cNvSpPr>
              <p:nvPr/>
            </p:nvSpPr>
            <p:spPr bwMode="auto">
              <a:xfrm>
                <a:off x="326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6181" name="Rectangle 309"/>
              <p:cNvSpPr>
                <a:spLocks noChangeArrowheads="1"/>
              </p:cNvSpPr>
              <p:nvPr/>
            </p:nvSpPr>
            <p:spPr bwMode="auto">
              <a:xfrm>
                <a:off x="374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6182" name="Rectangle 310"/>
              <p:cNvSpPr>
                <a:spLocks noChangeArrowheads="1"/>
              </p:cNvSpPr>
              <p:nvPr/>
            </p:nvSpPr>
            <p:spPr bwMode="auto">
              <a:xfrm>
                <a:off x="38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6183" name="Rectangle 311"/>
              <p:cNvSpPr>
                <a:spLocks noChangeArrowheads="1"/>
              </p:cNvSpPr>
              <p:nvPr/>
            </p:nvSpPr>
            <p:spPr bwMode="auto">
              <a:xfrm>
                <a:off x="403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6184" name="Rectangle 312"/>
              <p:cNvSpPr>
                <a:spLocks noChangeArrowheads="1"/>
              </p:cNvSpPr>
              <p:nvPr/>
            </p:nvSpPr>
            <p:spPr bwMode="auto">
              <a:xfrm>
                <a:off x="412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6185" name="Rectangle 313"/>
              <p:cNvSpPr>
                <a:spLocks noChangeArrowheads="1"/>
              </p:cNvSpPr>
              <p:nvPr/>
            </p:nvSpPr>
            <p:spPr bwMode="auto">
              <a:xfrm>
                <a:off x="393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6186" name="Rectangle 314"/>
              <p:cNvSpPr>
                <a:spLocks noChangeArrowheads="1"/>
              </p:cNvSpPr>
              <p:nvPr/>
            </p:nvSpPr>
            <p:spPr bwMode="auto">
              <a:xfrm>
                <a:off x="96" y="91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  <p:grpSp>
          <p:nvGrpSpPr>
            <p:cNvPr id="70709" name="Group 315"/>
            <p:cNvGrpSpPr>
              <a:grpSpLocks/>
            </p:cNvGrpSpPr>
            <p:nvPr/>
          </p:nvGrpSpPr>
          <p:grpSpPr bwMode="auto">
            <a:xfrm>
              <a:off x="96" y="1056"/>
              <a:ext cx="5568" cy="144"/>
              <a:chOff x="96" y="1056"/>
              <a:chExt cx="5568" cy="144"/>
            </a:xfrm>
          </p:grpSpPr>
          <p:sp>
            <p:nvSpPr>
              <p:cNvPr id="2256188" name="Rectangle 316"/>
              <p:cNvSpPr>
                <a:spLocks noChangeArrowheads="1"/>
              </p:cNvSpPr>
              <p:nvPr/>
            </p:nvSpPr>
            <p:spPr bwMode="auto">
              <a:xfrm>
                <a:off x="134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6189" name="Rectangle 317"/>
              <p:cNvSpPr>
                <a:spLocks noChangeArrowheads="1"/>
              </p:cNvSpPr>
              <p:nvPr/>
            </p:nvSpPr>
            <p:spPr bwMode="auto">
              <a:xfrm>
                <a:off x="14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6190" name="Rectangle 318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6191" name="Rectangle 319"/>
              <p:cNvSpPr>
                <a:spLocks noChangeArrowheads="1"/>
              </p:cNvSpPr>
              <p:nvPr/>
            </p:nvSpPr>
            <p:spPr bwMode="auto">
              <a:xfrm>
                <a:off x="163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6192" name="Rectangle 320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6193" name="Rectangle 321"/>
              <p:cNvSpPr>
                <a:spLocks noChangeArrowheads="1"/>
              </p:cNvSpPr>
              <p:nvPr/>
            </p:nvSpPr>
            <p:spPr bwMode="auto">
              <a:xfrm>
                <a:off x="182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6194" name="Rectangle 322"/>
              <p:cNvSpPr>
                <a:spLocks noChangeArrowheads="1"/>
              </p:cNvSpPr>
              <p:nvPr/>
            </p:nvSpPr>
            <p:spPr bwMode="auto">
              <a:xfrm>
                <a:off x="19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6195" name="Rectangle 323"/>
              <p:cNvSpPr>
                <a:spLocks noChangeArrowheads="1"/>
              </p:cNvSpPr>
              <p:nvPr/>
            </p:nvSpPr>
            <p:spPr bwMode="auto">
              <a:xfrm>
                <a:off x="201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6196" name="Rectangle 324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6197" name="Rectangle 325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6198" name="Rectangle 326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6199" name="Rectangle 327"/>
              <p:cNvSpPr>
                <a:spLocks noChangeArrowheads="1"/>
              </p:cNvSpPr>
              <p:nvPr/>
            </p:nvSpPr>
            <p:spPr bwMode="auto">
              <a:xfrm>
                <a:off x="24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6200" name="Rectangle 328"/>
              <p:cNvSpPr>
                <a:spLocks noChangeArrowheads="1"/>
              </p:cNvSpPr>
              <p:nvPr/>
            </p:nvSpPr>
            <p:spPr bwMode="auto">
              <a:xfrm>
                <a:off x="24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6201" name="Rectangle 329"/>
              <p:cNvSpPr>
                <a:spLocks noChangeArrowheads="1"/>
              </p:cNvSpPr>
              <p:nvPr/>
            </p:nvSpPr>
            <p:spPr bwMode="auto">
              <a:xfrm>
                <a:off x="259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6202" name="Rectangle 330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6203" name="Rectangle 331"/>
              <p:cNvSpPr>
                <a:spLocks noChangeArrowheads="1"/>
              </p:cNvSpPr>
              <p:nvPr/>
            </p:nvSpPr>
            <p:spPr bwMode="auto">
              <a:xfrm>
                <a:off x="27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6204" name="Rectangle 332"/>
              <p:cNvSpPr>
                <a:spLocks noChangeArrowheads="1"/>
              </p:cNvSpPr>
              <p:nvPr/>
            </p:nvSpPr>
            <p:spPr bwMode="auto">
              <a:xfrm>
                <a:off x="288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6205" name="Rectangle 333"/>
              <p:cNvSpPr>
                <a:spLocks noChangeArrowheads="1"/>
              </p:cNvSpPr>
              <p:nvPr/>
            </p:nvSpPr>
            <p:spPr bwMode="auto">
              <a:xfrm>
                <a:off x="29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6206" name="Rectangle 334"/>
              <p:cNvSpPr>
                <a:spLocks noChangeArrowheads="1"/>
              </p:cNvSpPr>
              <p:nvPr/>
            </p:nvSpPr>
            <p:spPr bwMode="auto">
              <a:xfrm>
                <a:off x="30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6207" name="Rectangle 335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6208" name="Rectangle 336"/>
              <p:cNvSpPr>
                <a:spLocks noChangeArrowheads="1"/>
              </p:cNvSpPr>
              <p:nvPr/>
            </p:nvSpPr>
            <p:spPr bwMode="auto">
              <a:xfrm>
                <a:off x="326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6209" name="Rectangle 337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6210" name="Rectangle 338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6211" name="Rectangle 339"/>
              <p:cNvSpPr>
                <a:spLocks noChangeArrowheads="1"/>
              </p:cNvSpPr>
              <p:nvPr/>
            </p:nvSpPr>
            <p:spPr bwMode="auto">
              <a:xfrm>
                <a:off x="355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6212" name="Rectangle 340"/>
              <p:cNvSpPr>
                <a:spLocks noChangeArrowheads="1"/>
              </p:cNvSpPr>
              <p:nvPr/>
            </p:nvSpPr>
            <p:spPr bwMode="auto">
              <a:xfrm>
                <a:off x="364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6213" name="Rectangle 341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6214" name="Rectangle 342"/>
              <p:cNvSpPr>
                <a:spLocks noChangeArrowheads="1"/>
              </p:cNvSpPr>
              <p:nvPr/>
            </p:nvSpPr>
            <p:spPr bwMode="auto">
              <a:xfrm>
                <a:off x="38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6215" name="Rectangle 343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6216" name="Rectangle 344"/>
              <p:cNvSpPr>
                <a:spLocks noChangeArrowheads="1"/>
              </p:cNvSpPr>
              <p:nvPr/>
            </p:nvSpPr>
            <p:spPr bwMode="auto">
              <a:xfrm>
                <a:off x="403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6217" name="Rectangle 345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6218" name="Rectangle 346"/>
              <p:cNvSpPr>
                <a:spLocks noChangeArrowheads="1"/>
              </p:cNvSpPr>
              <p:nvPr/>
            </p:nvSpPr>
            <p:spPr bwMode="auto">
              <a:xfrm>
                <a:off x="422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6219" name="Rectangle 347"/>
              <p:cNvSpPr>
                <a:spLocks noChangeArrowheads="1"/>
              </p:cNvSpPr>
              <p:nvPr/>
            </p:nvSpPr>
            <p:spPr bwMode="auto">
              <a:xfrm>
                <a:off x="43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6220" name="Rectangle 348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6221" name="Rectangle 349"/>
              <p:cNvSpPr>
                <a:spLocks noChangeArrowheads="1"/>
              </p:cNvSpPr>
              <p:nvPr/>
            </p:nvSpPr>
            <p:spPr bwMode="auto">
              <a:xfrm>
                <a:off x="45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6222" name="Rectangle 350"/>
              <p:cNvSpPr>
                <a:spLocks noChangeArrowheads="1"/>
              </p:cNvSpPr>
              <p:nvPr/>
            </p:nvSpPr>
            <p:spPr bwMode="auto">
              <a:xfrm>
                <a:off x="460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6223" name="Rectangle 351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6224" name="Rectangle 352"/>
              <p:cNvSpPr>
                <a:spLocks noChangeArrowheads="1"/>
              </p:cNvSpPr>
              <p:nvPr/>
            </p:nvSpPr>
            <p:spPr bwMode="auto">
              <a:xfrm>
                <a:off x="48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6225" name="Rectangle 353"/>
              <p:cNvSpPr>
                <a:spLocks noChangeArrowheads="1"/>
              </p:cNvSpPr>
              <p:nvPr/>
            </p:nvSpPr>
            <p:spPr bwMode="auto">
              <a:xfrm>
                <a:off x="48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6226" name="Rectangle 354"/>
              <p:cNvSpPr>
                <a:spLocks noChangeArrowheads="1"/>
              </p:cNvSpPr>
              <p:nvPr/>
            </p:nvSpPr>
            <p:spPr bwMode="auto">
              <a:xfrm>
                <a:off x="499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6227" name="Rectangle 355"/>
              <p:cNvSpPr>
                <a:spLocks noChangeArrowheads="1"/>
              </p:cNvSpPr>
              <p:nvPr/>
            </p:nvSpPr>
            <p:spPr bwMode="auto">
              <a:xfrm>
                <a:off x="508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6228" name="Rectangle 356"/>
              <p:cNvSpPr>
                <a:spLocks noChangeArrowheads="1"/>
              </p:cNvSpPr>
              <p:nvPr/>
            </p:nvSpPr>
            <p:spPr bwMode="auto">
              <a:xfrm>
                <a:off x="51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6229" name="Rectangle 357"/>
              <p:cNvSpPr>
                <a:spLocks noChangeArrowheads="1"/>
              </p:cNvSpPr>
              <p:nvPr/>
            </p:nvSpPr>
            <p:spPr bwMode="auto">
              <a:xfrm>
                <a:off x="528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6230" name="Rectangle 358"/>
              <p:cNvSpPr>
                <a:spLocks noChangeArrowheads="1"/>
              </p:cNvSpPr>
              <p:nvPr/>
            </p:nvSpPr>
            <p:spPr bwMode="auto">
              <a:xfrm>
                <a:off x="53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6231" name="Rectangle 359"/>
              <p:cNvSpPr>
                <a:spLocks noChangeArrowheads="1"/>
              </p:cNvSpPr>
              <p:nvPr/>
            </p:nvSpPr>
            <p:spPr bwMode="auto">
              <a:xfrm>
                <a:off x="54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6232" name="Rectangle 360"/>
              <p:cNvSpPr>
                <a:spLocks noChangeArrowheads="1"/>
              </p:cNvSpPr>
              <p:nvPr/>
            </p:nvSpPr>
            <p:spPr bwMode="auto">
              <a:xfrm>
                <a:off x="55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6233" name="Rectangle 361"/>
              <p:cNvSpPr>
                <a:spLocks noChangeArrowheads="1"/>
              </p:cNvSpPr>
              <p:nvPr/>
            </p:nvSpPr>
            <p:spPr bwMode="auto">
              <a:xfrm>
                <a:off x="96" y="105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</p:grpSp>
      <p:grpSp>
        <p:nvGrpSpPr>
          <p:cNvPr id="70669" name="Group 362"/>
          <p:cNvGrpSpPr>
            <a:grpSpLocks/>
          </p:cNvGrpSpPr>
          <p:nvPr/>
        </p:nvGrpSpPr>
        <p:grpSpPr bwMode="auto">
          <a:xfrm>
            <a:off x="457200" y="5562600"/>
            <a:ext cx="990600" cy="914400"/>
            <a:chOff x="288" y="3312"/>
            <a:chExt cx="624" cy="576"/>
          </a:xfrm>
        </p:grpSpPr>
        <p:sp>
          <p:nvSpPr>
            <p:cNvPr id="2256235" name="Rectangle 363"/>
            <p:cNvSpPr>
              <a:spLocks noChangeArrowheads="1"/>
            </p:cNvSpPr>
            <p:nvPr/>
          </p:nvSpPr>
          <p:spPr bwMode="auto">
            <a:xfrm>
              <a:off x="288" y="3744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6236" name="Rectangle 364"/>
            <p:cNvSpPr>
              <a:spLocks noChangeArrowheads="1"/>
            </p:cNvSpPr>
            <p:nvPr/>
          </p:nvSpPr>
          <p:spPr bwMode="auto">
            <a:xfrm>
              <a:off x="288" y="3600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6237" name="Rectangle 365"/>
            <p:cNvSpPr>
              <a:spLocks noChangeArrowheads="1"/>
            </p:cNvSpPr>
            <p:nvPr/>
          </p:nvSpPr>
          <p:spPr bwMode="auto">
            <a:xfrm>
              <a:off x="432" y="3600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True</a:t>
              </a:r>
            </a:p>
          </p:txBody>
        </p:sp>
        <p:sp>
          <p:nvSpPr>
            <p:cNvPr id="2256238" name="Rectangle 366"/>
            <p:cNvSpPr>
              <a:spLocks noChangeArrowheads="1"/>
            </p:cNvSpPr>
            <p:nvPr/>
          </p:nvSpPr>
          <p:spPr bwMode="auto">
            <a:xfrm>
              <a:off x="432" y="3744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False</a:t>
              </a:r>
            </a:p>
          </p:txBody>
        </p:sp>
        <p:sp>
          <p:nvSpPr>
            <p:cNvPr id="2256239" name="Rectangle 367"/>
            <p:cNvSpPr>
              <a:spLocks noChangeArrowheads="1"/>
            </p:cNvSpPr>
            <p:nvPr/>
          </p:nvSpPr>
          <p:spPr bwMode="auto">
            <a:xfrm>
              <a:off x="288" y="3456"/>
              <a:ext cx="96" cy="14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6240" name="Rectangle 368"/>
            <p:cNvSpPr>
              <a:spLocks noChangeArrowheads="1"/>
            </p:cNvSpPr>
            <p:nvPr/>
          </p:nvSpPr>
          <p:spPr bwMode="auto">
            <a:xfrm>
              <a:off x="288" y="3312"/>
              <a:ext cx="96" cy="1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6241" name="Rectangle 369"/>
            <p:cNvSpPr>
              <a:spLocks noChangeArrowheads="1"/>
            </p:cNvSpPr>
            <p:nvPr/>
          </p:nvSpPr>
          <p:spPr bwMode="auto">
            <a:xfrm>
              <a:off x="432" y="3312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GSTD+</a:t>
              </a:r>
            </a:p>
          </p:txBody>
        </p:sp>
        <p:sp>
          <p:nvSpPr>
            <p:cNvPr id="2256242" name="Rectangle 370"/>
            <p:cNvSpPr>
              <a:spLocks noChangeArrowheads="1"/>
            </p:cNvSpPr>
            <p:nvPr/>
          </p:nvSpPr>
          <p:spPr bwMode="auto">
            <a:xfrm>
              <a:off x="432" y="3456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GSTD-</a:t>
              </a:r>
            </a:p>
          </p:txBody>
        </p:sp>
      </p:grpSp>
      <p:grpSp>
        <p:nvGrpSpPr>
          <p:cNvPr id="70670" name="Group 371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56244" name="Rectangle 372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70699" name="Picture 373" descr="net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0671" name="Group 374"/>
          <p:cNvGrpSpPr>
            <a:grpSpLocks/>
          </p:cNvGrpSpPr>
          <p:nvPr/>
        </p:nvGrpSpPr>
        <p:grpSpPr bwMode="auto">
          <a:xfrm>
            <a:off x="2092325" y="3733800"/>
            <a:ext cx="5791200" cy="2667000"/>
            <a:chOff x="1318" y="2352"/>
            <a:chExt cx="3648" cy="1680"/>
          </a:xfrm>
        </p:grpSpPr>
        <p:sp>
          <p:nvSpPr>
            <p:cNvPr id="2256247" name="Oval 375"/>
            <p:cNvSpPr>
              <a:spLocks noChangeArrowheads="1"/>
            </p:cNvSpPr>
            <p:nvPr/>
          </p:nvSpPr>
          <p:spPr bwMode="auto">
            <a:xfrm>
              <a:off x="1318" y="3984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248" name="Oval 376"/>
            <p:cNvSpPr>
              <a:spLocks noChangeArrowheads="1"/>
            </p:cNvSpPr>
            <p:nvPr/>
          </p:nvSpPr>
          <p:spPr bwMode="auto">
            <a:xfrm>
              <a:off x="1318" y="3600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249" name="Oval 377"/>
            <p:cNvSpPr>
              <a:spLocks noChangeArrowheads="1"/>
            </p:cNvSpPr>
            <p:nvPr/>
          </p:nvSpPr>
          <p:spPr bwMode="auto">
            <a:xfrm>
              <a:off x="1558" y="3216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250" name="Oval 378"/>
            <p:cNvSpPr>
              <a:spLocks noChangeArrowheads="1"/>
            </p:cNvSpPr>
            <p:nvPr/>
          </p:nvSpPr>
          <p:spPr bwMode="auto">
            <a:xfrm>
              <a:off x="4918" y="2352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251" name="Oval 379"/>
            <p:cNvSpPr>
              <a:spLocks noChangeArrowheads="1"/>
            </p:cNvSpPr>
            <p:nvPr/>
          </p:nvSpPr>
          <p:spPr bwMode="auto">
            <a:xfrm>
              <a:off x="3862" y="2352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252" name="Oval 380"/>
            <p:cNvSpPr>
              <a:spLocks noChangeArrowheads="1"/>
            </p:cNvSpPr>
            <p:nvPr/>
          </p:nvSpPr>
          <p:spPr bwMode="auto">
            <a:xfrm>
              <a:off x="2374" y="2592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253" name="Oval 381"/>
            <p:cNvSpPr>
              <a:spLocks noChangeArrowheads="1"/>
            </p:cNvSpPr>
            <p:nvPr/>
          </p:nvSpPr>
          <p:spPr bwMode="auto">
            <a:xfrm>
              <a:off x="2230" y="2592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254" name="Oval 382"/>
            <p:cNvSpPr>
              <a:spLocks noChangeArrowheads="1"/>
            </p:cNvSpPr>
            <p:nvPr/>
          </p:nvSpPr>
          <p:spPr bwMode="auto">
            <a:xfrm>
              <a:off x="1942" y="2832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255" name="Oval 383"/>
            <p:cNvSpPr>
              <a:spLocks noChangeArrowheads="1"/>
            </p:cNvSpPr>
            <p:nvPr/>
          </p:nvSpPr>
          <p:spPr bwMode="auto">
            <a:xfrm>
              <a:off x="1798" y="2976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256" name="Oval 384"/>
            <p:cNvSpPr>
              <a:spLocks noChangeArrowheads="1"/>
            </p:cNvSpPr>
            <p:nvPr/>
          </p:nvSpPr>
          <p:spPr bwMode="auto">
            <a:xfrm>
              <a:off x="1702" y="2976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cxnSp>
          <p:nvCxnSpPr>
            <p:cNvPr id="2256257" name="AutoShape 385"/>
            <p:cNvCxnSpPr>
              <a:cxnSpLocks noChangeShapeType="1"/>
              <a:stCxn id="2256248" idx="0"/>
              <a:endCxn id="2256249" idx="3"/>
            </p:cNvCxnSpPr>
            <p:nvPr/>
          </p:nvCxnSpPr>
          <p:spPr bwMode="auto">
            <a:xfrm flipV="1">
              <a:off x="1342" y="3257"/>
              <a:ext cx="223" cy="34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56258" name="AutoShape 386"/>
            <p:cNvCxnSpPr>
              <a:cxnSpLocks noChangeShapeType="1"/>
              <a:stCxn id="2256249" idx="7"/>
              <a:endCxn id="2256256" idx="3"/>
            </p:cNvCxnSpPr>
            <p:nvPr/>
          </p:nvCxnSpPr>
          <p:spPr bwMode="auto">
            <a:xfrm flipV="1">
              <a:off x="1599" y="3017"/>
              <a:ext cx="110" cy="20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56259" name="AutoShape 387"/>
            <p:cNvCxnSpPr>
              <a:cxnSpLocks noChangeShapeType="1"/>
              <a:stCxn id="2256256" idx="6"/>
              <a:endCxn id="2256255" idx="2"/>
            </p:cNvCxnSpPr>
            <p:nvPr/>
          </p:nvCxnSpPr>
          <p:spPr bwMode="auto">
            <a:xfrm>
              <a:off x="1750" y="3000"/>
              <a:ext cx="48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56260" name="AutoShape 388"/>
            <p:cNvCxnSpPr>
              <a:cxnSpLocks noChangeShapeType="1"/>
              <a:stCxn id="2256255" idx="7"/>
              <a:endCxn id="2256254" idx="3"/>
            </p:cNvCxnSpPr>
            <p:nvPr/>
          </p:nvCxnSpPr>
          <p:spPr bwMode="auto">
            <a:xfrm flipV="1">
              <a:off x="1839" y="2873"/>
              <a:ext cx="110" cy="11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56261" name="AutoShape 389"/>
            <p:cNvCxnSpPr>
              <a:cxnSpLocks noChangeShapeType="1"/>
              <a:stCxn id="2256254" idx="7"/>
              <a:endCxn id="2256253" idx="3"/>
            </p:cNvCxnSpPr>
            <p:nvPr/>
          </p:nvCxnSpPr>
          <p:spPr bwMode="auto">
            <a:xfrm flipV="1">
              <a:off x="1983" y="2633"/>
              <a:ext cx="254" cy="20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56262" name="AutoShape 390"/>
            <p:cNvCxnSpPr>
              <a:cxnSpLocks noChangeShapeType="1"/>
              <a:stCxn id="2256253" idx="6"/>
              <a:endCxn id="2256252" idx="2"/>
            </p:cNvCxnSpPr>
            <p:nvPr/>
          </p:nvCxnSpPr>
          <p:spPr bwMode="auto">
            <a:xfrm>
              <a:off x="2278" y="2616"/>
              <a:ext cx="96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56263" name="AutoShape 391"/>
            <p:cNvCxnSpPr>
              <a:cxnSpLocks noChangeShapeType="1"/>
              <a:stCxn id="2256252" idx="7"/>
              <a:endCxn id="2256251" idx="2"/>
            </p:cNvCxnSpPr>
            <p:nvPr/>
          </p:nvCxnSpPr>
          <p:spPr bwMode="auto">
            <a:xfrm flipV="1">
              <a:off x="2415" y="2376"/>
              <a:ext cx="1447" cy="22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56264" name="AutoShape 392"/>
            <p:cNvCxnSpPr>
              <a:cxnSpLocks noChangeShapeType="1"/>
              <a:stCxn id="2256251" idx="6"/>
              <a:endCxn id="2256250" idx="2"/>
            </p:cNvCxnSpPr>
            <p:nvPr/>
          </p:nvCxnSpPr>
          <p:spPr bwMode="auto">
            <a:xfrm>
              <a:off x="3910" y="2376"/>
              <a:ext cx="1008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70672" name="Group 393"/>
          <p:cNvGrpSpPr>
            <a:grpSpLocks/>
          </p:cNvGrpSpPr>
          <p:nvPr/>
        </p:nvGrpSpPr>
        <p:grpSpPr bwMode="auto">
          <a:xfrm>
            <a:off x="6172200" y="4708525"/>
            <a:ext cx="1711325" cy="701675"/>
            <a:chOff x="3888" y="2966"/>
            <a:chExt cx="1078" cy="442"/>
          </a:xfrm>
        </p:grpSpPr>
        <p:grpSp>
          <p:nvGrpSpPr>
            <p:cNvPr id="70673" name="Group 394"/>
            <p:cNvGrpSpPr>
              <a:grpSpLocks/>
            </p:cNvGrpSpPr>
            <p:nvPr/>
          </p:nvGrpSpPr>
          <p:grpSpPr bwMode="auto">
            <a:xfrm>
              <a:off x="3957" y="2966"/>
              <a:ext cx="1009" cy="442"/>
              <a:chOff x="2832" y="3264"/>
              <a:chExt cx="1009" cy="442"/>
            </a:xfrm>
          </p:grpSpPr>
          <p:sp>
            <p:nvSpPr>
              <p:cNvPr id="2256267" name="Text Box 395"/>
              <p:cNvSpPr txBox="1">
                <a:spLocks noChangeArrowheads="1"/>
              </p:cNvSpPr>
              <p:nvPr/>
            </p:nvSpPr>
            <p:spPr bwMode="auto">
              <a:xfrm>
                <a:off x="2880" y="3264"/>
                <a:ext cx="961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000">
                    <a:latin typeface="Tahoma" charset="0"/>
                    <a:cs typeface="+mn-cs"/>
                  </a:rPr>
                  <a:t>Bayesian Integration</a:t>
                </a:r>
              </a:p>
              <a:p>
                <a:pPr>
                  <a:defRPr/>
                </a:pPr>
                <a:r>
                  <a:rPr lang="en-US" sz="1000">
                    <a:latin typeface="Tahoma" charset="0"/>
                    <a:cs typeface="+mn-cs"/>
                  </a:rPr>
                  <a:t>Majority</a:t>
                </a:r>
              </a:p>
              <a:p>
                <a:pPr>
                  <a:defRPr/>
                </a:pPr>
                <a:r>
                  <a:rPr lang="en-US" sz="1000">
                    <a:latin typeface="Tahoma" charset="0"/>
                    <a:cs typeface="+mn-cs"/>
                  </a:rPr>
                  <a:t>Intersection</a:t>
                </a:r>
              </a:p>
              <a:p>
                <a:pPr>
                  <a:defRPr/>
                </a:pPr>
                <a:r>
                  <a:rPr lang="en-US" sz="1000">
                    <a:latin typeface="Tahoma" charset="0"/>
                    <a:cs typeface="+mn-cs"/>
                  </a:rPr>
                  <a:t>Union</a:t>
                </a:r>
              </a:p>
            </p:txBody>
          </p:sp>
          <p:sp>
            <p:nvSpPr>
              <p:cNvPr id="2256268" name="Oval 396"/>
              <p:cNvSpPr>
                <a:spLocks noChangeArrowheads="1"/>
              </p:cNvSpPr>
              <p:nvPr/>
            </p:nvSpPr>
            <p:spPr bwMode="auto">
              <a:xfrm>
                <a:off x="2832" y="3312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folHlink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2256269" name="Oval 397"/>
              <p:cNvSpPr>
                <a:spLocks noChangeArrowheads="1"/>
              </p:cNvSpPr>
              <p:nvPr/>
            </p:nvSpPr>
            <p:spPr bwMode="auto">
              <a:xfrm>
                <a:off x="2832" y="3504"/>
                <a:ext cx="48" cy="48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2256270" name="Oval 398"/>
              <p:cNvSpPr>
                <a:spLocks noChangeArrowheads="1"/>
              </p:cNvSpPr>
              <p:nvPr/>
            </p:nvSpPr>
            <p:spPr bwMode="auto">
              <a:xfrm>
                <a:off x="2832" y="3408"/>
                <a:ext cx="48" cy="48"/>
              </a:xfrm>
              <a:prstGeom prst="ellipse">
                <a:avLst/>
              </a:prstGeom>
              <a:solidFill>
                <a:srgbClr val="CC33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2256271" name="Oval 399"/>
              <p:cNvSpPr>
                <a:spLocks noChangeArrowheads="1"/>
              </p:cNvSpPr>
              <p:nvPr/>
            </p:nvSpPr>
            <p:spPr bwMode="auto">
              <a:xfrm>
                <a:off x="2832" y="3600"/>
                <a:ext cx="48" cy="48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</p:grpSp>
        <p:sp>
          <p:nvSpPr>
            <p:cNvPr id="2256272" name="AutoShape 400"/>
            <p:cNvSpPr>
              <a:spLocks noChangeArrowheads="1"/>
            </p:cNvSpPr>
            <p:nvPr/>
          </p:nvSpPr>
          <p:spPr bwMode="auto">
            <a:xfrm>
              <a:off x="3888" y="2976"/>
              <a:ext cx="1056" cy="432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8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8001000" cy="3203575"/>
          </a:xfrm>
          <a:solidFill>
            <a:srgbClr val="000066"/>
          </a:solidFill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/>
            </a:r>
            <a:br>
              <a:rPr lang="en-US" smtClean="0">
                <a:cs typeface="+mj-cs"/>
              </a:rPr>
            </a:br>
            <a:r>
              <a:rPr lang="en-US" sz="5400" b="1" smtClean="0">
                <a:solidFill>
                  <a:srgbClr val="FFFFCC"/>
                </a:solidFill>
                <a:cs typeface="+mj-cs"/>
              </a:rPr>
              <a:t>Predicting Networks via Bayesian Integration: Features Correlation</a:t>
            </a:r>
            <a:br>
              <a:rPr lang="en-US" sz="5400" b="1" smtClean="0">
                <a:solidFill>
                  <a:srgbClr val="FFFFCC"/>
                </a:solidFill>
                <a:cs typeface="+mj-cs"/>
              </a:rPr>
            </a:br>
            <a:endParaRPr lang="en-US" sz="5400" b="1" smtClean="0">
              <a:solidFill>
                <a:srgbClr val="FFFFCC"/>
              </a:solidFill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81000" y="174625"/>
            <a:ext cx="8450263" cy="460375"/>
          </a:xfrm>
        </p:spPr>
        <p:txBody>
          <a:bodyPr/>
          <a:lstStyle/>
          <a:p>
            <a:r>
              <a:rPr lang="en-US" altLang="en-US" sz="2000" dirty="0">
                <a:ea typeface="ＭＳ Ｐゴシック" charset="-128"/>
              </a:rPr>
              <a:t>Data Flow: </a:t>
            </a:r>
            <a:r>
              <a:rPr lang="en-US" altLang="en-US" sz="2000" dirty="0" smtClean="0">
                <a:ea typeface="ＭＳ Ｐゴシック" charset="-128"/>
              </a:rPr>
              <a:t>Chip-</a:t>
            </a:r>
            <a:r>
              <a:rPr lang="en-US" altLang="en-US" sz="2000" dirty="0" err="1" smtClean="0">
                <a:ea typeface="ＭＳ Ｐゴシック" charset="-128"/>
              </a:rPr>
              <a:t>seq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expts</a:t>
            </a:r>
            <a:r>
              <a:rPr lang="en-US" altLang="en-US" sz="2000" dirty="0">
                <a:ea typeface="ＭＳ Ｐゴシック" charset="-128"/>
              </a:rPr>
              <a:t>. to co-associating peaks</a:t>
            </a:r>
          </a:p>
        </p:txBody>
      </p:sp>
      <p:grpSp>
        <p:nvGrpSpPr>
          <p:cNvPr id="110595" name="Group 7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01600" y="1795463"/>
            <a:ext cx="5613400" cy="566737"/>
            <a:chOff x="254000" y="3191935"/>
            <a:chExt cx="6146800" cy="643466"/>
          </a:xfrm>
        </p:grpSpPr>
        <p:grpSp>
          <p:nvGrpSpPr>
            <p:cNvPr id="110617" name="Group 40"/>
            <p:cNvGrpSpPr>
              <a:grpSpLocks/>
            </p:cNvGrpSpPr>
            <p:nvPr/>
          </p:nvGrpSpPr>
          <p:grpSpPr bwMode="auto">
            <a:xfrm>
              <a:off x="597091" y="3200401"/>
              <a:ext cx="601134" cy="635000"/>
              <a:chOff x="1095586" y="2370667"/>
              <a:chExt cx="2211494" cy="1512146"/>
            </a:xfrm>
          </p:grpSpPr>
          <p:sp>
            <p:nvSpPr>
              <p:cNvPr id="32" name="Arc 31"/>
              <p:cNvSpPr/>
              <p:nvPr/>
            </p:nvSpPr>
            <p:spPr bwMode="auto">
              <a:xfrm>
                <a:off x="1918220" y="2371967"/>
                <a:ext cx="562774" cy="1510846"/>
              </a:xfrm>
              <a:prstGeom prst="arc">
                <a:avLst>
                  <a:gd name="adj1" fmla="val 10690619"/>
                  <a:gd name="adj2" fmla="val 0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sp>
          <p:sp>
            <p:nvSpPr>
              <p:cNvPr id="36" name="Arc 35"/>
              <p:cNvSpPr/>
              <p:nvPr/>
            </p:nvSpPr>
            <p:spPr bwMode="auto">
              <a:xfrm>
                <a:off x="1093245" y="2741095"/>
                <a:ext cx="824974" cy="819807"/>
              </a:xfrm>
              <a:prstGeom prst="arc">
                <a:avLst>
                  <a:gd name="adj1" fmla="val 21501537"/>
                  <a:gd name="adj2" fmla="val 5517338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sp>
          <p:sp>
            <p:nvSpPr>
              <p:cNvPr id="40" name="Arc 39"/>
              <p:cNvSpPr/>
              <p:nvPr/>
            </p:nvSpPr>
            <p:spPr bwMode="auto">
              <a:xfrm>
                <a:off x="2480994" y="2715341"/>
                <a:ext cx="824978" cy="819807"/>
              </a:xfrm>
              <a:prstGeom prst="arc">
                <a:avLst>
                  <a:gd name="adj1" fmla="val 5511482"/>
                  <a:gd name="adj2" fmla="val 10829062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sp>
        </p:grpSp>
        <p:cxnSp>
          <p:nvCxnSpPr>
            <p:cNvPr id="110618" name="Straight Connector 42"/>
            <p:cNvCxnSpPr>
              <a:cxnSpLocks noChangeShapeType="1"/>
            </p:cNvCxnSpPr>
            <p:nvPr/>
          </p:nvCxnSpPr>
          <p:spPr bwMode="auto">
            <a:xfrm>
              <a:off x="1072311" y="3689413"/>
              <a:ext cx="1014916" cy="105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619" name="Straight Connector 51"/>
            <p:cNvCxnSpPr>
              <a:cxnSpLocks noChangeShapeType="1"/>
            </p:cNvCxnSpPr>
            <p:nvPr/>
          </p:nvCxnSpPr>
          <p:spPr bwMode="auto">
            <a:xfrm>
              <a:off x="254000" y="3699303"/>
              <a:ext cx="453158" cy="6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620" name="Straight Connector 53"/>
            <p:cNvCxnSpPr>
              <a:cxnSpLocks noChangeShapeType="1"/>
            </p:cNvCxnSpPr>
            <p:nvPr/>
          </p:nvCxnSpPr>
          <p:spPr bwMode="auto">
            <a:xfrm>
              <a:off x="2455335" y="3690835"/>
              <a:ext cx="241492" cy="6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10621" name="Group 55"/>
            <p:cNvGrpSpPr>
              <a:grpSpLocks/>
            </p:cNvGrpSpPr>
            <p:nvPr/>
          </p:nvGrpSpPr>
          <p:grpSpPr bwMode="auto">
            <a:xfrm>
              <a:off x="2578291" y="3191935"/>
              <a:ext cx="601134" cy="635000"/>
              <a:chOff x="1095586" y="2370667"/>
              <a:chExt cx="2211494" cy="1512146"/>
            </a:xfrm>
          </p:grpSpPr>
          <p:sp>
            <p:nvSpPr>
              <p:cNvPr id="57" name="Arc 56"/>
              <p:cNvSpPr/>
              <p:nvPr/>
            </p:nvSpPr>
            <p:spPr bwMode="auto">
              <a:xfrm>
                <a:off x="1920125" y="2370667"/>
                <a:ext cx="562774" cy="1510846"/>
              </a:xfrm>
              <a:prstGeom prst="arc">
                <a:avLst>
                  <a:gd name="adj1" fmla="val 10690619"/>
                  <a:gd name="adj2" fmla="val 0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sp>
          <p:sp>
            <p:nvSpPr>
              <p:cNvPr id="58" name="Arc 57"/>
              <p:cNvSpPr/>
              <p:nvPr/>
            </p:nvSpPr>
            <p:spPr bwMode="auto">
              <a:xfrm>
                <a:off x="1095151" y="2739794"/>
                <a:ext cx="824974" cy="819804"/>
              </a:xfrm>
              <a:prstGeom prst="arc">
                <a:avLst>
                  <a:gd name="adj1" fmla="val 21501537"/>
                  <a:gd name="adj2" fmla="val 5517338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sp>
          <p:sp>
            <p:nvSpPr>
              <p:cNvPr id="59" name="Arc 58"/>
              <p:cNvSpPr/>
              <p:nvPr/>
            </p:nvSpPr>
            <p:spPr bwMode="auto">
              <a:xfrm>
                <a:off x="2482899" y="2714041"/>
                <a:ext cx="824978" cy="819804"/>
              </a:xfrm>
              <a:prstGeom prst="arc">
                <a:avLst>
                  <a:gd name="adj1" fmla="val 5511482"/>
                  <a:gd name="adj2" fmla="val 10829062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sp>
        </p:grpSp>
        <p:grpSp>
          <p:nvGrpSpPr>
            <p:cNvPr id="110622" name="Group 59"/>
            <p:cNvGrpSpPr>
              <a:grpSpLocks/>
            </p:cNvGrpSpPr>
            <p:nvPr/>
          </p:nvGrpSpPr>
          <p:grpSpPr bwMode="auto">
            <a:xfrm>
              <a:off x="1977158" y="3454400"/>
              <a:ext cx="601134" cy="313267"/>
              <a:chOff x="1095586" y="2370667"/>
              <a:chExt cx="2211494" cy="1512146"/>
            </a:xfrm>
          </p:grpSpPr>
          <p:sp>
            <p:nvSpPr>
              <p:cNvPr id="61" name="Arc 60"/>
              <p:cNvSpPr/>
              <p:nvPr/>
            </p:nvSpPr>
            <p:spPr bwMode="auto">
              <a:xfrm>
                <a:off x="1918888" y="2373994"/>
                <a:ext cx="562774" cy="1505158"/>
              </a:xfrm>
              <a:prstGeom prst="arc">
                <a:avLst>
                  <a:gd name="adj1" fmla="val 10690619"/>
                  <a:gd name="adj2" fmla="val 0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sp>
          <p:sp>
            <p:nvSpPr>
              <p:cNvPr id="62" name="Arc 61"/>
              <p:cNvSpPr/>
              <p:nvPr/>
            </p:nvSpPr>
            <p:spPr bwMode="auto">
              <a:xfrm>
                <a:off x="1093914" y="2739409"/>
                <a:ext cx="824974" cy="817833"/>
              </a:xfrm>
              <a:prstGeom prst="arc">
                <a:avLst>
                  <a:gd name="adj1" fmla="val 21501537"/>
                  <a:gd name="adj2" fmla="val 5517338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sp>
          <p:sp>
            <p:nvSpPr>
              <p:cNvPr id="63" name="Arc 62"/>
              <p:cNvSpPr/>
              <p:nvPr/>
            </p:nvSpPr>
            <p:spPr bwMode="auto">
              <a:xfrm>
                <a:off x="2481663" y="2713305"/>
                <a:ext cx="824978" cy="817833"/>
              </a:xfrm>
              <a:prstGeom prst="arc">
                <a:avLst>
                  <a:gd name="adj1" fmla="val 5511482"/>
                  <a:gd name="adj2" fmla="val 10829062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sp>
        </p:grpSp>
        <p:cxnSp>
          <p:nvCxnSpPr>
            <p:cNvPr id="110623" name="Straight Connector 64"/>
            <p:cNvCxnSpPr>
              <a:cxnSpLocks noChangeShapeType="1"/>
            </p:cNvCxnSpPr>
            <p:nvPr/>
          </p:nvCxnSpPr>
          <p:spPr bwMode="auto">
            <a:xfrm>
              <a:off x="3056466" y="3682369"/>
              <a:ext cx="1968694" cy="90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10624" name="Group 67"/>
            <p:cNvGrpSpPr>
              <a:grpSpLocks/>
            </p:cNvGrpSpPr>
            <p:nvPr/>
          </p:nvGrpSpPr>
          <p:grpSpPr bwMode="auto">
            <a:xfrm>
              <a:off x="4906625" y="3445933"/>
              <a:ext cx="601134" cy="313267"/>
              <a:chOff x="1095586" y="2370667"/>
              <a:chExt cx="2211494" cy="1512146"/>
            </a:xfrm>
          </p:grpSpPr>
          <p:sp>
            <p:nvSpPr>
              <p:cNvPr id="69" name="Arc 68"/>
              <p:cNvSpPr/>
              <p:nvPr/>
            </p:nvSpPr>
            <p:spPr bwMode="auto">
              <a:xfrm>
                <a:off x="1917603" y="2371363"/>
                <a:ext cx="562774" cy="1513861"/>
              </a:xfrm>
              <a:prstGeom prst="arc">
                <a:avLst>
                  <a:gd name="adj1" fmla="val 10690619"/>
                  <a:gd name="adj2" fmla="val 0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sp>
          <p:sp>
            <p:nvSpPr>
              <p:cNvPr id="70" name="Arc 69"/>
              <p:cNvSpPr/>
              <p:nvPr/>
            </p:nvSpPr>
            <p:spPr bwMode="auto">
              <a:xfrm>
                <a:off x="1092625" y="2736778"/>
                <a:ext cx="824978" cy="826536"/>
              </a:xfrm>
              <a:prstGeom prst="arc">
                <a:avLst>
                  <a:gd name="adj1" fmla="val 21501537"/>
                  <a:gd name="adj2" fmla="val 5517338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sp>
          <p:sp>
            <p:nvSpPr>
              <p:cNvPr id="71" name="Arc 70"/>
              <p:cNvSpPr/>
              <p:nvPr/>
            </p:nvSpPr>
            <p:spPr bwMode="auto">
              <a:xfrm>
                <a:off x="2480378" y="2710680"/>
                <a:ext cx="824974" cy="826531"/>
              </a:xfrm>
              <a:prstGeom prst="arc">
                <a:avLst>
                  <a:gd name="adj1" fmla="val 5511482"/>
                  <a:gd name="adj2" fmla="val 10829062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sp>
        </p:grpSp>
        <p:cxnSp>
          <p:nvCxnSpPr>
            <p:cNvPr id="110625" name="Straight Connector 71"/>
            <p:cNvCxnSpPr>
              <a:cxnSpLocks noChangeShapeType="1"/>
            </p:cNvCxnSpPr>
            <p:nvPr/>
          </p:nvCxnSpPr>
          <p:spPr bwMode="auto">
            <a:xfrm>
              <a:off x="5390311" y="3689413"/>
              <a:ext cx="1010489" cy="20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0596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439738" y="704850"/>
            <a:ext cx="57658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2" rIns="92066" bIns="46032"/>
          <a:lstStyle>
            <a:lvl1pPr defTabSz="911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1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1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1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1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>
                <a:solidFill>
                  <a:srgbClr val="000090"/>
                </a:solidFill>
              </a:rPr>
              <a:t>119 TFs</a:t>
            </a:r>
            <a:r>
              <a:rPr lang="en-US" altLang="en-US" sz="1600">
                <a:solidFill>
                  <a:srgbClr val="000000"/>
                </a:solidFill>
              </a:rPr>
              <a:t> </a:t>
            </a:r>
            <a:r>
              <a:rPr lang="en-US" altLang="en-US" sz="1600" b="0">
                <a:solidFill>
                  <a:srgbClr val="000000"/>
                </a:solidFill>
              </a:rPr>
              <a:t>from 458 ChIP-Seq experiments (2 Tb tot.)</a:t>
            </a:r>
            <a:r>
              <a:rPr lang="en-US" altLang="en-US" sz="1600">
                <a:solidFill>
                  <a:srgbClr val="000000"/>
                </a:solidFill>
              </a:rPr>
              <a:t> </a:t>
            </a:r>
            <a:r>
              <a:rPr lang="en-US" altLang="en-US" sz="1600" b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20000"/>
              </a:spcBef>
            </a:pPr>
            <a:endParaRPr lang="en-US" altLang="en-US" sz="1600" b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 sz="1600" b="0">
                <a:solidFill>
                  <a:srgbClr val="000000"/>
                </a:solidFill>
              </a:rPr>
              <a:t>Signal Tracks</a:t>
            </a:r>
          </a:p>
          <a:p>
            <a:pPr>
              <a:spcBef>
                <a:spcPct val="20000"/>
              </a:spcBef>
            </a:pPr>
            <a:endParaRPr lang="en-US" altLang="en-US" sz="1600" b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endParaRPr lang="en-US" altLang="en-US" sz="1600" b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endParaRPr lang="en-US" altLang="en-US" sz="1600" b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 sz="1600">
                <a:solidFill>
                  <a:srgbClr val="000000"/>
                </a:solidFill>
              </a:rPr>
              <a:t>7M Peaks </a:t>
            </a:r>
            <a:r>
              <a:rPr lang="en-US" altLang="en-US" sz="1600" b="0">
                <a:solidFill>
                  <a:srgbClr val="000000"/>
                </a:solidFill>
              </a:rPr>
              <a:t>from Uniform Peak Calling</a:t>
            </a:r>
          </a:p>
          <a:p>
            <a:pPr>
              <a:spcBef>
                <a:spcPct val="20000"/>
              </a:spcBef>
            </a:pPr>
            <a:endParaRPr lang="en-US" altLang="en-US" sz="1600" b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endParaRPr lang="en-US" altLang="en-US" sz="1600" b="0">
              <a:solidFill>
                <a:srgbClr val="000000"/>
              </a:solidFill>
            </a:endParaRPr>
          </a:p>
        </p:txBody>
      </p:sp>
      <p:cxnSp>
        <p:nvCxnSpPr>
          <p:cNvPr id="110597" name="Straight Arrow Connector 82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 rot="5400000">
            <a:off x="913607" y="1294606"/>
            <a:ext cx="304800" cy="1587"/>
          </a:xfrm>
          <a:prstGeom prst="straightConnector1">
            <a:avLst/>
          </a:prstGeom>
          <a:noFill/>
          <a:ln w="31750">
            <a:solidFill>
              <a:schemeClr val="accent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598" name="Straight Arrow Connector 84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 rot="5400000">
            <a:off x="915194" y="2437606"/>
            <a:ext cx="304800" cy="1588"/>
          </a:xfrm>
          <a:prstGeom prst="straightConnector1">
            <a:avLst/>
          </a:prstGeom>
          <a:noFill/>
          <a:ln w="31750">
            <a:solidFill>
              <a:schemeClr val="accent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0599" name="Group 95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52400" y="2971800"/>
            <a:ext cx="5562600" cy="233363"/>
            <a:chOff x="152400" y="3462868"/>
            <a:chExt cx="5562600" cy="233677"/>
          </a:xfrm>
        </p:grpSpPr>
        <p:cxnSp>
          <p:nvCxnSpPr>
            <p:cNvPr id="110612" name="Straight Connector 86"/>
            <p:cNvCxnSpPr>
              <a:cxnSpLocks noChangeShapeType="1"/>
            </p:cNvCxnSpPr>
            <p:nvPr/>
          </p:nvCxnSpPr>
          <p:spPr bwMode="auto">
            <a:xfrm>
              <a:off x="152400" y="3579812"/>
              <a:ext cx="55626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0613" name="Oval 88"/>
            <p:cNvSpPr>
              <a:spLocks noChangeArrowheads="1"/>
            </p:cNvSpPr>
            <p:nvPr/>
          </p:nvSpPr>
          <p:spPr bwMode="auto">
            <a:xfrm>
              <a:off x="609600" y="3462868"/>
              <a:ext cx="225213" cy="225213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10614" name="Oval 92"/>
            <p:cNvSpPr>
              <a:spLocks noChangeArrowheads="1"/>
            </p:cNvSpPr>
            <p:nvPr/>
          </p:nvSpPr>
          <p:spPr bwMode="auto">
            <a:xfrm>
              <a:off x="2362200" y="3471332"/>
              <a:ext cx="225213" cy="225213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10615" name="Oval 93"/>
            <p:cNvSpPr>
              <a:spLocks noChangeArrowheads="1"/>
            </p:cNvSpPr>
            <p:nvPr/>
          </p:nvSpPr>
          <p:spPr bwMode="auto">
            <a:xfrm>
              <a:off x="1905000" y="3505200"/>
              <a:ext cx="152399" cy="1523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10616" name="Oval 94"/>
            <p:cNvSpPr>
              <a:spLocks noChangeArrowheads="1"/>
            </p:cNvSpPr>
            <p:nvPr/>
          </p:nvSpPr>
          <p:spPr bwMode="auto">
            <a:xfrm>
              <a:off x="4572000" y="3505200"/>
              <a:ext cx="152399" cy="1523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95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43933" y="3929143"/>
            <a:ext cx="5562600" cy="233301"/>
            <a:chOff x="143933" y="2742043"/>
            <a:chExt cx="5562600" cy="233677"/>
          </a:xfrm>
          <a:solidFill>
            <a:srgbClr val="FF9933"/>
          </a:solidFill>
        </p:grpSpPr>
        <p:cxnSp>
          <p:nvCxnSpPr>
            <p:cNvPr id="310286" name="Straight Connector 86"/>
            <p:cNvCxnSpPr>
              <a:cxnSpLocks noChangeShapeType="1"/>
            </p:cNvCxnSpPr>
            <p:nvPr/>
          </p:nvCxnSpPr>
          <p:spPr bwMode="auto">
            <a:xfrm>
              <a:off x="143933" y="2858988"/>
              <a:ext cx="5562600" cy="1588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/>
          </p:spPr>
        </p:cxnSp>
        <p:sp>
          <p:nvSpPr>
            <p:cNvPr id="310287" name="Oval 88"/>
            <p:cNvSpPr>
              <a:spLocks noChangeArrowheads="1"/>
            </p:cNvSpPr>
            <p:nvPr/>
          </p:nvSpPr>
          <p:spPr bwMode="auto">
            <a:xfrm>
              <a:off x="601133" y="2742043"/>
              <a:ext cx="225213" cy="225213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288" name="Oval 92"/>
            <p:cNvSpPr>
              <a:spLocks noChangeArrowheads="1"/>
            </p:cNvSpPr>
            <p:nvPr/>
          </p:nvSpPr>
          <p:spPr bwMode="auto">
            <a:xfrm>
              <a:off x="2531540" y="2750507"/>
              <a:ext cx="225213" cy="225213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289" name="Oval 93"/>
            <p:cNvSpPr>
              <a:spLocks noChangeArrowheads="1"/>
            </p:cNvSpPr>
            <p:nvPr/>
          </p:nvSpPr>
          <p:spPr bwMode="auto">
            <a:xfrm>
              <a:off x="1905000" y="2783833"/>
              <a:ext cx="152400" cy="16981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290" name="Oval 93"/>
            <p:cNvSpPr>
              <a:spLocks noChangeArrowheads="1"/>
            </p:cNvSpPr>
            <p:nvPr/>
          </p:nvSpPr>
          <p:spPr bwMode="auto">
            <a:xfrm>
              <a:off x="3572932" y="2750460"/>
              <a:ext cx="211667" cy="211667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0" name="Group 9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44463" y="5477424"/>
            <a:ext cx="5562600" cy="228600"/>
            <a:chOff x="152400" y="3445912"/>
            <a:chExt cx="5562600" cy="228561"/>
          </a:xfrm>
          <a:solidFill>
            <a:srgbClr val="008000"/>
          </a:solidFill>
        </p:grpSpPr>
        <p:cxnSp>
          <p:nvCxnSpPr>
            <p:cNvPr id="310283" name="Straight Connector 86"/>
            <p:cNvCxnSpPr>
              <a:cxnSpLocks noChangeShapeType="1"/>
            </p:cNvCxnSpPr>
            <p:nvPr/>
          </p:nvCxnSpPr>
          <p:spPr bwMode="auto">
            <a:xfrm>
              <a:off x="152400" y="3579812"/>
              <a:ext cx="5562600" cy="1588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/>
          </p:spPr>
        </p:cxnSp>
        <p:sp>
          <p:nvSpPr>
            <p:cNvPr id="310284" name="Oval 88"/>
            <p:cNvSpPr>
              <a:spLocks noChangeArrowheads="1"/>
            </p:cNvSpPr>
            <p:nvPr/>
          </p:nvSpPr>
          <p:spPr bwMode="auto">
            <a:xfrm>
              <a:off x="4030133" y="3445912"/>
              <a:ext cx="225213" cy="225213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285" name="Oval 93"/>
            <p:cNvSpPr>
              <a:spLocks noChangeArrowheads="1"/>
            </p:cNvSpPr>
            <p:nvPr/>
          </p:nvSpPr>
          <p:spPr bwMode="auto">
            <a:xfrm>
              <a:off x="5291665" y="3462807"/>
              <a:ext cx="211667" cy="211666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110602" name="Picture 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" r="16978" b="2364"/>
          <a:stretch>
            <a:fillRect/>
          </a:stretch>
        </p:blipFill>
        <p:spPr bwMode="auto">
          <a:xfrm>
            <a:off x="4894263" y="2735263"/>
            <a:ext cx="4249737" cy="4122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603" name="Rectangle 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935538" y="2760663"/>
            <a:ext cx="212725" cy="211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defTabSz="91281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10604" name="TextBox 4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03200" y="3217863"/>
            <a:ext cx="549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600">
                <a:solidFill>
                  <a:srgbClr val="FF0000"/>
                </a:solidFill>
              </a:rPr>
              <a:t>TF1</a:t>
            </a:r>
          </a:p>
        </p:txBody>
      </p:sp>
      <p:sp>
        <p:nvSpPr>
          <p:cNvPr id="110605" name="TextBox 4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03188" y="5697538"/>
            <a:ext cx="7667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600">
                <a:solidFill>
                  <a:srgbClr val="009019"/>
                </a:solidFill>
              </a:rPr>
              <a:t>TF119</a:t>
            </a:r>
          </a:p>
        </p:txBody>
      </p:sp>
      <p:sp>
        <p:nvSpPr>
          <p:cNvPr id="110606" name="TextBox 4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69863" y="4284663"/>
            <a:ext cx="549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600">
                <a:solidFill>
                  <a:srgbClr val="DF9243"/>
                </a:solidFill>
              </a:rPr>
              <a:t>TF2</a:t>
            </a:r>
          </a:p>
        </p:txBody>
      </p:sp>
      <p:grpSp>
        <p:nvGrpSpPr>
          <p:cNvPr id="110607" name="Group 55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415925" y="4805363"/>
            <a:ext cx="47625" cy="390525"/>
            <a:chOff x="1682750" y="4776258"/>
            <a:chExt cx="47838" cy="391794"/>
          </a:xfrm>
        </p:grpSpPr>
        <p:sp>
          <p:nvSpPr>
            <p:cNvPr id="110609" name="Oval 51"/>
            <p:cNvSpPr>
              <a:spLocks noChangeArrowheads="1"/>
            </p:cNvSpPr>
            <p:nvPr/>
          </p:nvSpPr>
          <p:spPr bwMode="auto">
            <a:xfrm>
              <a:off x="1684868" y="4776258"/>
              <a:ext cx="45720" cy="4572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defTabSz="912813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912813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912813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912813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912813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10610" name="Oval 53"/>
            <p:cNvSpPr>
              <a:spLocks noChangeArrowheads="1"/>
            </p:cNvSpPr>
            <p:nvPr/>
          </p:nvSpPr>
          <p:spPr bwMode="auto">
            <a:xfrm>
              <a:off x="1684868" y="4952999"/>
              <a:ext cx="45720" cy="4572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defTabSz="912813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912813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912813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912813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912813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10611" name="Oval 54"/>
            <p:cNvSpPr>
              <a:spLocks noChangeArrowheads="1"/>
            </p:cNvSpPr>
            <p:nvPr/>
          </p:nvSpPr>
          <p:spPr bwMode="auto">
            <a:xfrm>
              <a:off x="1682750" y="5122332"/>
              <a:ext cx="45720" cy="4572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defTabSz="912813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912813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912813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912813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912813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 sz="1200">
                <a:solidFill>
                  <a:srgbClr val="000000"/>
                </a:solidFill>
              </a:endParaRPr>
            </a:p>
          </p:txBody>
        </p:sp>
      </p:grpSp>
      <p:sp>
        <p:nvSpPr>
          <p:cNvPr id="110608" name="TextBox 5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0" y="6627813"/>
            <a:ext cx="28273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800" b="0">
                <a:solidFill>
                  <a:srgbClr val="A6A6A6"/>
                </a:solidFill>
              </a:rPr>
              <a:t>[ Gerstein et al. Nature (in press, '12) 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673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54"/>
    </mc:Choice>
    <mc:Fallback xmlns="">
      <p:transition spd="slow" advTm="58454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43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Correlations between similar features</a:t>
            </a:r>
          </a:p>
        </p:txBody>
      </p:sp>
      <p:pic>
        <p:nvPicPr>
          <p:cNvPr id="23951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9963" y="1603375"/>
            <a:ext cx="6850062" cy="3743325"/>
          </a:xfrm>
          <a:extLst>
            <a:ext uri="{91240B29-F687-4f45-9708-019B960494DF}">
              <a14:hiddenLine xmlns=""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95140" name="Rectangle 4"/>
          <p:cNvSpPr>
            <a:spLocks noChangeArrowheads="1"/>
          </p:cNvSpPr>
          <p:nvPr/>
        </p:nvSpPr>
        <p:spPr bwMode="auto">
          <a:xfrm>
            <a:off x="882650" y="2062163"/>
            <a:ext cx="7566025" cy="692150"/>
          </a:xfrm>
          <a:prstGeom prst="rect">
            <a:avLst/>
          </a:prstGeom>
          <a:noFill/>
          <a:ln w="635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419600"/>
            <a:ext cx="2362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cs typeface="+mj-cs"/>
              </a:rPr>
              <a:t>Feature Correlation and Fully Connected Bayes</a:t>
            </a:r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600200" y="685800"/>
          <a:ext cx="6095997" cy="25860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36580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GS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</a:tr>
              <a:tr h="370886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F1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</a:tr>
              <a:tr h="370886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F2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</a:tr>
              <a:tr h="370886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F3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</a:tr>
              <a:tr h="36580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F4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</a:tr>
              <a:tr h="370886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F5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</a:tr>
              <a:tr h="370886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F6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</a:tr>
            </a:tbl>
          </a:graphicData>
        </a:graphic>
      </p:graphicFrame>
      <p:pic>
        <p:nvPicPr>
          <p:cNvPr id="7687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14800"/>
            <a:ext cx="458787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Naive Bayes</a:t>
            </a:r>
          </a:p>
        </p:txBody>
      </p:sp>
      <p:graphicFrame>
        <p:nvGraphicFramePr>
          <p:cNvPr id="78850" name="Object 4"/>
          <p:cNvGraphicFramePr>
            <a:graphicFrameLocks noChangeAspect="1"/>
          </p:cNvGraphicFramePr>
          <p:nvPr/>
        </p:nvGraphicFramePr>
        <p:xfrm>
          <a:off x="1042988" y="2060575"/>
          <a:ext cx="70866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5" name="Equation" r:id="rId4" imgW="1943100" imgH="254000" progId="Equation.3">
                  <p:embed/>
                </p:oleObj>
              </mc:Choice>
              <mc:Fallback>
                <p:oleObj name="Equation" r:id="rId4" imgW="19431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060575"/>
                        <a:ext cx="70866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1" name="Object 5"/>
          <p:cNvGraphicFramePr>
            <a:graphicFrameLocks noChangeAspect="1"/>
          </p:cNvGraphicFramePr>
          <p:nvPr/>
        </p:nvGraphicFramePr>
        <p:xfrm>
          <a:off x="1763713" y="3141663"/>
          <a:ext cx="563880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6" name="Visio" r:id="rId6" imgW="2463800" imgH="1244600" progId="Visio.Drawing.6">
                  <p:embed/>
                </p:oleObj>
              </mc:Choice>
              <mc:Fallback>
                <p:oleObj name="Visio" r:id="rId6" imgW="2463800" imgH="124460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141663"/>
                        <a:ext cx="5638800" cy="287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8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 </a:t>
            </a:r>
            <a:r>
              <a:rPr lang="ja-JP" altLang="en-US" smtClean="0">
                <a:latin typeface="Arial"/>
                <a:cs typeface="+mj-cs"/>
              </a:rPr>
              <a:t>‘</a:t>
            </a:r>
            <a:r>
              <a:rPr lang="en-US" smtClean="0">
                <a:cs typeface="+mj-cs"/>
              </a:rPr>
              <a:t>correct</a:t>
            </a:r>
            <a:r>
              <a:rPr lang="ja-JP" altLang="en-US" smtClean="0">
                <a:latin typeface="Arial"/>
                <a:cs typeface="+mj-cs"/>
              </a:rPr>
              <a:t>’</a:t>
            </a:r>
            <a:r>
              <a:rPr lang="en-US" smtClean="0">
                <a:cs typeface="+mj-cs"/>
              </a:rPr>
              <a:t> factorisation</a:t>
            </a:r>
          </a:p>
        </p:txBody>
      </p:sp>
      <p:graphicFrame>
        <p:nvGraphicFramePr>
          <p:cNvPr id="80898" name="Object 4"/>
          <p:cNvGraphicFramePr>
            <a:graphicFrameLocks noChangeAspect="1"/>
          </p:cNvGraphicFramePr>
          <p:nvPr/>
        </p:nvGraphicFramePr>
        <p:xfrm>
          <a:off x="827088" y="1916113"/>
          <a:ext cx="746760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3" name="Equation" r:id="rId4" imgW="2095500" imgH="254000" progId="Equation.3">
                  <p:embed/>
                </p:oleObj>
              </mc:Choice>
              <mc:Fallback>
                <p:oleObj name="Equation" r:id="rId4" imgW="20955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916113"/>
                        <a:ext cx="7467600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899" name="Object 5"/>
          <p:cNvGraphicFramePr>
            <a:graphicFrameLocks noChangeAspect="1"/>
          </p:cNvGraphicFramePr>
          <p:nvPr/>
        </p:nvGraphicFramePr>
        <p:xfrm>
          <a:off x="3276600" y="3141663"/>
          <a:ext cx="2627313" cy="304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4" name="Visio" r:id="rId6" imgW="1079500" imgH="1244600" progId="Visio.Drawing.6">
                  <p:embed/>
                </p:oleObj>
              </mc:Choice>
              <mc:Fallback>
                <p:oleObj name="Visio" r:id="rId6" imgW="1079500" imgH="124460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141663"/>
                        <a:ext cx="2627313" cy="304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" descr="Dem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49500"/>
            <a:ext cx="8659813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53859" name="Rectangle 3"/>
          <p:cNvSpPr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 b="0" u="sng">
                <a:solidFill>
                  <a:schemeClr val="tx2"/>
                </a:solidFill>
                <a:cs typeface="+mn-cs"/>
              </a:rPr>
              <a:t>A Typical BBN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0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8077200" cy="4194175"/>
          </a:xfrm>
          <a:solidFill>
            <a:srgbClr val="000066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5400" b="1" smtClean="0">
                <a:solidFill>
                  <a:srgbClr val="FFFFCC"/>
                </a:solidFill>
                <a:cs typeface="+mj-cs"/>
              </a:rPr>
              <a:t>Predicting Networks via Bayesian Integration: Real Thing</a:t>
            </a:r>
            <a:br>
              <a:rPr lang="en-US" sz="5400" b="1" smtClean="0">
                <a:solidFill>
                  <a:srgbClr val="FFFFCC"/>
                </a:solidFill>
                <a:cs typeface="+mj-cs"/>
              </a:rPr>
            </a:br>
            <a:r>
              <a:rPr lang="en-US" sz="5400" b="1" smtClean="0">
                <a:solidFill>
                  <a:srgbClr val="FFFFCC"/>
                </a:solidFill>
                <a:cs typeface="+mj-cs"/>
              </a:rPr>
              <a:t>but with a few features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Papers on Predicting Protein Interactions</a:t>
            </a:r>
          </a:p>
        </p:txBody>
      </p:sp>
      <p:sp>
        <p:nvSpPr>
          <p:cNvPr id="234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991600" cy="4267200"/>
          </a:xfrm>
        </p:spPr>
        <p:txBody>
          <a:bodyPr/>
          <a:lstStyle/>
          <a:p>
            <a:pPr lvl="1" eaLnBrk="1" hangingPunct="1">
              <a:buFont typeface="Courier New"/>
              <a:buChar char="o"/>
              <a:defRPr/>
            </a:pPr>
            <a:r>
              <a:rPr lang="en-US" sz="1600" dirty="0" smtClean="0"/>
              <a:t>A Enright et al. (</a:t>
            </a:r>
            <a:r>
              <a:rPr lang="en-US" sz="2400" b="1" dirty="0" smtClean="0"/>
              <a:t>1999</a:t>
            </a:r>
            <a:r>
              <a:rPr lang="en-US" sz="1600" dirty="0" smtClean="0"/>
              <a:t>) "Protein interaction maps for complete genomes based on gene fusion events." Nature. 402(6757):86-90.</a:t>
            </a:r>
          </a:p>
          <a:p>
            <a:pPr lvl="1" eaLnBrk="1" hangingPunct="1">
              <a:buFont typeface="Courier New"/>
              <a:buChar char="o"/>
              <a:defRPr/>
            </a:pPr>
            <a:r>
              <a:rPr lang="en-US" sz="1600" dirty="0" smtClean="0"/>
              <a:t>E </a:t>
            </a:r>
            <a:r>
              <a:rPr lang="en-US" sz="1600" dirty="0" err="1" smtClean="0"/>
              <a:t>Marcotte</a:t>
            </a:r>
            <a:r>
              <a:rPr lang="en-US" sz="1600" dirty="0" smtClean="0"/>
              <a:t> et al. (1999)  "A Combined Algorithm for Genome-Wide Prediction of Protein Function." Nature 402, 83-86 (1999).</a:t>
            </a:r>
          </a:p>
          <a:p>
            <a:pPr lvl="1" eaLnBrk="1" hangingPunct="1">
              <a:buFont typeface="Courier New"/>
              <a:buChar char="o"/>
              <a:defRPr/>
            </a:pPr>
            <a:r>
              <a:rPr lang="en-US" sz="1600" dirty="0" smtClean="0"/>
              <a:t>E </a:t>
            </a:r>
            <a:r>
              <a:rPr lang="en-US" sz="1600" dirty="0" err="1" smtClean="0"/>
              <a:t>Marcotte</a:t>
            </a:r>
            <a:r>
              <a:rPr lang="en-US" sz="1600" dirty="0" smtClean="0"/>
              <a:t> et al. (1999) "Detecting Protein Function &amp; Protein-Protein Interactions from Genome Sequences."  Science  285, 751-753</a:t>
            </a:r>
          </a:p>
          <a:p>
            <a:pPr lvl="1" eaLnBrk="1" hangingPunct="1">
              <a:buFont typeface="Courier New"/>
              <a:buChar char="o"/>
              <a:defRPr/>
            </a:pPr>
            <a:r>
              <a:rPr lang="en-US" sz="1600" dirty="0" smtClean="0"/>
              <a:t>M </a:t>
            </a:r>
            <a:r>
              <a:rPr lang="en-US" sz="1600" dirty="0" err="1" smtClean="0"/>
              <a:t>Pellegrini</a:t>
            </a:r>
            <a:r>
              <a:rPr lang="en-US" sz="1600" dirty="0" smtClean="0"/>
              <a:t> et al. (1999) "Assigning protein functions by comparative genome analysis: protein phylogenetic profiles."   </a:t>
            </a:r>
            <a:r>
              <a:rPr lang="en-US" sz="1600" dirty="0" err="1" smtClean="0"/>
              <a:t>Proc.Natl</a:t>
            </a:r>
            <a:r>
              <a:rPr lang="en-US" sz="1600" dirty="0" smtClean="0"/>
              <a:t>. Acad. Sci. 96, 4285-4288. </a:t>
            </a:r>
          </a:p>
          <a:p>
            <a:pPr lvl="1" eaLnBrk="1" hangingPunct="1">
              <a:buFont typeface="Courier New"/>
              <a:buChar char="o"/>
              <a:defRPr/>
            </a:pPr>
            <a:r>
              <a:rPr lang="en-US" sz="1600" dirty="0" smtClean="0"/>
              <a:t>R Jansen et al. (2003). "A Bayesian networks approach for predicting protein-protein interactions from genomic data." Science 302: 449-53.</a:t>
            </a:r>
          </a:p>
          <a:p>
            <a:pPr lvl="1" eaLnBrk="1" hangingPunct="1">
              <a:buFont typeface="Courier New"/>
              <a:buChar char="o"/>
              <a:defRPr/>
            </a:pPr>
            <a:r>
              <a:rPr lang="en-US" sz="1600" b="1" dirty="0" smtClean="0"/>
              <a:t>I Lee et al. (2004) "A Probabilistic Functional Network of Yeast Genes". </a:t>
            </a:r>
            <a:r>
              <a:rPr lang="en-US" sz="1600" b="1" i="1" dirty="0" smtClean="0"/>
              <a:t>Science</a:t>
            </a:r>
            <a:r>
              <a:rPr lang="en-US" sz="1600" b="1" dirty="0" smtClean="0"/>
              <a:t> 206: 1555-1558</a:t>
            </a:r>
          </a:p>
          <a:p>
            <a:pPr lvl="1" eaLnBrk="1" hangingPunct="1">
              <a:buFont typeface="Courier New"/>
              <a:buChar char="o"/>
              <a:defRPr/>
            </a:pPr>
            <a:r>
              <a:rPr lang="en-US" sz="1600" dirty="0" smtClean="0"/>
              <a:t>H Yu et al. (2004) "Annotation transfer between genomes: protein-protein </a:t>
            </a:r>
            <a:r>
              <a:rPr lang="en-US" sz="1600" dirty="0" err="1" smtClean="0"/>
              <a:t>interologs</a:t>
            </a:r>
            <a:r>
              <a:rPr lang="en-US" sz="1600" dirty="0" smtClean="0"/>
              <a:t> and protein-DNA </a:t>
            </a:r>
            <a:r>
              <a:rPr lang="en-US" sz="1600" dirty="0" err="1" smtClean="0"/>
              <a:t>regulogs</a:t>
            </a:r>
            <a:r>
              <a:rPr lang="en-US" sz="1600" dirty="0" smtClean="0"/>
              <a:t>." Genome Res 14: 1107-18.</a:t>
            </a:r>
          </a:p>
          <a:p>
            <a:pPr lvl="1" eaLnBrk="1" hangingPunct="1">
              <a:buFont typeface="Courier New"/>
              <a:buChar char="o"/>
              <a:defRPr/>
            </a:pPr>
            <a:r>
              <a:rPr lang="en-US" sz="1600" b="1" dirty="0" smtClean="0"/>
              <a:t>L Lu et al. (2005) "Assessing the limits of genomic data integration for predicting protein networks." Genome Res 15: 945-53.</a:t>
            </a:r>
          </a:p>
          <a:p>
            <a:pPr lvl="1" eaLnBrk="1" hangingPunct="1">
              <a:buFont typeface="Courier New"/>
              <a:buChar char="o"/>
              <a:defRPr/>
            </a:pPr>
            <a:r>
              <a:rPr lang="en-US" sz="1600" dirty="0" smtClean="0"/>
              <a:t>A </a:t>
            </a:r>
            <a:r>
              <a:rPr lang="en-US" sz="1600" dirty="0" err="1" smtClean="0"/>
              <a:t>Ramani</a:t>
            </a:r>
            <a:r>
              <a:rPr lang="en-US" sz="1600" dirty="0" smtClean="0"/>
              <a:t> et al. (2005) "Consolidating the set of known human protein-protein interactions in preparation for large-scale mapping of the human </a:t>
            </a:r>
            <a:r>
              <a:rPr lang="en-US" sz="1600" dirty="0" err="1" smtClean="0"/>
              <a:t>interactome</a:t>
            </a:r>
            <a:r>
              <a:rPr lang="en-US" sz="1600" dirty="0" smtClean="0"/>
              <a:t>." Genome Biology 6:r40.</a:t>
            </a:r>
          </a:p>
          <a:p>
            <a:pPr lvl="1" eaLnBrk="1" hangingPunct="1">
              <a:buFont typeface="Courier New"/>
              <a:buChar char="o"/>
              <a:defRPr/>
            </a:pPr>
            <a:r>
              <a:rPr lang="en-US" sz="1600" dirty="0" smtClean="0"/>
              <a:t>Xia et al. (</a:t>
            </a:r>
            <a:r>
              <a:rPr lang="en-US" sz="2000" b="1" dirty="0" smtClean="0"/>
              <a:t>2006</a:t>
            </a:r>
            <a:r>
              <a:rPr lang="en-US" sz="1600" dirty="0" smtClean="0"/>
              <a:t>) "Integrated prediction of the helical membrane protein </a:t>
            </a:r>
            <a:r>
              <a:rPr lang="en-US" sz="1600" dirty="0" err="1" smtClean="0"/>
              <a:t>interactome</a:t>
            </a:r>
            <a:r>
              <a:rPr lang="en-US" sz="1600" dirty="0" smtClean="0"/>
              <a:t> in yeast." J </a:t>
            </a:r>
            <a:r>
              <a:rPr lang="en-US" sz="1600" dirty="0" err="1" smtClean="0"/>
              <a:t>Mol</a:t>
            </a:r>
            <a:r>
              <a:rPr lang="en-US" sz="1600" dirty="0" smtClean="0"/>
              <a:t> Biol. 357:339-49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81000" y="174625"/>
            <a:ext cx="8450263" cy="460375"/>
          </a:xfrm>
        </p:spPr>
        <p:txBody>
          <a:bodyPr/>
          <a:lstStyle/>
          <a:p>
            <a:r>
              <a:rPr lang="en-US" altLang="en-US" sz="2000">
                <a:ea typeface="ＭＳ Ｐゴシック" charset="-128"/>
              </a:rPr>
              <a:t>Data Flow: peaks to proximal &amp; distal networks</a:t>
            </a:r>
          </a:p>
        </p:txBody>
      </p:sp>
      <p:sp>
        <p:nvSpPr>
          <p:cNvPr id="112642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381000" y="-954088"/>
            <a:ext cx="5130800" cy="463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2" rIns="92066" bIns="46032"/>
          <a:lstStyle>
            <a:lvl1pPr defTabSz="911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1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1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1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1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</a:pPr>
            <a:endParaRPr lang="en-US" altLang="en-US" sz="1600" b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endParaRPr lang="en-US" altLang="en-US" sz="1600" b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endParaRPr lang="en-US" altLang="en-US" sz="1600" b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endParaRPr lang="en-US" altLang="en-US" sz="1600" b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endParaRPr lang="en-US" altLang="en-US" sz="1600" b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endParaRPr lang="en-US" altLang="en-US" sz="1600" b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 sz="1600" b="0">
                <a:solidFill>
                  <a:srgbClr val="000000"/>
                </a:solidFill>
              </a:rPr>
              <a:t>Peak Calling</a:t>
            </a:r>
          </a:p>
          <a:p>
            <a:pPr>
              <a:spcBef>
                <a:spcPct val="20000"/>
              </a:spcBef>
            </a:pPr>
            <a:endParaRPr lang="en-US" altLang="en-US" sz="1600" b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endParaRPr lang="en-US" altLang="en-US" sz="1600" b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 sz="1600" b="0">
                <a:solidFill>
                  <a:srgbClr val="000000"/>
                </a:solidFill>
              </a:rPr>
              <a:t>Assigning TF binding sites to targets</a:t>
            </a:r>
          </a:p>
          <a:p>
            <a:pPr>
              <a:spcBef>
                <a:spcPct val="20000"/>
              </a:spcBef>
            </a:pPr>
            <a:endParaRPr lang="en-US" altLang="en-US" sz="1600" b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endParaRPr lang="en-US" altLang="en-US" sz="1600" b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endParaRPr lang="en-US" altLang="en-US" sz="1600" b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endParaRPr lang="en-US" altLang="en-US" sz="1600" b="0">
              <a:solidFill>
                <a:srgbClr val="262699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 sz="1600" b="0">
                <a:solidFill>
                  <a:srgbClr val="262699"/>
                </a:solidFill>
              </a:rPr>
              <a:t>Filtering high confidence edges &amp; distal regulation </a:t>
            </a:r>
          </a:p>
          <a:p>
            <a:pPr>
              <a:spcBef>
                <a:spcPct val="20000"/>
              </a:spcBef>
            </a:pPr>
            <a:endParaRPr lang="en-US" altLang="en-US" sz="1600" b="0">
              <a:solidFill>
                <a:srgbClr val="000000"/>
              </a:solidFill>
            </a:endParaRPr>
          </a:p>
        </p:txBody>
      </p:sp>
      <p:grpSp>
        <p:nvGrpSpPr>
          <p:cNvPr id="112643" name="Group 95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52400" y="1185863"/>
            <a:ext cx="5562600" cy="233362"/>
            <a:chOff x="152400" y="3462868"/>
            <a:chExt cx="5562600" cy="233677"/>
          </a:xfrm>
        </p:grpSpPr>
        <p:cxnSp>
          <p:nvCxnSpPr>
            <p:cNvPr id="112703" name="Straight Connector 86"/>
            <p:cNvCxnSpPr>
              <a:cxnSpLocks noChangeShapeType="1"/>
            </p:cNvCxnSpPr>
            <p:nvPr/>
          </p:nvCxnSpPr>
          <p:spPr bwMode="auto">
            <a:xfrm>
              <a:off x="152400" y="3579812"/>
              <a:ext cx="55626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704" name="Oval 88"/>
            <p:cNvSpPr>
              <a:spLocks noChangeArrowheads="1"/>
            </p:cNvSpPr>
            <p:nvPr/>
          </p:nvSpPr>
          <p:spPr bwMode="auto">
            <a:xfrm>
              <a:off x="609600" y="3462868"/>
              <a:ext cx="225213" cy="225213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12705" name="Oval 92"/>
            <p:cNvSpPr>
              <a:spLocks noChangeArrowheads="1"/>
            </p:cNvSpPr>
            <p:nvPr/>
          </p:nvSpPr>
          <p:spPr bwMode="auto">
            <a:xfrm>
              <a:off x="2362200" y="3471332"/>
              <a:ext cx="225213" cy="225213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12706" name="Oval 93"/>
            <p:cNvSpPr>
              <a:spLocks noChangeArrowheads="1"/>
            </p:cNvSpPr>
            <p:nvPr/>
          </p:nvSpPr>
          <p:spPr bwMode="auto">
            <a:xfrm>
              <a:off x="1905000" y="3505200"/>
              <a:ext cx="152399" cy="1523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12707" name="Oval 94"/>
            <p:cNvSpPr>
              <a:spLocks noChangeArrowheads="1"/>
            </p:cNvSpPr>
            <p:nvPr/>
          </p:nvSpPr>
          <p:spPr bwMode="auto">
            <a:xfrm>
              <a:off x="4572000" y="3505200"/>
              <a:ext cx="152399" cy="1523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200">
                <a:solidFill>
                  <a:srgbClr val="000000"/>
                </a:solidFill>
              </a:endParaRPr>
            </a:p>
          </p:txBody>
        </p:sp>
      </p:grpSp>
      <p:cxnSp>
        <p:nvCxnSpPr>
          <p:cNvPr id="112644" name="Straight Arrow Connector 102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 rot="5400000">
            <a:off x="915194" y="1566069"/>
            <a:ext cx="304800" cy="1588"/>
          </a:xfrm>
          <a:prstGeom prst="straightConnector1">
            <a:avLst/>
          </a:prstGeom>
          <a:noFill/>
          <a:ln w="31750">
            <a:solidFill>
              <a:schemeClr val="accent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2645" name="Group 123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52400" y="2030413"/>
            <a:ext cx="5562600" cy="685800"/>
            <a:chOff x="152400" y="5258386"/>
            <a:chExt cx="5562600" cy="685214"/>
          </a:xfrm>
        </p:grpSpPr>
        <p:grpSp>
          <p:nvGrpSpPr>
            <p:cNvPr id="112688" name="Group 96"/>
            <p:cNvGrpSpPr>
              <a:grpSpLocks/>
            </p:cNvGrpSpPr>
            <p:nvPr/>
          </p:nvGrpSpPr>
          <p:grpSpPr bwMode="auto">
            <a:xfrm>
              <a:off x="152400" y="5709923"/>
              <a:ext cx="5562600" cy="233677"/>
              <a:chOff x="152400" y="3462868"/>
              <a:chExt cx="5562600" cy="233677"/>
            </a:xfrm>
          </p:grpSpPr>
          <p:cxnSp>
            <p:nvCxnSpPr>
              <p:cNvPr id="112698" name="Straight Connector 97"/>
              <p:cNvCxnSpPr>
                <a:cxnSpLocks noChangeShapeType="1"/>
              </p:cNvCxnSpPr>
              <p:nvPr/>
            </p:nvCxnSpPr>
            <p:spPr bwMode="auto">
              <a:xfrm>
                <a:off x="152400" y="3579812"/>
                <a:ext cx="5562600" cy="15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2699" name="Oval 98"/>
              <p:cNvSpPr>
                <a:spLocks noChangeArrowheads="1"/>
              </p:cNvSpPr>
              <p:nvPr/>
            </p:nvSpPr>
            <p:spPr bwMode="auto">
              <a:xfrm>
                <a:off x="609600" y="3462868"/>
                <a:ext cx="225213" cy="2252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00" name="Oval 99"/>
              <p:cNvSpPr>
                <a:spLocks noChangeArrowheads="1"/>
              </p:cNvSpPr>
              <p:nvPr/>
            </p:nvSpPr>
            <p:spPr bwMode="auto">
              <a:xfrm>
                <a:off x="2362200" y="3471332"/>
                <a:ext cx="225213" cy="2252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01" name="Oval 100"/>
              <p:cNvSpPr>
                <a:spLocks noChangeArrowheads="1"/>
              </p:cNvSpPr>
              <p:nvPr/>
            </p:nvSpPr>
            <p:spPr bwMode="auto">
              <a:xfrm>
                <a:off x="1905000" y="3505200"/>
                <a:ext cx="152399" cy="1523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02" name="Oval 101"/>
              <p:cNvSpPr>
                <a:spLocks noChangeArrowheads="1"/>
              </p:cNvSpPr>
              <p:nvPr/>
            </p:nvSpPr>
            <p:spPr bwMode="auto">
              <a:xfrm>
                <a:off x="4572000" y="3505200"/>
                <a:ext cx="152399" cy="1523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 sz="12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2689" name="Group 109"/>
            <p:cNvGrpSpPr>
              <a:grpSpLocks/>
            </p:cNvGrpSpPr>
            <p:nvPr/>
          </p:nvGrpSpPr>
          <p:grpSpPr bwMode="auto">
            <a:xfrm>
              <a:off x="2818606" y="5659124"/>
              <a:ext cx="610394" cy="152400"/>
              <a:chOff x="2818606" y="4876800"/>
              <a:chExt cx="838994" cy="228600"/>
            </a:xfrm>
          </p:grpSpPr>
          <p:cxnSp>
            <p:nvCxnSpPr>
              <p:cNvPr id="112696" name="Straight Connector 10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705497" y="4990703"/>
                <a:ext cx="227806" cy="15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2697" name="Straight Arrow Connector 108"/>
              <p:cNvCxnSpPr>
                <a:cxnSpLocks noChangeShapeType="1"/>
              </p:cNvCxnSpPr>
              <p:nvPr/>
            </p:nvCxnSpPr>
            <p:spPr bwMode="auto">
              <a:xfrm>
                <a:off x="2819400" y="4876800"/>
                <a:ext cx="838200" cy="1588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12690" name="Group 110"/>
            <p:cNvGrpSpPr>
              <a:grpSpLocks/>
            </p:cNvGrpSpPr>
            <p:nvPr/>
          </p:nvGrpSpPr>
          <p:grpSpPr bwMode="auto">
            <a:xfrm>
              <a:off x="4876800" y="5659124"/>
              <a:ext cx="610394" cy="152400"/>
              <a:chOff x="2818606" y="4876800"/>
              <a:chExt cx="838994" cy="228600"/>
            </a:xfrm>
          </p:grpSpPr>
          <p:cxnSp>
            <p:nvCxnSpPr>
              <p:cNvPr id="112694" name="Straight Connector 11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705497" y="4990703"/>
                <a:ext cx="227806" cy="15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2695" name="Straight Arrow Connector 112"/>
              <p:cNvCxnSpPr>
                <a:cxnSpLocks noChangeShapeType="1"/>
              </p:cNvCxnSpPr>
              <p:nvPr/>
            </p:nvCxnSpPr>
            <p:spPr bwMode="auto">
              <a:xfrm>
                <a:off x="2819400" y="4876800"/>
                <a:ext cx="838200" cy="1588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14" name="U-Turn Arrow 113"/>
            <p:cNvSpPr/>
            <p:nvPr/>
          </p:nvSpPr>
          <p:spPr bwMode="auto">
            <a:xfrm>
              <a:off x="4630738" y="5258386"/>
              <a:ext cx="457200" cy="420328"/>
            </a:xfrm>
            <a:prstGeom prst="uturnArrow">
              <a:avLst>
                <a:gd name="adj1" fmla="val 8897"/>
                <a:gd name="adj2" fmla="val 25000"/>
                <a:gd name="adj3" fmla="val 25000"/>
                <a:gd name="adj4" fmla="val 43750"/>
                <a:gd name="adj5" fmla="val 75000"/>
              </a:avLst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defTabSz="912813">
                <a:defRPr/>
              </a:pPr>
              <a:endParaRPr lang="en-US" sz="1200">
                <a:solidFill>
                  <a:srgbClr val="000000"/>
                </a:solidFill>
                <a:latin typeface="Arial" pitchFamily="-65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121" name="U-Turn Arrow 120"/>
            <p:cNvSpPr/>
            <p:nvPr/>
          </p:nvSpPr>
          <p:spPr bwMode="auto">
            <a:xfrm>
              <a:off x="2438400" y="5258386"/>
              <a:ext cx="533400" cy="420328"/>
            </a:xfrm>
            <a:prstGeom prst="uturnArrow">
              <a:avLst>
                <a:gd name="adj1" fmla="val 8897"/>
                <a:gd name="adj2" fmla="val 25000"/>
                <a:gd name="adj3" fmla="val 25000"/>
                <a:gd name="adj4" fmla="val 43750"/>
                <a:gd name="adj5" fmla="val 75000"/>
              </a:avLst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defTabSz="912813">
                <a:defRPr/>
              </a:pPr>
              <a:endParaRPr lang="en-US" sz="1200">
                <a:solidFill>
                  <a:srgbClr val="000000"/>
                </a:solidFill>
                <a:latin typeface="Arial" pitchFamily="-65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122" name="U-Turn Arrow 121"/>
            <p:cNvSpPr/>
            <p:nvPr/>
          </p:nvSpPr>
          <p:spPr bwMode="auto">
            <a:xfrm>
              <a:off x="1981200" y="5258386"/>
              <a:ext cx="990600" cy="420328"/>
            </a:xfrm>
            <a:prstGeom prst="uturnArrow">
              <a:avLst>
                <a:gd name="adj1" fmla="val 8897"/>
                <a:gd name="adj2" fmla="val 25000"/>
                <a:gd name="adj3" fmla="val 25000"/>
                <a:gd name="adj4" fmla="val 43750"/>
                <a:gd name="adj5" fmla="val 75000"/>
              </a:avLst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defTabSz="912813">
                <a:defRPr/>
              </a:pPr>
              <a:endParaRPr lang="en-US" sz="1200">
                <a:solidFill>
                  <a:srgbClr val="000000"/>
                </a:solidFill>
                <a:latin typeface="Arial" pitchFamily="-65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</p:grpSp>
      <p:cxnSp>
        <p:nvCxnSpPr>
          <p:cNvPr id="112646" name="Straight Arrow Connector 124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 rot="5400000">
            <a:off x="915194" y="2937669"/>
            <a:ext cx="304800" cy="1588"/>
          </a:xfrm>
          <a:prstGeom prst="straightConnector1">
            <a:avLst/>
          </a:prstGeom>
          <a:noFill/>
          <a:ln w="31750">
            <a:solidFill>
              <a:schemeClr val="accent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647" name="TextBox 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" y="3317875"/>
            <a:ext cx="54784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200" b="0">
              <a:solidFill>
                <a:srgbClr val="262699"/>
              </a:solidFill>
            </a:endParaRPr>
          </a:p>
          <a:p>
            <a:pPr eaLnBrk="1" hangingPunct="1"/>
            <a:r>
              <a:rPr lang="en-US" altLang="en-US" sz="1200" b="0">
                <a:solidFill>
                  <a:srgbClr val="262699"/>
                </a:solidFill>
              </a:rPr>
              <a:t>Based on stat. model combining </a:t>
            </a:r>
            <a:br>
              <a:rPr lang="en-US" altLang="en-US" sz="1200" b="0">
                <a:solidFill>
                  <a:srgbClr val="262699"/>
                </a:solidFill>
              </a:rPr>
            </a:br>
            <a:r>
              <a:rPr lang="en-US" altLang="en-US" sz="1200" b="0">
                <a:solidFill>
                  <a:srgbClr val="262699"/>
                </a:solidFill>
              </a:rPr>
              <a:t>signal strength &amp; location relative to typical binding </a:t>
            </a:r>
          </a:p>
          <a:p>
            <a:pPr eaLnBrk="1" hangingPunct="1"/>
            <a:endParaRPr lang="en-US" altLang="en-US" sz="1200" b="0">
              <a:solidFill>
                <a:srgbClr val="262699"/>
              </a:solidFill>
            </a:endParaRPr>
          </a:p>
        </p:txBody>
      </p:sp>
      <p:pic>
        <p:nvPicPr>
          <p:cNvPr id="112648" name="Picture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1998663"/>
            <a:ext cx="2211387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0046" name="Picture 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854825" y="4208463"/>
            <a:ext cx="2128838" cy="2166937"/>
          </a:xfrm>
          <a:prstGeom prst="rect">
            <a:avLst/>
          </a:prstGeom>
          <a:noFill/>
          <a:ln>
            <a:noFill/>
          </a:ln>
          <a:extLst/>
        </p:spPr>
      </p:pic>
      <p:grpSp>
        <p:nvGrpSpPr>
          <p:cNvPr id="112650" name="Group 9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34938" y="4554538"/>
            <a:ext cx="5562600" cy="234950"/>
            <a:chOff x="152400" y="3462868"/>
            <a:chExt cx="5562600" cy="233677"/>
          </a:xfrm>
        </p:grpSpPr>
        <p:cxnSp>
          <p:nvCxnSpPr>
            <p:cNvPr id="112683" name="Straight Connector 137"/>
            <p:cNvCxnSpPr>
              <a:cxnSpLocks noChangeShapeType="1"/>
            </p:cNvCxnSpPr>
            <p:nvPr/>
          </p:nvCxnSpPr>
          <p:spPr bwMode="auto">
            <a:xfrm>
              <a:off x="152400" y="3579812"/>
              <a:ext cx="55626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684" name="Oval 138"/>
            <p:cNvSpPr>
              <a:spLocks noChangeArrowheads="1"/>
            </p:cNvSpPr>
            <p:nvPr/>
          </p:nvSpPr>
          <p:spPr bwMode="auto">
            <a:xfrm>
              <a:off x="609600" y="3462868"/>
              <a:ext cx="225213" cy="225213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12685" name="Oval 139"/>
            <p:cNvSpPr>
              <a:spLocks noChangeArrowheads="1"/>
            </p:cNvSpPr>
            <p:nvPr/>
          </p:nvSpPr>
          <p:spPr bwMode="auto">
            <a:xfrm>
              <a:off x="2362200" y="3471332"/>
              <a:ext cx="225213" cy="225213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12686" name="Oval 140"/>
            <p:cNvSpPr>
              <a:spLocks noChangeArrowheads="1"/>
            </p:cNvSpPr>
            <p:nvPr/>
          </p:nvSpPr>
          <p:spPr bwMode="auto">
            <a:xfrm>
              <a:off x="1905000" y="3505200"/>
              <a:ext cx="152399" cy="1523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12687" name="Oval 141"/>
            <p:cNvSpPr>
              <a:spLocks noChangeArrowheads="1"/>
            </p:cNvSpPr>
            <p:nvPr/>
          </p:nvSpPr>
          <p:spPr bwMode="auto">
            <a:xfrm>
              <a:off x="4572000" y="3505200"/>
              <a:ext cx="152399" cy="1523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112651" name="Group 109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2817813" y="4503738"/>
            <a:ext cx="611187" cy="152400"/>
            <a:chOff x="2818606" y="4876800"/>
            <a:chExt cx="838994" cy="228600"/>
          </a:xfrm>
        </p:grpSpPr>
        <p:cxnSp>
          <p:nvCxnSpPr>
            <p:cNvPr id="112681" name="Straight Connector 135"/>
            <p:cNvCxnSpPr>
              <a:cxnSpLocks noChangeShapeType="1"/>
            </p:cNvCxnSpPr>
            <p:nvPr/>
          </p:nvCxnSpPr>
          <p:spPr bwMode="auto">
            <a:xfrm rot="5400000" flipH="1" flipV="1">
              <a:off x="2705497" y="4990703"/>
              <a:ext cx="227806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682" name="Straight Arrow Connector 136"/>
            <p:cNvCxnSpPr>
              <a:cxnSpLocks noChangeShapeType="1"/>
            </p:cNvCxnSpPr>
            <p:nvPr/>
          </p:nvCxnSpPr>
          <p:spPr bwMode="auto">
            <a:xfrm>
              <a:off x="2819400" y="4876800"/>
              <a:ext cx="838200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2652" name="Group 110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4876800" y="4503738"/>
            <a:ext cx="609600" cy="152400"/>
            <a:chOff x="2818606" y="4876800"/>
            <a:chExt cx="838994" cy="228600"/>
          </a:xfrm>
        </p:grpSpPr>
        <p:cxnSp>
          <p:nvCxnSpPr>
            <p:cNvPr id="112679" name="Straight Connector 133"/>
            <p:cNvCxnSpPr>
              <a:cxnSpLocks noChangeShapeType="1"/>
            </p:cNvCxnSpPr>
            <p:nvPr/>
          </p:nvCxnSpPr>
          <p:spPr bwMode="auto">
            <a:xfrm rot="5400000" flipH="1" flipV="1">
              <a:off x="2705497" y="4990703"/>
              <a:ext cx="227806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680" name="Straight Arrow Connector 134"/>
            <p:cNvCxnSpPr>
              <a:cxnSpLocks noChangeShapeType="1"/>
            </p:cNvCxnSpPr>
            <p:nvPr/>
          </p:nvCxnSpPr>
          <p:spPr bwMode="auto">
            <a:xfrm>
              <a:off x="2819400" y="4876800"/>
              <a:ext cx="838200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7" name="U-Turn Arrow 106"/>
          <p:cNvSpPr/>
          <p:nvPr>
            <p:custDataLst>
              <p:tags r:id="rId14"/>
            </p:custDataLst>
          </p:nvPr>
        </p:nvSpPr>
        <p:spPr bwMode="auto">
          <a:xfrm>
            <a:off x="2438400" y="4140200"/>
            <a:ext cx="533400" cy="384175"/>
          </a:xfrm>
          <a:prstGeom prst="uturnArrow">
            <a:avLst>
              <a:gd name="adj1" fmla="val 8897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tx1"/>
          </a:solidFill>
          <a:ln w="12700" cap="flat" cmpd="sng" algn="ctr">
            <a:solidFill>
              <a:srgbClr val="3366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912813">
              <a:defRPr/>
            </a:pPr>
            <a:endParaRPr lang="en-US" sz="1200">
              <a:solidFill>
                <a:srgbClr val="000000"/>
              </a:solidFill>
              <a:latin typeface="Arial" pitchFamily="-65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08" name="U-Turn Arrow 107"/>
          <p:cNvSpPr/>
          <p:nvPr>
            <p:custDataLst>
              <p:tags r:id="rId15"/>
            </p:custDataLst>
          </p:nvPr>
        </p:nvSpPr>
        <p:spPr bwMode="auto">
          <a:xfrm>
            <a:off x="711200" y="4097338"/>
            <a:ext cx="2336800" cy="420687"/>
          </a:xfrm>
          <a:prstGeom prst="uturnArrow">
            <a:avLst>
              <a:gd name="adj1" fmla="val 8897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008000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912813">
              <a:defRPr/>
            </a:pPr>
            <a:endParaRPr lang="en-US" sz="1200">
              <a:solidFill>
                <a:srgbClr val="00CC99">
                  <a:lumMod val="50000"/>
                </a:srgbClr>
              </a:solidFill>
              <a:latin typeface="Arial" pitchFamily="-65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12655" name="TextBox 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24538" y="2286000"/>
            <a:ext cx="78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b="0">
                <a:solidFill>
                  <a:srgbClr val="000000"/>
                </a:solidFill>
              </a:rPr>
              <a:t>~500K Edges</a:t>
            </a:r>
          </a:p>
        </p:txBody>
      </p:sp>
      <p:sp>
        <p:nvSpPr>
          <p:cNvPr id="112656" name="TextBox 6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824538" y="4392613"/>
            <a:ext cx="787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b="0">
                <a:solidFill>
                  <a:srgbClr val="262699"/>
                </a:solidFill>
              </a:rPr>
              <a:t>~26K Edges</a:t>
            </a:r>
          </a:p>
        </p:txBody>
      </p:sp>
      <p:sp>
        <p:nvSpPr>
          <p:cNvPr id="112657" name="Rectangle 7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15988" y="5541963"/>
            <a:ext cx="835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664D"/>
                </a:solidFill>
              </a:rPr>
              <a:t>Potential</a:t>
            </a:r>
            <a:br>
              <a:rPr lang="en-US" altLang="en-US" sz="1200">
                <a:solidFill>
                  <a:srgbClr val="00664D"/>
                </a:solidFill>
              </a:rPr>
            </a:br>
            <a:r>
              <a:rPr lang="en-US" altLang="en-US" sz="1200">
                <a:solidFill>
                  <a:srgbClr val="00664D"/>
                </a:solidFill>
              </a:rPr>
              <a:t>Distal </a:t>
            </a:r>
            <a:br>
              <a:rPr lang="en-US" altLang="en-US" sz="1200">
                <a:solidFill>
                  <a:srgbClr val="00664D"/>
                </a:solidFill>
              </a:rPr>
            </a:br>
            <a:r>
              <a:rPr lang="en-US" altLang="en-US" sz="1200">
                <a:solidFill>
                  <a:srgbClr val="00664D"/>
                </a:solidFill>
              </a:rPr>
              <a:t>Edge</a:t>
            </a:r>
          </a:p>
        </p:txBody>
      </p:sp>
      <p:sp>
        <p:nvSpPr>
          <p:cNvPr id="112658" name="Rectangle 8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762250" y="5500688"/>
            <a:ext cx="833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2D2DB9"/>
                </a:solidFill>
              </a:rPr>
              <a:t>Strong</a:t>
            </a:r>
            <a:br>
              <a:rPr lang="en-US" altLang="en-US" sz="1200">
                <a:solidFill>
                  <a:srgbClr val="2D2DB9"/>
                </a:solidFill>
              </a:rPr>
            </a:br>
            <a:r>
              <a:rPr lang="en-US" altLang="en-US" sz="1200">
                <a:solidFill>
                  <a:srgbClr val="2D2DB9"/>
                </a:solidFill>
              </a:rPr>
              <a:t>Proximal </a:t>
            </a:r>
            <a:br>
              <a:rPr lang="en-US" altLang="en-US" sz="1200">
                <a:solidFill>
                  <a:srgbClr val="2D2DB9"/>
                </a:solidFill>
              </a:rPr>
            </a:br>
            <a:r>
              <a:rPr lang="en-US" altLang="en-US" sz="1200">
                <a:solidFill>
                  <a:srgbClr val="2D2DB9"/>
                </a:solidFill>
              </a:rPr>
              <a:t>Edge</a:t>
            </a:r>
          </a:p>
        </p:txBody>
      </p:sp>
      <p:sp>
        <p:nvSpPr>
          <p:cNvPr id="112659" name="TextBox 6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688138" y="803275"/>
            <a:ext cx="2387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900" b="0">
                <a:solidFill>
                  <a:srgbClr val="A6A6A6"/>
                </a:solidFill>
              </a:rPr>
              <a:t>[ Cheng et al., </a:t>
            </a:r>
            <a:r>
              <a:rPr lang="en-US" altLang="en-US" sz="900" b="0" i="1">
                <a:solidFill>
                  <a:srgbClr val="A6A6A6"/>
                </a:solidFill>
              </a:rPr>
              <a:t>Bioinfo</a:t>
            </a:r>
            <a:r>
              <a:rPr lang="en-US" altLang="en-US" sz="900" b="0">
                <a:solidFill>
                  <a:srgbClr val="A6A6A6"/>
                </a:solidFill>
              </a:rPr>
              <a:t>. ('11); </a:t>
            </a:r>
            <a:br>
              <a:rPr lang="en-US" altLang="en-US" sz="900" b="0">
                <a:solidFill>
                  <a:srgbClr val="A6A6A6"/>
                </a:solidFill>
              </a:rPr>
            </a:br>
            <a:r>
              <a:rPr lang="en-US" altLang="en-US" sz="900" b="0">
                <a:solidFill>
                  <a:srgbClr val="A6A6A6"/>
                </a:solidFill>
              </a:rPr>
              <a:t>Gerstein et al. </a:t>
            </a:r>
            <a:r>
              <a:rPr lang="en-US" altLang="en-US" sz="900" b="0" i="1">
                <a:solidFill>
                  <a:srgbClr val="A6A6A6"/>
                </a:solidFill>
              </a:rPr>
              <a:t>Nature</a:t>
            </a:r>
            <a:r>
              <a:rPr lang="en-US" altLang="en-US" sz="900" b="0">
                <a:solidFill>
                  <a:srgbClr val="A6A6A6"/>
                </a:solidFill>
              </a:rPr>
              <a:t> (in press, '12) ; </a:t>
            </a:r>
            <a:br>
              <a:rPr lang="en-US" altLang="en-US" sz="900" b="0">
                <a:solidFill>
                  <a:srgbClr val="A6A6A6"/>
                </a:solidFill>
              </a:rPr>
            </a:br>
            <a:r>
              <a:rPr lang="en-US" altLang="en-US" sz="900" b="0">
                <a:solidFill>
                  <a:srgbClr val="A6A6A6"/>
                </a:solidFill>
              </a:rPr>
              <a:t>Yip et al., </a:t>
            </a:r>
            <a:r>
              <a:rPr lang="en-US" altLang="en-US" sz="900" b="0" i="1">
                <a:solidFill>
                  <a:srgbClr val="A6A6A6"/>
                </a:solidFill>
              </a:rPr>
              <a:t>GenomeBiology</a:t>
            </a:r>
            <a:r>
              <a:rPr lang="en-US" altLang="en-US" sz="900" b="0">
                <a:solidFill>
                  <a:srgbClr val="A6A6A6"/>
                </a:solidFill>
              </a:rPr>
              <a:t> (in press, '12)]</a:t>
            </a:r>
          </a:p>
        </p:txBody>
      </p:sp>
      <p:grpSp>
        <p:nvGrpSpPr>
          <p:cNvPr id="112660" name="Group 6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2049463" y="5064125"/>
            <a:ext cx="787400" cy="1506538"/>
            <a:chOff x="2582333" y="5038196"/>
            <a:chExt cx="787400" cy="1506533"/>
          </a:xfrm>
        </p:grpSpPr>
        <p:cxnSp>
          <p:nvCxnSpPr>
            <p:cNvPr id="76" name="Straight Connector 75"/>
            <p:cNvCxnSpPr>
              <a:stCxn id="112677" idx="3"/>
            </p:cNvCxnSpPr>
            <p:nvPr/>
          </p:nvCxnSpPr>
          <p:spPr bwMode="auto">
            <a:xfrm>
              <a:off x="2982383" y="5466820"/>
              <a:ext cx="0" cy="696911"/>
            </a:xfrm>
            <a:prstGeom prst="line">
              <a:avLst/>
            </a:prstGeom>
            <a:noFill/>
            <a:ln w="38100" cap="flat" cmpd="sng" algn="ctr">
              <a:solidFill>
                <a:schemeClr val="accent6"/>
              </a:solidFill>
              <a:prstDash val="solid"/>
              <a:round/>
              <a:headEnd type="none" w="sm" len="sm"/>
              <a:tailEnd type="triangle" w="lg"/>
            </a:ln>
            <a:effectLst/>
          </p:spPr>
        </p:cxnSp>
        <p:grpSp>
          <p:nvGrpSpPr>
            <p:cNvPr id="112671" name="Group 76"/>
            <p:cNvGrpSpPr>
              <a:grpSpLocks/>
            </p:cNvGrpSpPr>
            <p:nvPr/>
          </p:nvGrpSpPr>
          <p:grpSpPr bwMode="auto">
            <a:xfrm>
              <a:off x="2717799" y="5038196"/>
              <a:ext cx="530225" cy="428625"/>
              <a:chOff x="2311399" y="6070599"/>
              <a:chExt cx="530013" cy="428413"/>
            </a:xfrm>
          </p:grpSpPr>
          <p:sp>
            <p:nvSpPr>
              <p:cNvPr id="112677" name="Isosceles Triangle 77"/>
              <p:cNvSpPr>
                <a:spLocks noChangeArrowheads="1"/>
              </p:cNvSpPr>
              <p:nvPr/>
            </p:nvSpPr>
            <p:spPr bwMode="auto">
              <a:xfrm>
                <a:off x="2311399" y="6070599"/>
                <a:ext cx="530013" cy="428413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678" name="TextBox 78"/>
              <p:cNvSpPr txBox="1">
                <a:spLocks noChangeArrowheads="1"/>
              </p:cNvSpPr>
              <p:nvPr/>
            </p:nvSpPr>
            <p:spPr bwMode="auto">
              <a:xfrm>
                <a:off x="2396067" y="6206060"/>
                <a:ext cx="37266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200">
                    <a:solidFill>
                      <a:srgbClr val="000000"/>
                    </a:solidFill>
                  </a:rPr>
                  <a:t>TF</a:t>
                </a:r>
              </a:p>
            </p:txBody>
          </p:sp>
        </p:grpSp>
        <p:sp>
          <p:nvSpPr>
            <p:cNvPr id="112672" name="Rectangle 1"/>
            <p:cNvSpPr>
              <a:spLocks noChangeArrowheads="1"/>
            </p:cNvSpPr>
            <p:nvPr/>
          </p:nvSpPr>
          <p:spPr bwMode="auto">
            <a:xfrm>
              <a:off x="2582333" y="6214529"/>
              <a:ext cx="787400" cy="330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912813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912813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912813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912813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912813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 sz="1200">
                <a:solidFill>
                  <a:srgbClr val="000000"/>
                </a:solidFill>
              </a:endParaRPr>
            </a:p>
          </p:txBody>
        </p:sp>
        <p:grpSp>
          <p:nvGrpSpPr>
            <p:cNvPr id="112673" name="Group 109"/>
            <p:cNvGrpSpPr>
              <a:grpSpLocks/>
            </p:cNvGrpSpPr>
            <p:nvPr/>
          </p:nvGrpSpPr>
          <p:grpSpPr bwMode="auto">
            <a:xfrm>
              <a:off x="2707747" y="6383334"/>
              <a:ext cx="611187" cy="152400"/>
              <a:chOff x="2818606" y="4876800"/>
              <a:chExt cx="838994" cy="228600"/>
            </a:xfrm>
          </p:grpSpPr>
          <p:cxnSp>
            <p:nvCxnSpPr>
              <p:cNvPr id="112675" name="Straight Connector 13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705497" y="4990703"/>
                <a:ext cx="227806" cy="15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2676" name="Straight Arrow Connector 136"/>
              <p:cNvCxnSpPr>
                <a:cxnSpLocks noChangeShapeType="1"/>
              </p:cNvCxnSpPr>
              <p:nvPr/>
            </p:nvCxnSpPr>
            <p:spPr bwMode="auto">
              <a:xfrm>
                <a:off x="2819400" y="4876800"/>
                <a:ext cx="838200" cy="1588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12674" name="Oval 5"/>
            <p:cNvSpPr>
              <a:spLocks noChangeArrowheads="1"/>
            </p:cNvSpPr>
            <p:nvPr/>
          </p:nvSpPr>
          <p:spPr bwMode="auto">
            <a:xfrm>
              <a:off x="2912532" y="5825071"/>
              <a:ext cx="143933" cy="143933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defTabSz="912813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912813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912813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912813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912813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 sz="1200">
                <a:solidFill>
                  <a:srgbClr val="000000"/>
                </a:solidFill>
              </a:endParaRPr>
            </a:p>
          </p:txBody>
        </p:sp>
      </p:grpSp>
      <p:cxnSp>
        <p:nvCxnSpPr>
          <p:cNvPr id="112661" name="Straight Connector 73"/>
          <p:cNvCxnSpPr>
            <a:cxnSpLocks noChangeShapeType="1"/>
            <a:stCxn id="112668" idx="3"/>
            <a:endCxn id="112663" idx="0"/>
          </p:cNvCxnSpPr>
          <p:nvPr>
            <p:custDataLst>
              <p:tags r:id="rId22"/>
            </p:custDataLst>
          </p:nvPr>
        </p:nvCxnSpPr>
        <p:spPr bwMode="auto">
          <a:xfrm flipH="1">
            <a:off x="706438" y="5492750"/>
            <a:ext cx="7937" cy="97631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2662" name="Group 76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449263" y="5064125"/>
            <a:ext cx="530225" cy="428625"/>
            <a:chOff x="2311399" y="6070599"/>
            <a:chExt cx="530013" cy="428413"/>
          </a:xfrm>
        </p:grpSpPr>
        <p:sp>
          <p:nvSpPr>
            <p:cNvPr id="112668" name="Isosceles Triangle 77"/>
            <p:cNvSpPr>
              <a:spLocks noChangeArrowheads="1"/>
            </p:cNvSpPr>
            <p:nvPr/>
          </p:nvSpPr>
          <p:spPr bwMode="auto">
            <a:xfrm>
              <a:off x="2311399" y="6070599"/>
              <a:ext cx="530013" cy="428413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12669" name="TextBox 78"/>
            <p:cNvSpPr txBox="1">
              <a:spLocks noChangeArrowheads="1"/>
            </p:cNvSpPr>
            <p:nvPr/>
          </p:nvSpPr>
          <p:spPr bwMode="auto">
            <a:xfrm>
              <a:off x="2396067" y="6206060"/>
              <a:ext cx="37266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</a:rPr>
                <a:t>TF</a:t>
              </a:r>
            </a:p>
          </p:txBody>
        </p:sp>
      </p:grpSp>
      <p:sp>
        <p:nvSpPr>
          <p:cNvPr id="112663" name="Rectangle 7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2738" y="6469063"/>
            <a:ext cx="787400" cy="3302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91281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200">
              <a:solidFill>
                <a:srgbClr val="000000"/>
              </a:solidFill>
            </a:endParaRPr>
          </a:p>
        </p:txBody>
      </p:sp>
      <p:grpSp>
        <p:nvGrpSpPr>
          <p:cNvPr id="112664" name="Group 109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438150" y="6637338"/>
            <a:ext cx="611188" cy="152400"/>
            <a:chOff x="2818606" y="4876800"/>
            <a:chExt cx="838994" cy="228600"/>
          </a:xfrm>
        </p:grpSpPr>
        <p:cxnSp>
          <p:nvCxnSpPr>
            <p:cNvPr id="112666" name="Straight Connector 135"/>
            <p:cNvCxnSpPr>
              <a:cxnSpLocks noChangeShapeType="1"/>
            </p:cNvCxnSpPr>
            <p:nvPr/>
          </p:nvCxnSpPr>
          <p:spPr bwMode="auto">
            <a:xfrm rot="5400000" flipH="1" flipV="1">
              <a:off x="2705497" y="4990703"/>
              <a:ext cx="227806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667" name="Straight Arrow Connector 136"/>
            <p:cNvCxnSpPr>
              <a:cxnSpLocks noChangeShapeType="1"/>
            </p:cNvCxnSpPr>
            <p:nvPr/>
          </p:nvCxnSpPr>
          <p:spPr bwMode="auto">
            <a:xfrm>
              <a:off x="2819400" y="4876800"/>
              <a:ext cx="838200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2665" name="Oval 78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42938" y="5849938"/>
            <a:ext cx="144462" cy="14446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defTabSz="91281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2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78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637"/>
    </mc:Choice>
    <mc:Fallback xmlns="">
      <p:transition spd="slow" advTm="6963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8001000" cy="3203575"/>
          </a:xfrm>
          <a:solidFill>
            <a:srgbClr val="000066"/>
          </a:solidFill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/>
            </a:r>
            <a:br>
              <a:rPr lang="en-US" smtClean="0">
                <a:cs typeface="+mj-cs"/>
              </a:rPr>
            </a:br>
            <a:r>
              <a:rPr lang="en-US" sz="5400" b="1" smtClean="0">
                <a:solidFill>
                  <a:srgbClr val="FFFFCC"/>
                </a:solidFill>
                <a:cs typeface="+mj-cs"/>
              </a:rPr>
              <a:t>Predicting Networks via Bayesian Integration: Problem Motivation</a:t>
            </a:r>
            <a:br>
              <a:rPr lang="en-US" sz="5400" b="1" smtClean="0">
                <a:solidFill>
                  <a:srgbClr val="FFFFCC"/>
                </a:solidFill>
                <a:cs typeface="+mj-cs"/>
              </a:rPr>
            </a:br>
            <a:endParaRPr lang="en-US" sz="5400" b="1" smtClean="0">
              <a:solidFill>
                <a:srgbClr val="FFFFCC"/>
              </a:solidFill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>
                <a:solidFill>
                  <a:srgbClr val="800080"/>
                </a:solidFill>
                <a:cs typeface="+mj-cs"/>
              </a:rPr>
              <a:t>RNA polymerase II: Structure</a:t>
            </a:r>
          </a:p>
        </p:txBody>
      </p:sp>
      <p:sp>
        <p:nvSpPr>
          <p:cNvPr id="2235395" name="Text Box 3"/>
          <p:cNvSpPr txBox="1">
            <a:spLocks noChangeArrowheads="1"/>
          </p:cNvSpPr>
          <p:nvPr/>
        </p:nvSpPr>
        <p:spPr bwMode="auto">
          <a:xfrm>
            <a:off x="433388" y="1439863"/>
            <a:ext cx="34813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0">
                <a:solidFill>
                  <a:srgbClr val="800080"/>
                </a:solidFill>
                <a:latin typeface="Tahoma" charset="0"/>
                <a:cs typeface="Arial" charset="0"/>
              </a:rPr>
              <a:t>Which subunits interact?</a:t>
            </a:r>
          </a:p>
          <a:p>
            <a:pPr algn="ctr">
              <a:defRPr/>
            </a:pPr>
            <a:r>
              <a:rPr lang="en-US" b="0">
                <a:solidFill>
                  <a:srgbClr val="800080"/>
                </a:solidFill>
                <a:latin typeface="Tahoma" charset="0"/>
                <a:cs typeface="Arial" charset="0"/>
              </a:rPr>
              <a:t>Based on Binding</a:t>
            </a:r>
          </a:p>
          <a:p>
            <a:pPr algn="ctr">
              <a:defRPr/>
            </a:pPr>
            <a:r>
              <a:rPr lang="en-US" b="0">
                <a:solidFill>
                  <a:srgbClr val="800080"/>
                </a:solidFill>
                <a:latin typeface="Tahoma" charset="0"/>
                <a:cs typeface="Arial" charset="0"/>
              </a:rPr>
              <a:t>experiments</a:t>
            </a:r>
          </a:p>
        </p:txBody>
      </p:sp>
      <p:pic>
        <p:nvPicPr>
          <p:cNvPr id="17411" name="Picture 4" descr="RNPII_1I3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812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5397" name="Text Box 5"/>
          <p:cNvSpPr txBox="1">
            <a:spLocks noChangeArrowheads="1"/>
          </p:cNvSpPr>
          <p:nvPr/>
        </p:nvSpPr>
        <p:spPr bwMode="auto">
          <a:xfrm>
            <a:off x="5367338" y="6308725"/>
            <a:ext cx="33956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solidFill>
                  <a:schemeClr val="bg1"/>
                </a:solidFill>
                <a:latin typeface="Tahoma" charset="0"/>
                <a:cs typeface="Arial" charset="0"/>
              </a:rPr>
              <a:t>Source: Cramer et al., 2000, </a:t>
            </a:r>
            <a:r>
              <a:rPr lang="en-US" sz="1000" i="1">
                <a:solidFill>
                  <a:schemeClr val="bg1"/>
                </a:solidFill>
                <a:latin typeface="Tahoma" charset="0"/>
                <a:cs typeface="Arial" charset="0"/>
              </a:rPr>
              <a:t>Science</a:t>
            </a:r>
            <a:r>
              <a:rPr lang="en-US" sz="1000">
                <a:solidFill>
                  <a:schemeClr val="bg1"/>
                </a:solidFill>
                <a:latin typeface="Tahoma" charset="0"/>
                <a:cs typeface="Arial" charset="0"/>
              </a:rPr>
              <a:t>, 288:632-633</a:t>
            </a:r>
          </a:p>
        </p:txBody>
      </p:sp>
      <p:sp>
        <p:nvSpPr>
          <p:cNvPr id="2235398" name="Text Box 6"/>
          <p:cNvSpPr txBox="1">
            <a:spLocks noChangeArrowheads="1"/>
          </p:cNvSpPr>
          <p:nvPr/>
        </p:nvSpPr>
        <p:spPr bwMode="auto">
          <a:xfrm>
            <a:off x="4114800" y="1473200"/>
            <a:ext cx="4706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800080"/>
                </a:solidFill>
                <a:latin typeface="Tahoma" charset="0"/>
                <a:cs typeface="Arial" charset="0"/>
              </a:rPr>
              <a:t>Compare with Gold Std. Structure</a:t>
            </a:r>
          </a:p>
        </p:txBody>
      </p:sp>
      <p:grpSp>
        <p:nvGrpSpPr>
          <p:cNvPr id="17414" name="Group 7"/>
          <p:cNvGrpSpPr>
            <a:grpSpLocks/>
          </p:cNvGrpSpPr>
          <p:nvPr/>
        </p:nvGrpSpPr>
        <p:grpSpPr bwMode="auto">
          <a:xfrm>
            <a:off x="304800" y="2895600"/>
            <a:ext cx="3581400" cy="3200400"/>
            <a:chOff x="192" y="1824"/>
            <a:chExt cx="2256" cy="2016"/>
          </a:xfrm>
        </p:grpSpPr>
        <p:sp>
          <p:nvSpPr>
            <p:cNvPr id="2235400" name="Oval 8"/>
            <p:cNvSpPr>
              <a:spLocks noChangeArrowheads="1"/>
            </p:cNvSpPr>
            <p:nvPr/>
          </p:nvSpPr>
          <p:spPr bwMode="auto">
            <a:xfrm>
              <a:off x="912" y="1824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5</a:t>
              </a:r>
            </a:p>
          </p:txBody>
        </p:sp>
        <p:sp>
          <p:nvSpPr>
            <p:cNvPr id="2235401" name="Oval 9"/>
            <p:cNvSpPr>
              <a:spLocks noChangeArrowheads="1"/>
            </p:cNvSpPr>
            <p:nvPr/>
          </p:nvSpPr>
          <p:spPr bwMode="auto">
            <a:xfrm>
              <a:off x="432" y="211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6</a:t>
              </a:r>
            </a:p>
          </p:txBody>
        </p:sp>
        <p:sp>
          <p:nvSpPr>
            <p:cNvPr id="2235402" name="Oval 10"/>
            <p:cNvSpPr>
              <a:spLocks noChangeArrowheads="1"/>
            </p:cNvSpPr>
            <p:nvPr/>
          </p:nvSpPr>
          <p:spPr bwMode="auto">
            <a:xfrm>
              <a:off x="192" y="2736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8</a:t>
              </a:r>
            </a:p>
          </p:txBody>
        </p:sp>
        <p:sp>
          <p:nvSpPr>
            <p:cNvPr id="2235403" name="Oval 11"/>
            <p:cNvSpPr>
              <a:spLocks noChangeArrowheads="1"/>
            </p:cNvSpPr>
            <p:nvPr/>
          </p:nvSpPr>
          <p:spPr bwMode="auto">
            <a:xfrm>
              <a:off x="432" y="336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9</a:t>
              </a:r>
            </a:p>
          </p:txBody>
        </p:sp>
        <p:sp>
          <p:nvSpPr>
            <p:cNvPr id="2235404" name="Oval 12"/>
            <p:cNvSpPr>
              <a:spLocks noChangeArrowheads="1"/>
            </p:cNvSpPr>
            <p:nvPr/>
          </p:nvSpPr>
          <p:spPr bwMode="auto">
            <a:xfrm>
              <a:off x="912" y="3648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10</a:t>
              </a:r>
            </a:p>
          </p:txBody>
        </p:sp>
        <p:sp>
          <p:nvSpPr>
            <p:cNvPr id="2235405" name="Oval 13"/>
            <p:cNvSpPr>
              <a:spLocks noChangeArrowheads="1"/>
            </p:cNvSpPr>
            <p:nvPr/>
          </p:nvSpPr>
          <p:spPr bwMode="auto">
            <a:xfrm>
              <a:off x="1536" y="3648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11</a:t>
              </a:r>
            </a:p>
          </p:txBody>
        </p:sp>
        <p:sp>
          <p:nvSpPr>
            <p:cNvPr id="2235406" name="Oval 14"/>
            <p:cNvSpPr>
              <a:spLocks noChangeArrowheads="1"/>
            </p:cNvSpPr>
            <p:nvPr/>
          </p:nvSpPr>
          <p:spPr bwMode="auto">
            <a:xfrm>
              <a:off x="2016" y="336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12</a:t>
              </a:r>
            </a:p>
          </p:txBody>
        </p:sp>
        <p:sp>
          <p:nvSpPr>
            <p:cNvPr id="2235407" name="Oval 15"/>
            <p:cNvSpPr>
              <a:spLocks noChangeArrowheads="1"/>
            </p:cNvSpPr>
            <p:nvPr/>
          </p:nvSpPr>
          <p:spPr bwMode="auto">
            <a:xfrm>
              <a:off x="2256" y="2736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</a:t>
              </a:r>
            </a:p>
          </p:txBody>
        </p:sp>
        <p:sp>
          <p:nvSpPr>
            <p:cNvPr id="2235408" name="Oval 16"/>
            <p:cNvSpPr>
              <a:spLocks noChangeArrowheads="1"/>
            </p:cNvSpPr>
            <p:nvPr/>
          </p:nvSpPr>
          <p:spPr bwMode="auto">
            <a:xfrm>
              <a:off x="2016" y="211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2</a:t>
              </a:r>
            </a:p>
          </p:txBody>
        </p:sp>
        <p:sp>
          <p:nvSpPr>
            <p:cNvPr id="2235409" name="Oval 17"/>
            <p:cNvSpPr>
              <a:spLocks noChangeArrowheads="1"/>
            </p:cNvSpPr>
            <p:nvPr/>
          </p:nvSpPr>
          <p:spPr bwMode="auto">
            <a:xfrm>
              <a:off x="1536" y="1824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3</a:t>
              </a:r>
            </a:p>
          </p:txBody>
        </p:sp>
        <p:cxnSp>
          <p:nvCxnSpPr>
            <p:cNvPr id="2235410" name="AutoShape 18"/>
            <p:cNvCxnSpPr>
              <a:cxnSpLocks noChangeShapeType="1"/>
              <a:stCxn id="2235400" idx="6"/>
              <a:endCxn id="2235409" idx="2"/>
            </p:cNvCxnSpPr>
            <p:nvPr/>
          </p:nvCxnSpPr>
          <p:spPr bwMode="auto">
            <a:xfrm>
              <a:off x="1104" y="1920"/>
              <a:ext cx="43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11" name="AutoShape 19"/>
            <p:cNvCxnSpPr>
              <a:cxnSpLocks noChangeShapeType="1"/>
              <a:stCxn id="2235409" idx="6"/>
              <a:endCxn id="2235408" idx="1"/>
            </p:cNvCxnSpPr>
            <p:nvPr/>
          </p:nvCxnSpPr>
          <p:spPr bwMode="auto">
            <a:xfrm>
              <a:off x="1728" y="1920"/>
              <a:ext cx="316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12" name="AutoShape 20"/>
            <p:cNvCxnSpPr>
              <a:cxnSpLocks noChangeShapeType="1"/>
              <a:stCxn id="2235408" idx="5"/>
              <a:endCxn id="2235407" idx="0"/>
            </p:cNvCxnSpPr>
            <p:nvPr/>
          </p:nvCxnSpPr>
          <p:spPr bwMode="auto">
            <a:xfrm>
              <a:off x="2180" y="2276"/>
              <a:ext cx="172" cy="46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13" name="AutoShape 21"/>
            <p:cNvCxnSpPr>
              <a:cxnSpLocks noChangeShapeType="1"/>
              <a:stCxn id="2235408" idx="5"/>
              <a:endCxn id="2235406" idx="7"/>
            </p:cNvCxnSpPr>
            <p:nvPr/>
          </p:nvCxnSpPr>
          <p:spPr bwMode="auto">
            <a:xfrm>
              <a:off x="2180" y="2276"/>
              <a:ext cx="0" cy="111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14" name="AutoShape 22"/>
            <p:cNvCxnSpPr>
              <a:cxnSpLocks noChangeShapeType="1"/>
              <a:stCxn id="2235407" idx="4"/>
              <a:endCxn id="2235406" idx="7"/>
            </p:cNvCxnSpPr>
            <p:nvPr/>
          </p:nvCxnSpPr>
          <p:spPr bwMode="auto">
            <a:xfrm flipH="1">
              <a:off x="2180" y="2928"/>
              <a:ext cx="172" cy="46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15" name="AutoShape 23"/>
            <p:cNvCxnSpPr>
              <a:cxnSpLocks noChangeShapeType="1"/>
              <a:stCxn id="2235402" idx="6"/>
              <a:endCxn id="2235407" idx="2"/>
            </p:cNvCxnSpPr>
            <p:nvPr/>
          </p:nvCxnSpPr>
          <p:spPr bwMode="auto">
            <a:xfrm>
              <a:off x="384" y="2832"/>
              <a:ext cx="187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16" name="AutoShape 24"/>
            <p:cNvCxnSpPr>
              <a:cxnSpLocks noChangeShapeType="1"/>
              <a:stCxn id="2235403" idx="6"/>
              <a:endCxn id="2235406" idx="2"/>
            </p:cNvCxnSpPr>
            <p:nvPr/>
          </p:nvCxnSpPr>
          <p:spPr bwMode="auto">
            <a:xfrm>
              <a:off x="624" y="3456"/>
              <a:ext cx="139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17" name="AutoShape 25"/>
            <p:cNvCxnSpPr>
              <a:cxnSpLocks noChangeShapeType="1"/>
              <a:stCxn id="2235401" idx="6"/>
              <a:endCxn id="2235408" idx="2"/>
            </p:cNvCxnSpPr>
            <p:nvPr/>
          </p:nvCxnSpPr>
          <p:spPr bwMode="auto">
            <a:xfrm>
              <a:off x="624" y="2208"/>
              <a:ext cx="139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18" name="AutoShape 26"/>
            <p:cNvCxnSpPr>
              <a:cxnSpLocks noChangeShapeType="1"/>
              <a:stCxn id="2235401" idx="3"/>
              <a:endCxn id="2235403" idx="1"/>
            </p:cNvCxnSpPr>
            <p:nvPr/>
          </p:nvCxnSpPr>
          <p:spPr bwMode="auto">
            <a:xfrm>
              <a:off x="460" y="2276"/>
              <a:ext cx="0" cy="111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19" name="AutoShape 27"/>
            <p:cNvCxnSpPr>
              <a:cxnSpLocks noChangeShapeType="1"/>
              <a:stCxn id="2235409" idx="4"/>
              <a:endCxn id="2235405" idx="0"/>
            </p:cNvCxnSpPr>
            <p:nvPr/>
          </p:nvCxnSpPr>
          <p:spPr bwMode="auto">
            <a:xfrm>
              <a:off x="1632" y="2016"/>
              <a:ext cx="0" cy="163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20" name="AutoShape 28"/>
            <p:cNvCxnSpPr>
              <a:cxnSpLocks noChangeShapeType="1"/>
              <a:stCxn id="2235400" idx="4"/>
              <a:endCxn id="2235404" idx="0"/>
            </p:cNvCxnSpPr>
            <p:nvPr/>
          </p:nvCxnSpPr>
          <p:spPr bwMode="auto">
            <a:xfrm>
              <a:off x="1008" y="2016"/>
              <a:ext cx="0" cy="163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21" name="AutoShape 29"/>
            <p:cNvCxnSpPr>
              <a:cxnSpLocks noChangeShapeType="1"/>
              <a:stCxn id="2235403" idx="7"/>
              <a:endCxn id="2235408" idx="3"/>
            </p:cNvCxnSpPr>
            <p:nvPr/>
          </p:nvCxnSpPr>
          <p:spPr bwMode="auto">
            <a:xfrm flipV="1">
              <a:off x="596" y="2276"/>
              <a:ext cx="1448" cy="111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22" name="AutoShape 30"/>
            <p:cNvCxnSpPr>
              <a:cxnSpLocks noChangeShapeType="1"/>
              <a:stCxn id="2235404" idx="6"/>
              <a:endCxn id="2235405" idx="2"/>
            </p:cNvCxnSpPr>
            <p:nvPr/>
          </p:nvCxnSpPr>
          <p:spPr bwMode="auto">
            <a:xfrm>
              <a:off x="1104" y="3744"/>
              <a:ext cx="43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23" name="AutoShape 31"/>
            <p:cNvCxnSpPr>
              <a:cxnSpLocks noChangeShapeType="1"/>
              <a:stCxn id="2235403" idx="5"/>
              <a:endCxn id="2235404" idx="2"/>
            </p:cNvCxnSpPr>
            <p:nvPr/>
          </p:nvCxnSpPr>
          <p:spPr bwMode="auto">
            <a:xfrm>
              <a:off x="596" y="3524"/>
              <a:ext cx="316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24" name="AutoShape 32"/>
            <p:cNvCxnSpPr>
              <a:cxnSpLocks noChangeShapeType="1"/>
              <a:stCxn id="2235406" idx="3"/>
              <a:endCxn id="2235405" idx="6"/>
            </p:cNvCxnSpPr>
            <p:nvPr/>
          </p:nvCxnSpPr>
          <p:spPr bwMode="auto">
            <a:xfrm flipH="1">
              <a:off x="1728" y="3524"/>
              <a:ext cx="316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25" name="AutoShape 33"/>
            <p:cNvCxnSpPr>
              <a:cxnSpLocks noChangeShapeType="1"/>
              <a:stCxn id="2235400" idx="2"/>
              <a:endCxn id="2235401" idx="7"/>
            </p:cNvCxnSpPr>
            <p:nvPr/>
          </p:nvCxnSpPr>
          <p:spPr bwMode="auto">
            <a:xfrm flipH="1">
              <a:off x="596" y="1920"/>
              <a:ext cx="316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26" name="AutoShape 34"/>
            <p:cNvCxnSpPr>
              <a:cxnSpLocks noChangeShapeType="1"/>
              <a:stCxn id="2235401" idx="3"/>
              <a:endCxn id="2235402" idx="0"/>
            </p:cNvCxnSpPr>
            <p:nvPr/>
          </p:nvCxnSpPr>
          <p:spPr bwMode="auto">
            <a:xfrm flipH="1">
              <a:off x="288" y="2276"/>
              <a:ext cx="172" cy="46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27" name="AutoShape 35"/>
            <p:cNvCxnSpPr>
              <a:cxnSpLocks noChangeShapeType="1"/>
              <a:stCxn id="2235402" idx="4"/>
              <a:endCxn id="2235403" idx="1"/>
            </p:cNvCxnSpPr>
            <p:nvPr/>
          </p:nvCxnSpPr>
          <p:spPr bwMode="auto">
            <a:xfrm>
              <a:off x="288" y="2928"/>
              <a:ext cx="172" cy="46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28" name="AutoShape 36"/>
            <p:cNvCxnSpPr>
              <a:cxnSpLocks noChangeShapeType="1"/>
              <a:stCxn id="2235401" idx="5"/>
              <a:endCxn id="2235406" idx="1"/>
            </p:cNvCxnSpPr>
            <p:nvPr/>
          </p:nvCxnSpPr>
          <p:spPr bwMode="auto">
            <a:xfrm>
              <a:off x="596" y="2276"/>
              <a:ext cx="1448" cy="111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29" name="AutoShape 37"/>
            <p:cNvCxnSpPr>
              <a:cxnSpLocks noChangeShapeType="1"/>
              <a:stCxn id="2235403" idx="5"/>
              <a:endCxn id="2235405" idx="2"/>
            </p:cNvCxnSpPr>
            <p:nvPr/>
          </p:nvCxnSpPr>
          <p:spPr bwMode="auto">
            <a:xfrm>
              <a:off x="596" y="3524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30" name="AutoShape 38"/>
            <p:cNvCxnSpPr>
              <a:cxnSpLocks noChangeShapeType="1"/>
              <a:stCxn id="2235404" idx="6"/>
              <a:endCxn id="2235406" idx="3"/>
            </p:cNvCxnSpPr>
            <p:nvPr/>
          </p:nvCxnSpPr>
          <p:spPr bwMode="auto">
            <a:xfrm flipV="1">
              <a:off x="1104" y="3524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31" name="AutoShape 39"/>
            <p:cNvCxnSpPr>
              <a:cxnSpLocks noChangeShapeType="1"/>
              <a:stCxn id="2235405" idx="6"/>
              <a:endCxn id="2235407" idx="4"/>
            </p:cNvCxnSpPr>
            <p:nvPr/>
          </p:nvCxnSpPr>
          <p:spPr bwMode="auto">
            <a:xfrm flipV="1">
              <a:off x="1728" y="2928"/>
              <a:ext cx="624" cy="81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32" name="AutoShape 40"/>
            <p:cNvCxnSpPr>
              <a:cxnSpLocks noChangeShapeType="1"/>
              <a:stCxn id="2235407" idx="0"/>
              <a:endCxn id="2235409" idx="6"/>
            </p:cNvCxnSpPr>
            <p:nvPr/>
          </p:nvCxnSpPr>
          <p:spPr bwMode="auto">
            <a:xfrm flipH="1" flipV="1">
              <a:off x="1728" y="1920"/>
              <a:ext cx="624" cy="81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33" name="AutoShape 41"/>
            <p:cNvCxnSpPr>
              <a:cxnSpLocks noChangeShapeType="1"/>
              <a:stCxn id="2235402" idx="0"/>
              <a:endCxn id="2235400" idx="2"/>
            </p:cNvCxnSpPr>
            <p:nvPr/>
          </p:nvCxnSpPr>
          <p:spPr bwMode="auto">
            <a:xfrm flipV="1">
              <a:off x="288" y="1920"/>
              <a:ext cx="624" cy="81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34" name="AutoShape 42"/>
            <p:cNvCxnSpPr>
              <a:cxnSpLocks noChangeShapeType="1"/>
              <a:stCxn id="2235402" idx="4"/>
              <a:endCxn id="2235404" idx="2"/>
            </p:cNvCxnSpPr>
            <p:nvPr/>
          </p:nvCxnSpPr>
          <p:spPr bwMode="auto">
            <a:xfrm>
              <a:off x="288" y="2928"/>
              <a:ext cx="624" cy="81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35" name="AutoShape 43"/>
            <p:cNvCxnSpPr>
              <a:cxnSpLocks noChangeShapeType="1"/>
              <a:stCxn id="2235401" idx="7"/>
              <a:endCxn id="2235409" idx="2"/>
            </p:cNvCxnSpPr>
            <p:nvPr/>
          </p:nvCxnSpPr>
          <p:spPr bwMode="auto">
            <a:xfrm flipV="1">
              <a:off x="596" y="1920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36" name="AutoShape 44"/>
            <p:cNvCxnSpPr>
              <a:cxnSpLocks noChangeShapeType="1"/>
              <a:stCxn id="2235400" idx="6"/>
              <a:endCxn id="2235408" idx="1"/>
            </p:cNvCxnSpPr>
            <p:nvPr/>
          </p:nvCxnSpPr>
          <p:spPr bwMode="auto">
            <a:xfrm>
              <a:off x="1104" y="1920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37" name="AutoShape 45"/>
            <p:cNvCxnSpPr>
              <a:cxnSpLocks noChangeShapeType="1"/>
              <a:stCxn id="2235404" idx="7"/>
              <a:endCxn id="2235407" idx="3"/>
            </p:cNvCxnSpPr>
            <p:nvPr/>
          </p:nvCxnSpPr>
          <p:spPr bwMode="auto">
            <a:xfrm flipV="1">
              <a:off x="1076" y="2900"/>
              <a:ext cx="1208" cy="77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38" name="AutoShape 46"/>
            <p:cNvCxnSpPr>
              <a:cxnSpLocks noChangeShapeType="1"/>
              <a:stCxn id="2235405" idx="7"/>
              <a:endCxn id="2235408" idx="4"/>
            </p:cNvCxnSpPr>
            <p:nvPr/>
          </p:nvCxnSpPr>
          <p:spPr bwMode="auto">
            <a:xfrm flipV="1">
              <a:off x="1700" y="2304"/>
              <a:ext cx="412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39" name="AutoShape 47"/>
            <p:cNvCxnSpPr>
              <a:cxnSpLocks noChangeShapeType="1"/>
              <a:stCxn id="2235401" idx="5"/>
              <a:endCxn id="2235407" idx="2"/>
            </p:cNvCxnSpPr>
            <p:nvPr/>
          </p:nvCxnSpPr>
          <p:spPr bwMode="auto">
            <a:xfrm>
              <a:off x="596" y="2276"/>
              <a:ext cx="1660" cy="55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40" name="AutoShape 48"/>
            <p:cNvCxnSpPr>
              <a:cxnSpLocks noChangeShapeType="1"/>
              <a:stCxn id="2235400" idx="5"/>
              <a:endCxn id="2235407" idx="1"/>
            </p:cNvCxnSpPr>
            <p:nvPr/>
          </p:nvCxnSpPr>
          <p:spPr bwMode="auto">
            <a:xfrm>
              <a:off x="1076" y="1988"/>
              <a:ext cx="1208" cy="77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41" name="AutoShape 49"/>
            <p:cNvCxnSpPr>
              <a:cxnSpLocks noChangeShapeType="1"/>
              <a:stCxn id="2235408" idx="3"/>
              <a:endCxn id="2235404" idx="0"/>
            </p:cNvCxnSpPr>
            <p:nvPr/>
          </p:nvCxnSpPr>
          <p:spPr bwMode="auto">
            <a:xfrm flipH="1">
              <a:off x="1008" y="2276"/>
              <a:ext cx="1036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42" name="AutoShape 50"/>
            <p:cNvCxnSpPr>
              <a:cxnSpLocks noChangeShapeType="1"/>
              <a:stCxn id="2235408" idx="3"/>
              <a:endCxn id="2235402" idx="6"/>
            </p:cNvCxnSpPr>
            <p:nvPr/>
          </p:nvCxnSpPr>
          <p:spPr bwMode="auto">
            <a:xfrm flipH="1">
              <a:off x="384" y="2276"/>
              <a:ext cx="1660" cy="55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43" name="AutoShape 51"/>
            <p:cNvCxnSpPr>
              <a:cxnSpLocks noChangeShapeType="1"/>
              <a:stCxn id="2235409" idx="4"/>
              <a:endCxn id="2235404" idx="0"/>
            </p:cNvCxnSpPr>
            <p:nvPr/>
          </p:nvCxnSpPr>
          <p:spPr bwMode="auto">
            <a:xfrm flipH="1">
              <a:off x="1008" y="2016"/>
              <a:ext cx="624" cy="163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44" name="AutoShape 52"/>
            <p:cNvCxnSpPr>
              <a:cxnSpLocks noChangeShapeType="1"/>
              <a:stCxn id="2235409" idx="4"/>
              <a:endCxn id="2235403" idx="7"/>
            </p:cNvCxnSpPr>
            <p:nvPr/>
          </p:nvCxnSpPr>
          <p:spPr bwMode="auto">
            <a:xfrm flipH="1">
              <a:off x="596" y="2016"/>
              <a:ext cx="1036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45" name="AutoShape 53"/>
            <p:cNvCxnSpPr>
              <a:cxnSpLocks noChangeShapeType="1"/>
              <a:stCxn id="2235409" idx="3"/>
              <a:endCxn id="2235402" idx="7"/>
            </p:cNvCxnSpPr>
            <p:nvPr/>
          </p:nvCxnSpPr>
          <p:spPr bwMode="auto">
            <a:xfrm flipH="1">
              <a:off x="356" y="1988"/>
              <a:ext cx="1208" cy="77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46" name="AutoShape 54"/>
            <p:cNvCxnSpPr>
              <a:cxnSpLocks noChangeShapeType="1"/>
              <a:stCxn id="2235400" idx="4"/>
              <a:endCxn id="2235405" idx="0"/>
            </p:cNvCxnSpPr>
            <p:nvPr/>
          </p:nvCxnSpPr>
          <p:spPr bwMode="auto">
            <a:xfrm>
              <a:off x="1008" y="2016"/>
              <a:ext cx="624" cy="163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47" name="AutoShape 55"/>
            <p:cNvCxnSpPr>
              <a:cxnSpLocks noChangeShapeType="1"/>
              <a:stCxn id="2235401" idx="5"/>
              <a:endCxn id="2235405" idx="0"/>
            </p:cNvCxnSpPr>
            <p:nvPr/>
          </p:nvCxnSpPr>
          <p:spPr bwMode="auto">
            <a:xfrm>
              <a:off x="596" y="2276"/>
              <a:ext cx="1036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48" name="AutoShape 56"/>
            <p:cNvCxnSpPr>
              <a:cxnSpLocks noChangeShapeType="1"/>
              <a:stCxn id="2235401" idx="4"/>
              <a:endCxn id="2235404" idx="1"/>
            </p:cNvCxnSpPr>
            <p:nvPr/>
          </p:nvCxnSpPr>
          <p:spPr bwMode="auto">
            <a:xfrm>
              <a:off x="528" y="2304"/>
              <a:ext cx="412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49" name="AutoShape 57"/>
            <p:cNvCxnSpPr>
              <a:cxnSpLocks noChangeShapeType="1"/>
              <a:stCxn id="2235402" idx="5"/>
              <a:endCxn id="2235405" idx="1"/>
            </p:cNvCxnSpPr>
            <p:nvPr/>
          </p:nvCxnSpPr>
          <p:spPr bwMode="auto">
            <a:xfrm>
              <a:off x="356" y="2900"/>
              <a:ext cx="1208" cy="77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50" name="AutoShape 58"/>
            <p:cNvCxnSpPr>
              <a:cxnSpLocks noChangeShapeType="1"/>
              <a:stCxn id="2235402" idx="6"/>
              <a:endCxn id="2235406" idx="1"/>
            </p:cNvCxnSpPr>
            <p:nvPr/>
          </p:nvCxnSpPr>
          <p:spPr bwMode="auto">
            <a:xfrm>
              <a:off x="384" y="2832"/>
              <a:ext cx="1660" cy="55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51" name="AutoShape 59"/>
            <p:cNvCxnSpPr>
              <a:cxnSpLocks noChangeShapeType="1"/>
              <a:stCxn id="2235400" idx="3"/>
              <a:endCxn id="2235403" idx="0"/>
            </p:cNvCxnSpPr>
            <p:nvPr/>
          </p:nvCxnSpPr>
          <p:spPr bwMode="auto">
            <a:xfrm flipH="1">
              <a:off x="528" y="1988"/>
              <a:ext cx="412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52" name="AutoShape 60"/>
            <p:cNvCxnSpPr>
              <a:cxnSpLocks noChangeShapeType="1"/>
              <a:stCxn id="2235403" idx="7"/>
              <a:endCxn id="2235407" idx="2"/>
            </p:cNvCxnSpPr>
            <p:nvPr/>
          </p:nvCxnSpPr>
          <p:spPr bwMode="auto">
            <a:xfrm flipV="1">
              <a:off x="596" y="2832"/>
              <a:ext cx="1660" cy="55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53" name="AutoShape 61"/>
            <p:cNvCxnSpPr>
              <a:cxnSpLocks noChangeShapeType="1"/>
              <a:stCxn id="2235400" idx="4"/>
              <a:endCxn id="2235406" idx="1"/>
            </p:cNvCxnSpPr>
            <p:nvPr/>
          </p:nvCxnSpPr>
          <p:spPr bwMode="auto">
            <a:xfrm>
              <a:off x="1008" y="2016"/>
              <a:ext cx="1036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54" name="AutoShape 62"/>
            <p:cNvCxnSpPr>
              <a:cxnSpLocks noChangeShapeType="1"/>
              <a:stCxn id="2235409" idx="5"/>
              <a:endCxn id="2235406" idx="0"/>
            </p:cNvCxnSpPr>
            <p:nvPr/>
          </p:nvCxnSpPr>
          <p:spPr bwMode="auto">
            <a:xfrm>
              <a:off x="1700" y="1988"/>
              <a:ext cx="412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235455" name="Text Box 63"/>
          <p:cNvSpPr txBox="1">
            <a:spLocks noChangeArrowheads="1"/>
          </p:cNvSpPr>
          <p:nvPr/>
        </p:nvSpPr>
        <p:spPr bwMode="auto">
          <a:xfrm>
            <a:off x="223838" y="6477000"/>
            <a:ext cx="3260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rgbClr val="800080"/>
                </a:solidFill>
                <a:latin typeface="Tahoma" charset="0"/>
                <a:cs typeface="+mn-cs"/>
              </a:rPr>
              <a:t>Source: Edwards et al., 2002, </a:t>
            </a:r>
            <a:r>
              <a:rPr lang="en-US" sz="1000" i="1">
                <a:solidFill>
                  <a:srgbClr val="800080"/>
                </a:solidFill>
                <a:latin typeface="Tahoma" charset="0"/>
                <a:cs typeface="+mn-cs"/>
              </a:rPr>
              <a:t>Trends in Genetics</a:t>
            </a:r>
            <a:endParaRPr lang="en-US" sz="1000">
              <a:solidFill>
                <a:srgbClr val="800080"/>
              </a:solidFill>
              <a:latin typeface="Tahoma" charset="0"/>
              <a:cs typeface="+mn-cs"/>
            </a:endParaRPr>
          </a:p>
        </p:txBody>
      </p:sp>
      <p:grpSp>
        <p:nvGrpSpPr>
          <p:cNvPr id="17416" name="Group 64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35457" name="Rectangle 65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17418" name="Picture 66" descr="net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rgbClr val="800080"/>
                </a:solidFill>
                <a:cs typeface="+mj-cs"/>
              </a:rPr>
              <a:t>Binding Experiments on Subunit Pairs</a:t>
            </a:r>
          </a:p>
        </p:txBody>
      </p:sp>
      <p:grpSp>
        <p:nvGrpSpPr>
          <p:cNvPr id="15362" name="Group 3"/>
          <p:cNvGrpSpPr>
            <a:grpSpLocks/>
          </p:cNvGrpSpPr>
          <p:nvPr/>
        </p:nvGrpSpPr>
        <p:grpSpPr bwMode="auto">
          <a:xfrm>
            <a:off x="152400" y="2057400"/>
            <a:ext cx="8839200" cy="1600200"/>
            <a:chOff x="96" y="1440"/>
            <a:chExt cx="5568" cy="1008"/>
          </a:xfrm>
        </p:grpSpPr>
        <p:grpSp>
          <p:nvGrpSpPr>
            <p:cNvPr id="15460" name="Group 4"/>
            <p:cNvGrpSpPr>
              <a:grpSpLocks/>
            </p:cNvGrpSpPr>
            <p:nvPr/>
          </p:nvGrpSpPr>
          <p:grpSpPr bwMode="auto">
            <a:xfrm>
              <a:off x="96" y="1584"/>
              <a:ext cx="5568" cy="144"/>
              <a:chOff x="96" y="1872"/>
              <a:chExt cx="5568" cy="144"/>
            </a:xfrm>
          </p:grpSpPr>
          <p:sp>
            <p:nvSpPr>
              <p:cNvPr id="2233349" name="Rectangle 5"/>
              <p:cNvSpPr>
                <a:spLocks noChangeArrowheads="1"/>
              </p:cNvSpPr>
              <p:nvPr/>
            </p:nvSpPr>
            <p:spPr bwMode="auto">
              <a:xfrm>
                <a:off x="144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50" name="Rectangle 6"/>
              <p:cNvSpPr>
                <a:spLocks noChangeArrowheads="1"/>
              </p:cNvSpPr>
              <p:nvPr/>
            </p:nvSpPr>
            <p:spPr bwMode="auto">
              <a:xfrm>
                <a:off x="1536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51" name="Rectangle 7"/>
              <p:cNvSpPr>
                <a:spLocks noChangeArrowheads="1"/>
              </p:cNvSpPr>
              <p:nvPr/>
            </p:nvSpPr>
            <p:spPr bwMode="auto">
              <a:xfrm>
                <a:off x="163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52" name="Rectangle 8"/>
              <p:cNvSpPr>
                <a:spLocks noChangeArrowheads="1"/>
              </p:cNvSpPr>
              <p:nvPr/>
            </p:nvSpPr>
            <p:spPr bwMode="auto">
              <a:xfrm>
                <a:off x="172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53" name="Rectangle 9"/>
              <p:cNvSpPr>
                <a:spLocks noChangeArrowheads="1"/>
              </p:cNvSpPr>
              <p:nvPr/>
            </p:nvSpPr>
            <p:spPr bwMode="auto">
              <a:xfrm>
                <a:off x="182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54" name="Rectangle 10"/>
              <p:cNvSpPr>
                <a:spLocks noChangeArrowheads="1"/>
              </p:cNvSpPr>
              <p:nvPr/>
            </p:nvSpPr>
            <p:spPr bwMode="auto">
              <a:xfrm>
                <a:off x="192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55" name="Rectangle 11"/>
              <p:cNvSpPr>
                <a:spLocks noChangeArrowheads="1"/>
              </p:cNvSpPr>
              <p:nvPr/>
            </p:nvSpPr>
            <p:spPr bwMode="auto">
              <a:xfrm>
                <a:off x="2016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56" name="Rectangle 12"/>
              <p:cNvSpPr>
                <a:spLocks noChangeArrowheads="1"/>
              </p:cNvSpPr>
              <p:nvPr/>
            </p:nvSpPr>
            <p:spPr bwMode="auto">
              <a:xfrm>
                <a:off x="96" y="187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2</a:t>
                </a:r>
              </a:p>
            </p:txBody>
          </p:sp>
          <p:sp>
            <p:nvSpPr>
              <p:cNvPr id="2233357" name="Rectangle 13"/>
              <p:cNvSpPr>
                <a:spLocks noChangeArrowheads="1"/>
              </p:cNvSpPr>
              <p:nvPr/>
            </p:nvSpPr>
            <p:spPr bwMode="auto">
              <a:xfrm>
                <a:off x="220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58" name="Rectangle 14"/>
              <p:cNvSpPr>
                <a:spLocks noChangeArrowheads="1"/>
              </p:cNvSpPr>
              <p:nvPr/>
            </p:nvSpPr>
            <p:spPr bwMode="auto">
              <a:xfrm>
                <a:off x="230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59" name="Rectangle 15"/>
              <p:cNvSpPr>
                <a:spLocks noChangeArrowheads="1"/>
              </p:cNvSpPr>
              <p:nvPr/>
            </p:nvSpPr>
            <p:spPr bwMode="auto">
              <a:xfrm>
                <a:off x="240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60" name="Rectangle 16"/>
              <p:cNvSpPr>
                <a:spLocks noChangeArrowheads="1"/>
              </p:cNvSpPr>
              <p:nvPr/>
            </p:nvSpPr>
            <p:spPr bwMode="auto">
              <a:xfrm>
                <a:off x="2496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61" name="Rectangle 17"/>
              <p:cNvSpPr>
                <a:spLocks noChangeArrowheads="1"/>
              </p:cNvSpPr>
              <p:nvPr/>
            </p:nvSpPr>
            <p:spPr bwMode="auto">
              <a:xfrm>
                <a:off x="259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62" name="Rectangle 18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63" name="Rectangle 19"/>
              <p:cNvSpPr>
                <a:spLocks noChangeArrowheads="1"/>
              </p:cNvSpPr>
              <p:nvPr/>
            </p:nvSpPr>
            <p:spPr bwMode="auto">
              <a:xfrm>
                <a:off x="278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64" name="Rectangle 20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65" name="Rectangle 21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66" name="Rectangle 22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67" name="Rectangle 23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68" name="Rectangle 24"/>
              <p:cNvSpPr>
                <a:spLocks noChangeArrowheads="1"/>
              </p:cNvSpPr>
              <p:nvPr/>
            </p:nvSpPr>
            <p:spPr bwMode="auto">
              <a:xfrm>
                <a:off x="3456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69" name="Rectangle 25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70" name="Rectangle 26"/>
              <p:cNvSpPr>
                <a:spLocks noChangeArrowheads="1"/>
              </p:cNvSpPr>
              <p:nvPr/>
            </p:nvSpPr>
            <p:spPr bwMode="auto">
              <a:xfrm>
                <a:off x="364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71" name="Rectangle 27"/>
              <p:cNvSpPr>
                <a:spLocks noChangeArrowheads="1"/>
              </p:cNvSpPr>
              <p:nvPr/>
            </p:nvSpPr>
            <p:spPr bwMode="auto">
              <a:xfrm>
                <a:off x="384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72" name="Rectangle 28"/>
              <p:cNvSpPr>
                <a:spLocks noChangeArrowheads="1"/>
              </p:cNvSpPr>
              <p:nvPr/>
            </p:nvSpPr>
            <p:spPr bwMode="auto">
              <a:xfrm>
                <a:off x="3936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73" name="Rectangle 29"/>
              <p:cNvSpPr>
                <a:spLocks noChangeArrowheads="1"/>
              </p:cNvSpPr>
              <p:nvPr/>
            </p:nvSpPr>
            <p:spPr bwMode="auto">
              <a:xfrm>
                <a:off x="403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74" name="Rectangle 30"/>
              <p:cNvSpPr>
                <a:spLocks noChangeArrowheads="1"/>
              </p:cNvSpPr>
              <p:nvPr/>
            </p:nvSpPr>
            <p:spPr bwMode="auto">
              <a:xfrm>
                <a:off x="374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75" name="Rectangle 31"/>
              <p:cNvSpPr>
                <a:spLocks noChangeArrowheads="1"/>
              </p:cNvSpPr>
              <p:nvPr/>
            </p:nvSpPr>
            <p:spPr bwMode="auto">
              <a:xfrm>
                <a:off x="422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76" name="Rectangle 32"/>
              <p:cNvSpPr>
                <a:spLocks noChangeArrowheads="1"/>
              </p:cNvSpPr>
              <p:nvPr/>
            </p:nvSpPr>
            <p:spPr bwMode="auto">
              <a:xfrm>
                <a:off x="432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77" name="Rectangle 33"/>
              <p:cNvSpPr>
                <a:spLocks noChangeArrowheads="1"/>
              </p:cNvSpPr>
              <p:nvPr/>
            </p:nvSpPr>
            <p:spPr bwMode="auto">
              <a:xfrm>
                <a:off x="4416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78" name="Rectangle 34"/>
              <p:cNvSpPr>
                <a:spLocks noChangeArrowheads="1"/>
              </p:cNvSpPr>
              <p:nvPr/>
            </p:nvSpPr>
            <p:spPr bwMode="auto">
              <a:xfrm>
                <a:off x="451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79" name="Rectangle 35"/>
              <p:cNvSpPr>
                <a:spLocks noChangeArrowheads="1"/>
              </p:cNvSpPr>
              <p:nvPr/>
            </p:nvSpPr>
            <p:spPr bwMode="auto">
              <a:xfrm>
                <a:off x="470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80" name="Rectangle 36"/>
              <p:cNvSpPr>
                <a:spLocks noChangeArrowheads="1"/>
              </p:cNvSpPr>
              <p:nvPr/>
            </p:nvSpPr>
            <p:spPr bwMode="auto">
              <a:xfrm>
                <a:off x="480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81" name="Rectangle 37"/>
              <p:cNvSpPr>
                <a:spLocks noChangeArrowheads="1"/>
              </p:cNvSpPr>
              <p:nvPr/>
            </p:nvSpPr>
            <p:spPr bwMode="auto">
              <a:xfrm>
                <a:off x="4896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82" name="Rectangle 38"/>
              <p:cNvSpPr>
                <a:spLocks noChangeArrowheads="1"/>
              </p:cNvSpPr>
              <p:nvPr/>
            </p:nvSpPr>
            <p:spPr bwMode="auto">
              <a:xfrm>
                <a:off x="508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83" name="Rectangle 39"/>
              <p:cNvSpPr>
                <a:spLocks noChangeArrowheads="1"/>
              </p:cNvSpPr>
              <p:nvPr/>
            </p:nvSpPr>
            <p:spPr bwMode="auto">
              <a:xfrm>
                <a:off x="518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84" name="Rectangle 40"/>
              <p:cNvSpPr>
                <a:spLocks noChangeArrowheads="1"/>
              </p:cNvSpPr>
              <p:nvPr/>
            </p:nvSpPr>
            <p:spPr bwMode="auto">
              <a:xfrm>
                <a:off x="5376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85" name="Rectangle 41"/>
              <p:cNvSpPr>
                <a:spLocks noChangeArrowheads="1"/>
              </p:cNvSpPr>
              <p:nvPr/>
            </p:nvSpPr>
            <p:spPr bwMode="auto">
              <a:xfrm>
                <a:off x="134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386" name="Rectangle 42"/>
              <p:cNvSpPr>
                <a:spLocks noChangeArrowheads="1"/>
              </p:cNvSpPr>
              <p:nvPr/>
            </p:nvSpPr>
            <p:spPr bwMode="auto">
              <a:xfrm>
                <a:off x="211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387" name="Rectangle 43"/>
              <p:cNvSpPr>
                <a:spLocks noChangeArrowheads="1"/>
              </p:cNvSpPr>
              <p:nvPr/>
            </p:nvSpPr>
            <p:spPr bwMode="auto">
              <a:xfrm>
                <a:off x="499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388" name="Rectangle 44"/>
              <p:cNvSpPr>
                <a:spLocks noChangeArrowheads="1"/>
              </p:cNvSpPr>
              <p:nvPr/>
            </p:nvSpPr>
            <p:spPr bwMode="auto">
              <a:xfrm>
                <a:off x="528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389" name="Rectangle 45"/>
              <p:cNvSpPr>
                <a:spLocks noChangeArrowheads="1"/>
              </p:cNvSpPr>
              <p:nvPr/>
            </p:nvSpPr>
            <p:spPr bwMode="auto">
              <a:xfrm>
                <a:off x="556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390" name="Rectangle 46"/>
              <p:cNvSpPr>
                <a:spLocks noChangeArrowheads="1"/>
              </p:cNvSpPr>
              <p:nvPr/>
            </p:nvSpPr>
            <p:spPr bwMode="auto">
              <a:xfrm>
                <a:off x="547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391" name="Rectangle 47"/>
              <p:cNvSpPr>
                <a:spLocks noChangeArrowheads="1"/>
              </p:cNvSpPr>
              <p:nvPr/>
            </p:nvSpPr>
            <p:spPr bwMode="auto">
              <a:xfrm>
                <a:off x="460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392" name="Rectangle 48"/>
              <p:cNvSpPr>
                <a:spLocks noChangeArrowheads="1"/>
              </p:cNvSpPr>
              <p:nvPr/>
            </p:nvSpPr>
            <p:spPr bwMode="auto">
              <a:xfrm>
                <a:off x="412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393" name="Rectangle 49"/>
              <p:cNvSpPr>
                <a:spLocks noChangeArrowheads="1"/>
              </p:cNvSpPr>
              <p:nvPr/>
            </p:nvSpPr>
            <p:spPr bwMode="auto">
              <a:xfrm>
                <a:off x="355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394" name="Rectangle 50"/>
              <p:cNvSpPr>
                <a:spLocks noChangeArrowheads="1"/>
              </p:cNvSpPr>
              <p:nvPr/>
            </p:nvSpPr>
            <p:spPr bwMode="auto">
              <a:xfrm>
                <a:off x="288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15461" name="Group 51"/>
            <p:cNvGrpSpPr>
              <a:grpSpLocks/>
            </p:cNvGrpSpPr>
            <p:nvPr/>
          </p:nvGrpSpPr>
          <p:grpSpPr bwMode="auto">
            <a:xfrm>
              <a:off x="96" y="1440"/>
              <a:ext cx="5568" cy="144"/>
              <a:chOff x="96" y="1728"/>
              <a:chExt cx="5568" cy="144"/>
            </a:xfrm>
          </p:grpSpPr>
          <p:sp>
            <p:nvSpPr>
              <p:cNvPr id="2233396" name="Rectangle 52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97" name="Rectangle 53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98" name="Rectangle 54"/>
              <p:cNvSpPr>
                <a:spLocks noChangeArrowheads="1"/>
              </p:cNvSpPr>
              <p:nvPr/>
            </p:nvSpPr>
            <p:spPr bwMode="auto">
              <a:xfrm>
                <a:off x="163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99" name="Rectangle 55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00" name="Rectangle 56"/>
              <p:cNvSpPr>
                <a:spLocks noChangeArrowheads="1"/>
              </p:cNvSpPr>
              <p:nvPr/>
            </p:nvSpPr>
            <p:spPr bwMode="auto">
              <a:xfrm>
                <a:off x="182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01" name="Rectangle 57"/>
              <p:cNvSpPr>
                <a:spLocks noChangeArrowheads="1"/>
              </p:cNvSpPr>
              <p:nvPr/>
            </p:nvSpPr>
            <p:spPr bwMode="auto">
              <a:xfrm>
                <a:off x="192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02" name="Rectangle 58"/>
              <p:cNvSpPr>
                <a:spLocks noChangeArrowheads="1"/>
              </p:cNvSpPr>
              <p:nvPr/>
            </p:nvSpPr>
            <p:spPr bwMode="auto">
              <a:xfrm>
                <a:off x="2016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03" name="Rectangle 59"/>
              <p:cNvSpPr>
                <a:spLocks noChangeArrowheads="1"/>
              </p:cNvSpPr>
              <p:nvPr/>
            </p:nvSpPr>
            <p:spPr bwMode="auto">
              <a:xfrm>
                <a:off x="96" y="1728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1</a:t>
                </a:r>
              </a:p>
            </p:txBody>
          </p:sp>
          <p:sp>
            <p:nvSpPr>
              <p:cNvPr id="2233404" name="Rectangle 60"/>
              <p:cNvSpPr>
                <a:spLocks noChangeArrowheads="1"/>
              </p:cNvSpPr>
              <p:nvPr/>
            </p:nvSpPr>
            <p:spPr bwMode="auto">
              <a:xfrm>
                <a:off x="220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05" name="Rectangle 61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06" name="Rectangle 62"/>
              <p:cNvSpPr>
                <a:spLocks noChangeArrowheads="1"/>
              </p:cNvSpPr>
              <p:nvPr/>
            </p:nvSpPr>
            <p:spPr bwMode="auto">
              <a:xfrm>
                <a:off x="240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07" name="Rectangle 63"/>
              <p:cNvSpPr>
                <a:spLocks noChangeArrowheads="1"/>
              </p:cNvSpPr>
              <p:nvPr/>
            </p:nvSpPr>
            <p:spPr bwMode="auto">
              <a:xfrm>
                <a:off x="2496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08" name="Rectangle 64"/>
              <p:cNvSpPr>
                <a:spLocks noChangeArrowheads="1"/>
              </p:cNvSpPr>
              <p:nvPr/>
            </p:nvSpPr>
            <p:spPr bwMode="auto">
              <a:xfrm>
                <a:off x="259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09" name="Rectangle 65"/>
              <p:cNvSpPr>
                <a:spLocks noChangeArrowheads="1"/>
              </p:cNvSpPr>
              <p:nvPr/>
            </p:nvSpPr>
            <p:spPr bwMode="auto">
              <a:xfrm>
                <a:off x="268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10" name="Rectangle 66"/>
              <p:cNvSpPr>
                <a:spLocks noChangeArrowheads="1"/>
              </p:cNvSpPr>
              <p:nvPr/>
            </p:nvSpPr>
            <p:spPr bwMode="auto">
              <a:xfrm>
                <a:off x="278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11" name="Rectangle 67"/>
              <p:cNvSpPr>
                <a:spLocks noChangeArrowheads="1"/>
              </p:cNvSpPr>
              <p:nvPr/>
            </p:nvSpPr>
            <p:spPr bwMode="auto">
              <a:xfrm>
                <a:off x="2976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12" name="Rectangle 68"/>
              <p:cNvSpPr>
                <a:spLocks noChangeArrowheads="1"/>
              </p:cNvSpPr>
              <p:nvPr/>
            </p:nvSpPr>
            <p:spPr bwMode="auto">
              <a:xfrm>
                <a:off x="307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13" name="Rectangle 69"/>
              <p:cNvSpPr>
                <a:spLocks noChangeArrowheads="1"/>
              </p:cNvSpPr>
              <p:nvPr/>
            </p:nvSpPr>
            <p:spPr bwMode="auto">
              <a:xfrm>
                <a:off x="326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14" name="Rectangle 70"/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15" name="Rectangle 71"/>
              <p:cNvSpPr>
                <a:spLocks noChangeArrowheads="1"/>
              </p:cNvSpPr>
              <p:nvPr/>
            </p:nvSpPr>
            <p:spPr bwMode="auto">
              <a:xfrm>
                <a:off x="3456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16" name="Rectangle 72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17" name="Rectangle 73"/>
              <p:cNvSpPr>
                <a:spLocks noChangeArrowheads="1"/>
              </p:cNvSpPr>
              <p:nvPr/>
            </p:nvSpPr>
            <p:spPr bwMode="auto">
              <a:xfrm>
                <a:off x="364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18" name="Rectangle 74"/>
              <p:cNvSpPr>
                <a:spLocks noChangeArrowheads="1"/>
              </p:cNvSpPr>
              <p:nvPr/>
            </p:nvSpPr>
            <p:spPr bwMode="auto">
              <a:xfrm>
                <a:off x="384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19" name="Rectangle 75"/>
              <p:cNvSpPr>
                <a:spLocks noChangeArrowheads="1"/>
              </p:cNvSpPr>
              <p:nvPr/>
            </p:nvSpPr>
            <p:spPr bwMode="auto">
              <a:xfrm>
                <a:off x="3936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20" name="Rectangle 76"/>
              <p:cNvSpPr>
                <a:spLocks noChangeArrowheads="1"/>
              </p:cNvSpPr>
              <p:nvPr/>
            </p:nvSpPr>
            <p:spPr bwMode="auto">
              <a:xfrm>
                <a:off x="403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21" name="Rectangle 77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22" name="Rectangle 78"/>
              <p:cNvSpPr>
                <a:spLocks noChangeArrowheads="1"/>
              </p:cNvSpPr>
              <p:nvPr/>
            </p:nvSpPr>
            <p:spPr bwMode="auto">
              <a:xfrm>
                <a:off x="422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23" name="Rectangle 79"/>
              <p:cNvSpPr>
                <a:spLocks noChangeArrowheads="1"/>
              </p:cNvSpPr>
              <p:nvPr/>
            </p:nvSpPr>
            <p:spPr bwMode="auto">
              <a:xfrm>
                <a:off x="432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24" name="Rectangle 80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25" name="Rectangle 81"/>
              <p:cNvSpPr>
                <a:spLocks noChangeArrowheads="1"/>
              </p:cNvSpPr>
              <p:nvPr/>
            </p:nvSpPr>
            <p:spPr bwMode="auto">
              <a:xfrm>
                <a:off x="451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26" name="Rectangle 82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27" name="Rectangle 83"/>
              <p:cNvSpPr>
                <a:spLocks noChangeArrowheads="1"/>
              </p:cNvSpPr>
              <p:nvPr/>
            </p:nvSpPr>
            <p:spPr bwMode="auto">
              <a:xfrm>
                <a:off x="480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28" name="Rectangle 84"/>
              <p:cNvSpPr>
                <a:spLocks noChangeArrowheads="1"/>
              </p:cNvSpPr>
              <p:nvPr/>
            </p:nvSpPr>
            <p:spPr bwMode="auto">
              <a:xfrm>
                <a:off x="4896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29" name="Rectangle 85"/>
              <p:cNvSpPr>
                <a:spLocks noChangeArrowheads="1"/>
              </p:cNvSpPr>
              <p:nvPr/>
            </p:nvSpPr>
            <p:spPr bwMode="auto">
              <a:xfrm>
                <a:off x="508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30" name="Rectangle 86"/>
              <p:cNvSpPr>
                <a:spLocks noChangeArrowheads="1"/>
              </p:cNvSpPr>
              <p:nvPr/>
            </p:nvSpPr>
            <p:spPr bwMode="auto">
              <a:xfrm>
                <a:off x="518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31" name="Rectangle 87"/>
              <p:cNvSpPr>
                <a:spLocks noChangeArrowheads="1"/>
              </p:cNvSpPr>
              <p:nvPr/>
            </p:nvSpPr>
            <p:spPr bwMode="auto">
              <a:xfrm>
                <a:off x="5376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32" name="Rectangle 88"/>
              <p:cNvSpPr>
                <a:spLocks noChangeArrowheads="1"/>
              </p:cNvSpPr>
              <p:nvPr/>
            </p:nvSpPr>
            <p:spPr bwMode="auto">
              <a:xfrm>
                <a:off x="134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33" name="Rectangle 89"/>
              <p:cNvSpPr>
                <a:spLocks noChangeArrowheads="1"/>
              </p:cNvSpPr>
              <p:nvPr/>
            </p:nvSpPr>
            <p:spPr bwMode="auto">
              <a:xfrm>
                <a:off x="211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34" name="Rectangle 90"/>
              <p:cNvSpPr>
                <a:spLocks noChangeArrowheads="1"/>
              </p:cNvSpPr>
              <p:nvPr/>
            </p:nvSpPr>
            <p:spPr bwMode="auto">
              <a:xfrm>
                <a:off x="499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35" name="Rectangle 91"/>
              <p:cNvSpPr>
                <a:spLocks noChangeArrowheads="1"/>
              </p:cNvSpPr>
              <p:nvPr/>
            </p:nvSpPr>
            <p:spPr bwMode="auto">
              <a:xfrm>
                <a:off x="528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36" name="Rectangle 92"/>
              <p:cNvSpPr>
                <a:spLocks noChangeArrowheads="1"/>
              </p:cNvSpPr>
              <p:nvPr/>
            </p:nvSpPr>
            <p:spPr bwMode="auto">
              <a:xfrm>
                <a:off x="556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37" name="Rectangle 93"/>
              <p:cNvSpPr>
                <a:spLocks noChangeArrowheads="1"/>
              </p:cNvSpPr>
              <p:nvPr/>
            </p:nvSpPr>
            <p:spPr bwMode="auto">
              <a:xfrm>
                <a:off x="547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38" name="Rectangle 94"/>
              <p:cNvSpPr>
                <a:spLocks noChangeArrowheads="1"/>
              </p:cNvSpPr>
              <p:nvPr/>
            </p:nvSpPr>
            <p:spPr bwMode="auto">
              <a:xfrm>
                <a:off x="460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39" name="Rectangle 95"/>
              <p:cNvSpPr>
                <a:spLocks noChangeArrowheads="1"/>
              </p:cNvSpPr>
              <p:nvPr/>
            </p:nvSpPr>
            <p:spPr bwMode="auto">
              <a:xfrm>
                <a:off x="412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40" name="Rectangle 96"/>
              <p:cNvSpPr>
                <a:spLocks noChangeArrowheads="1"/>
              </p:cNvSpPr>
              <p:nvPr/>
            </p:nvSpPr>
            <p:spPr bwMode="auto">
              <a:xfrm>
                <a:off x="355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41" name="Rectangle 97"/>
              <p:cNvSpPr>
                <a:spLocks noChangeArrowheads="1"/>
              </p:cNvSpPr>
              <p:nvPr/>
            </p:nvSpPr>
            <p:spPr bwMode="auto">
              <a:xfrm>
                <a:off x="288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15462" name="Group 98"/>
            <p:cNvGrpSpPr>
              <a:grpSpLocks/>
            </p:cNvGrpSpPr>
            <p:nvPr/>
          </p:nvGrpSpPr>
          <p:grpSpPr bwMode="auto">
            <a:xfrm>
              <a:off x="96" y="1872"/>
              <a:ext cx="5568" cy="144"/>
              <a:chOff x="96" y="1440"/>
              <a:chExt cx="5568" cy="144"/>
            </a:xfrm>
          </p:grpSpPr>
          <p:sp>
            <p:nvSpPr>
              <p:cNvPr id="2233443" name="Rectangle 99"/>
              <p:cNvSpPr>
                <a:spLocks noChangeArrowheads="1"/>
              </p:cNvSpPr>
              <p:nvPr/>
            </p:nvSpPr>
            <p:spPr bwMode="auto">
              <a:xfrm>
                <a:off x="192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44" name="Rectangle 100"/>
              <p:cNvSpPr>
                <a:spLocks noChangeArrowheads="1"/>
              </p:cNvSpPr>
              <p:nvPr/>
            </p:nvSpPr>
            <p:spPr bwMode="auto">
              <a:xfrm>
                <a:off x="249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45" name="Rectangle 101"/>
              <p:cNvSpPr>
                <a:spLocks noChangeArrowheads="1"/>
              </p:cNvSpPr>
              <p:nvPr/>
            </p:nvSpPr>
            <p:spPr bwMode="auto">
              <a:xfrm>
                <a:off x="268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46" name="Rectangle 102"/>
              <p:cNvSpPr>
                <a:spLocks noChangeArrowheads="1"/>
              </p:cNvSpPr>
              <p:nvPr/>
            </p:nvSpPr>
            <p:spPr bwMode="auto">
              <a:xfrm>
                <a:off x="278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47" name="Rectangle 103"/>
              <p:cNvSpPr>
                <a:spLocks noChangeArrowheads="1"/>
              </p:cNvSpPr>
              <p:nvPr/>
            </p:nvSpPr>
            <p:spPr bwMode="auto">
              <a:xfrm>
                <a:off x="288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48" name="Rectangle 104"/>
              <p:cNvSpPr>
                <a:spLocks noChangeArrowheads="1"/>
              </p:cNvSpPr>
              <p:nvPr/>
            </p:nvSpPr>
            <p:spPr bwMode="auto">
              <a:xfrm>
                <a:off x="336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49" name="Rectangle 105"/>
              <p:cNvSpPr>
                <a:spLocks noChangeArrowheads="1"/>
              </p:cNvSpPr>
              <p:nvPr/>
            </p:nvSpPr>
            <p:spPr bwMode="auto">
              <a:xfrm>
                <a:off x="345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50" name="Rectangle 106"/>
              <p:cNvSpPr>
                <a:spLocks noChangeArrowheads="1"/>
              </p:cNvSpPr>
              <p:nvPr/>
            </p:nvSpPr>
            <p:spPr bwMode="auto">
              <a:xfrm>
                <a:off x="364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51" name="Rectangle 107"/>
              <p:cNvSpPr>
                <a:spLocks noChangeArrowheads="1"/>
              </p:cNvSpPr>
              <p:nvPr/>
            </p:nvSpPr>
            <p:spPr bwMode="auto">
              <a:xfrm>
                <a:off x="374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52" name="Rectangle 108"/>
              <p:cNvSpPr>
                <a:spLocks noChangeArrowheads="1"/>
              </p:cNvSpPr>
              <p:nvPr/>
            </p:nvSpPr>
            <p:spPr bwMode="auto">
              <a:xfrm>
                <a:off x="422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53" name="Rectangle 109"/>
              <p:cNvSpPr>
                <a:spLocks noChangeArrowheads="1"/>
              </p:cNvSpPr>
              <p:nvPr/>
            </p:nvSpPr>
            <p:spPr bwMode="auto">
              <a:xfrm>
                <a:off x="96" y="1440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Cross-linking</a:t>
                </a:r>
              </a:p>
            </p:txBody>
          </p:sp>
          <p:sp>
            <p:nvSpPr>
              <p:cNvPr id="2233454" name="Rectangle 110"/>
              <p:cNvSpPr>
                <a:spLocks noChangeArrowheads="1"/>
              </p:cNvSpPr>
              <p:nvPr/>
            </p:nvSpPr>
            <p:spPr bwMode="auto">
              <a:xfrm>
                <a:off x="134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55" name="Rectangle 111"/>
              <p:cNvSpPr>
                <a:spLocks noChangeArrowheads="1"/>
              </p:cNvSpPr>
              <p:nvPr/>
            </p:nvSpPr>
            <p:spPr bwMode="auto">
              <a:xfrm>
                <a:off x="172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56" name="Rectangle 112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57" name="Rectangle 113"/>
              <p:cNvSpPr>
                <a:spLocks noChangeArrowheads="1"/>
              </p:cNvSpPr>
              <p:nvPr/>
            </p:nvSpPr>
            <p:spPr bwMode="auto">
              <a:xfrm>
                <a:off x="153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58" name="Rectangle 114"/>
              <p:cNvSpPr>
                <a:spLocks noChangeArrowheads="1"/>
              </p:cNvSpPr>
              <p:nvPr/>
            </p:nvSpPr>
            <p:spPr bwMode="auto">
              <a:xfrm>
                <a:off x="163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59" name="Rectangle 115"/>
              <p:cNvSpPr>
                <a:spLocks noChangeArrowheads="1"/>
              </p:cNvSpPr>
              <p:nvPr/>
            </p:nvSpPr>
            <p:spPr bwMode="auto">
              <a:xfrm>
                <a:off x="240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60" name="Rectangle 116"/>
              <p:cNvSpPr>
                <a:spLocks noChangeArrowheads="1"/>
              </p:cNvSpPr>
              <p:nvPr/>
            </p:nvSpPr>
            <p:spPr bwMode="auto">
              <a:xfrm>
                <a:off x="230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61" name="Rectangle 117"/>
              <p:cNvSpPr>
                <a:spLocks noChangeArrowheads="1"/>
              </p:cNvSpPr>
              <p:nvPr/>
            </p:nvSpPr>
            <p:spPr bwMode="auto">
              <a:xfrm>
                <a:off x="220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62" name="Rectangle 118"/>
              <p:cNvSpPr>
                <a:spLocks noChangeArrowheads="1"/>
              </p:cNvSpPr>
              <p:nvPr/>
            </p:nvSpPr>
            <p:spPr bwMode="auto">
              <a:xfrm>
                <a:off x="211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63" name="Rectangle 119"/>
              <p:cNvSpPr>
                <a:spLocks noChangeArrowheads="1"/>
              </p:cNvSpPr>
              <p:nvPr/>
            </p:nvSpPr>
            <p:spPr bwMode="auto">
              <a:xfrm>
                <a:off x="201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64" name="Rectangle 120"/>
              <p:cNvSpPr>
                <a:spLocks noChangeArrowheads="1"/>
              </p:cNvSpPr>
              <p:nvPr/>
            </p:nvSpPr>
            <p:spPr bwMode="auto">
              <a:xfrm>
                <a:off x="259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65" name="Rectangle 121"/>
              <p:cNvSpPr>
                <a:spLocks noChangeArrowheads="1"/>
              </p:cNvSpPr>
              <p:nvPr/>
            </p:nvSpPr>
            <p:spPr bwMode="auto">
              <a:xfrm>
                <a:off x="182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66" name="Rectangle 122"/>
              <p:cNvSpPr>
                <a:spLocks noChangeArrowheads="1"/>
              </p:cNvSpPr>
              <p:nvPr/>
            </p:nvSpPr>
            <p:spPr bwMode="auto">
              <a:xfrm>
                <a:off x="355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67" name="Rectangle 123"/>
              <p:cNvSpPr>
                <a:spLocks noChangeArrowheads="1"/>
              </p:cNvSpPr>
              <p:nvPr/>
            </p:nvSpPr>
            <p:spPr bwMode="auto">
              <a:xfrm>
                <a:off x="432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68" name="Rectangle 124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69" name="Rectangle 125"/>
              <p:cNvSpPr>
                <a:spLocks noChangeArrowheads="1"/>
              </p:cNvSpPr>
              <p:nvPr/>
            </p:nvSpPr>
            <p:spPr bwMode="auto">
              <a:xfrm>
                <a:off x="451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70" name="Rectangle 126"/>
              <p:cNvSpPr>
                <a:spLocks noChangeArrowheads="1"/>
              </p:cNvSpPr>
              <p:nvPr/>
            </p:nvSpPr>
            <p:spPr bwMode="auto">
              <a:xfrm>
                <a:off x="460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71" name="Rectangle 127"/>
              <p:cNvSpPr>
                <a:spLocks noChangeArrowheads="1"/>
              </p:cNvSpPr>
              <p:nvPr/>
            </p:nvSpPr>
            <p:spPr bwMode="auto">
              <a:xfrm>
                <a:off x="470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72" name="Rectangle 128"/>
              <p:cNvSpPr>
                <a:spLocks noChangeArrowheads="1"/>
              </p:cNvSpPr>
              <p:nvPr/>
            </p:nvSpPr>
            <p:spPr bwMode="auto">
              <a:xfrm>
                <a:off x="480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73" name="Rectangle 129"/>
              <p:cNvSpPr>
                <a:spLocks noChangeArrowheads="1"/>
              </p:cNvSpPr>
              <p:nvPr/>
            </p:nvSpPr>
            <p:spPr bwMode="auto">
              <a:xfrm>
                <a:off x="489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74" name="Rectangle 130"/>
              <p:cNvSpPr>
                <a:spLocks noChangeArrowheads="1"/>
              </p:cNvSpPr>
              <p:nvPr/>
            </p:nvSpPr>
            <p:spPr bwMode="auto">
              <a:xfrm>
                <a:off x="499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75" name="Rectangle 131"/>
              <p:cNvSpPr>
                <a:spLocks noChangeArrowheads="1"/>
              </p:cNvSpPr>
              <p:nvPr/>
            </p:nvSpPr>
            <p:spPr bwMode="auto">
              <a:xfrm>
                <a:off x="508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76" name="Rectangle 132"/>
              <p:cNvSpPr>
                <a:spLocks noChangeArrowheads="1"/>
              </p:cNvSpPr>
              <p:nvPr/>
            </p:nvSpPr>
            <p:spPr bwMode="auto">
              <a:xfrm>
                <a:off x="518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77" name="Rectangle 133"/>
              <p:cNvSpPr>
                <a:spLocks noChangeArrowheads="1"/>
              </p:cNvSpPr>
              <p:nvPr/>
            </p:nvSpPr>
            <p:spPr bwMode="auto">
              <a:xfrm>
                <a:off x="297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78" name="Rectangle 134"/>
              <p:cNvSpPr>
                <a:spLocks noChangeArrowheads="1"/>
              </p:cNvSpPr>
              <p:nvPr/>
            </p:nvSpPr>
            <p:spPr bwMode="auto">
              <a:xfrm>
                <a:off x="307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79" name="Rectangle 135"/>
              <p:cNvSpPr>
                <a:spLocks noChangeArrowheads="1"/>
              </p:cNvSpPr>
              <p:nvPr/>
            </p:nvSpPr>
            <p:spPr bwMode="auto">
              <a:xfrm>
                <a:off x="316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80" name="Rectangle 136"/>
              <p:cNvSpPr>
                <a:spLocks noChangeArrowheads="1"/>
              </p:cNvSpPr>
              <p:nvPr/>
            </p:nvSpPr>
            <p:spPr bwMode="auto">
              <a:xfrm>
                <a:off x="326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81" name="Rectangle 137"/>
              <p:cNvSpPr>
                <a:spLocks noChangeArrowheads="1"/>
              </p:cNvSpPr>
              <p:nvPr/>
            </p:nvSpPr>
            <p:spPr bwMode="auto">
              <a:xfrm>
                <a:off x="528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82" name="Rectangle 138"/>
              <p:cNvSpPr>
                <a:spLocks noChangeArrowheads="1"/>
              </p:cNvSpPr>
              <p:nvPr/>
            </p:nvSpPr>
            <p:spPr bwMode="auto">
              <a:xfrm>
                <a:off x="537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83" name="Rectangle 139"/>
              <p:cNvSpPr>
                <a:spLocks noChangeArrowheads="1"/>
              </p:cNvSpPr>
              <p:nvPr/>
            </p:nvSpPr>
            <p:spPr bwMode="auto">
              <a:xfrm>
                <a:off x="547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84" name="Rectangle 140"/>
              <p:cNvSpPr>
                <a:spLocks noChangeArrowheads="1"/>
              </p:cNvSpPr>
              <p:nvPr/>
            </p:nvSpPr>
            <p:spPr bwMode="auto">
              <a:xfrm>
                <a:off x="556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85" name="Rectangle 141"/>
              <p:cNvSpPr>
                <a:spLocks noChangeArrowheads="1"/>
              </p:cNvSpPr>
              <p:nvPr/>
            </p:nvSpPr>
            <p:spPr bwMode="auto">
              <a:xfrm>
                <a:off x="384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86" name="Rectangle 142"/>
              <p:cNvSpPr>
                <a:spLocks noChangeArrowheads="1"/>
              </p:cNvSpPr>
              <p:nvPr/>
            </p:nvSpPr>
            <p:spPr bwMode="auto">
              <a:xfrm>
                <a:off x="393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87" name="Rectangle 143"/>
              <p:cNvSpPr>
                <a:spLocks noChangeArrowheads="1"/>
              </p:cNvSpPr>
              <p:nvPr/>
            </p:nvSpPr>
            <p:spPr bwMode="auto">
              <a:xfrm>
                <a:off x="403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88" name="Rectangle 144"/>
              <p:cNvSpPr>
                <a:spLocks noChangeArrowheads="1"/>
              </p:cNvSpPr>
              <p:nvPr/>
            </p:nvSpPr>
            <p:spPr bwMode="auto">
              <a:xfrm>
                <a:off x="412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15463" name="Group 145"/>
            <p:cNvGrpSpPr>
              <a:grpSpLocks/>
            </p:cNvGrpSpPr>
            <p:nvPr/>
          </p:nvGrpSpPr>
          <p:grpSpPr bwMode="auto">
            <a:xfrm>
              <a:off x="96" y="1728"/>
              <a:ext cx="5568" cy="144"/>
              <a:chOff x="96" y="2016"/>
              <a:chExt cx="5568" cy="144"/>
            </a:xfrm>
          </p:grpSpPr>
          <p:sp>
            <p:nvSpPr>
              <p:cNvPr id="2233490" name="Rectangle 146"/>
              <p:cNvSpPr>
                <a:spLocks noChangeArrowheads="1"/>
              </p:cNvSpPr>
              <p:nvPr/>
            </p:nvSpPr>
            <p:spPr bwMode="auto">
              <a:xfrm>
                <a:off x="144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91" name="Rectangle 147"/>
              <p:cNvSpPr>
                <a:spLocks noChangeArrowheads="1"/>
              </p:cNvSpPr>
              <p:nvPr/>
            </p:nvSpPr>
            <p:spPr bwMode="auto">
              <a:xfrm>
                <a:off x="96" y="201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3</a:t>
                </a:r>
              </a:p>
            </p:txBody>
          </p:sp>
          <p:sp>
            <p:nvSpPr>
              <p:cNvPr id="2233492" name="Rectangle 148"/>
              <p:cNvSpPr>
                <a:spLocks noChangeArrowheads="1"/>
              </p:cNvSpPr>
              <p:nvPr/>
            </p:nvSpPr>
            <p:spPr bwMode="auto">
              <a:xfrm>
                <a:off x="220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93" name="Rectangle 149"/>
              <p:cNvSpPr>
                <a:spLocks noChangeArrowheads="1"/>
              </p:cNvSpPr>
              <p:nvPr/>
            </p:nvSpPr>
            <p:spPr bwMode="auto">
              <a:xfrm>
                <a:off x="297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94" name="Rectangle 150"/>
              <p:cNvSpPr>
                <a:spLocks noChangeArrowheads="1"/>
              </p:cNvSpPr>
              <p:nvPr/>
            </p:nvSpPr>
            <p:spPr bwMode="auto">
              <a:xfrm>
                <a:off x="307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95" name="Rectangle 151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96" name="Rectangle 152"/>
              <p:cNvSpPr>
                <a:spLocks noChangeArrowheads="1"/>
              </p:cNvSpPr>
              <p:nvPr/>
            </p:nvSpPr>
            <p:spPr bwMode="auto">
              <a:xfrm>
                <a:off x="336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97" name="Rectangle 153"/>
              <p:cNvSpPr>
                <a:spLocks noChangeArrowheads="1"/>
              </p:cNvSpPr>
              <p:nvPr/>
            </p:nvSpPr>
            <p:spPr bwMode="auto">
              <a:xfrm>
                <a:off x="345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98" name="Rectangle 154"/>
              <p:cNvSpPr>
                <a:spLocks noChangeArrowheads="1"/>
              </p:cNvSpPr>
              <p:nvPr/>
            </p:nvSpPr>
            <p:spPr bwMode="auto">
              <a:xfrm>
                <a:off x="316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99" name="Rectangle 155"/>
              <p:cNvSpPr>
                <a:spLocks noChangeArrowheads="1"/>
              </p:cNvSpPr>
              <p:nvPr/>
            </p:nvSpPr>
            <p:spPr bwMode="auto">
              <a:xfrm>
                <a:off x="355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500" name="Rectangle 156"/>
              <p:cNvSpPr>
                <a:spLocks noChangeArrowheads="1"/>
              </p:cNvSpPr>
              <p:nvPr/>
            </p:nvSpPr>
            <p:spPr bwMode="auto">
              <a:xfrm>
                <a:off x="134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01" name="Rectangle 157"/>
              <p:cNvSpPr>
                <a:spLocks noChangeArrowheads="1"/>
              </p:cNvSpPr>
              <p:nvPr/>
            </p:nvSpPr>
            <p:spPr bwMode="auto">
              <a:xfrm>
                <a:off x="364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02" name="Rectangle 158"/>
              <p:cNvSpPr>
                <a:spLocks noChangeArrowheads="1"/>
              </p:cNvSpPr>
              <p:nvPr/>
            </p:nvSpPr>
            <p:spPr bwMode="auto">
              <a:xfrm>
                <a:off x="374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03" name="Rectangle 159"/>
              <p:cNvSpPr>
                <a:spLocks noChangeArrowheads="1"/>
              </p:cNvSpPr>
              <p:nvPr/>
            </p:nvSpPr>
            <p:spPr bwMode="auto">
              <a:xfrm>
                <a:off x="384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04" name="Rectangle 160"/>
              <p:cNvSpPr>
                <a:spLocks noChangeArrowheads="1"/>
              </p:cNvSpPr>
              <p:nvPr/>
            </p:nvSpPr>
            <p:spPr bwMode="auto">
              <a:xfrm>
                <a:off x="393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05" name="Rectangle 161"/>
              <p:cNvSpPr>
                <a:spLocks noChangeArrowheads="1"/>
              </p:cNvSpPr>
              <p:nvPr/>
            </p:nvSpPr>
            <p:spPr bwMode="auto">
              <a:xfrm>
                <a:off x="403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06" name="Rectangle 162"/>
              <p:cNvSpPr>
                <a:spLocks noChangeArrowheads="1"/>
              </p:cNvSpPr>
              <p:nvPr/>
            </p:nvSpPr>
            <p:spPr bwMode="auto">
              <a:xfrm>
                <a:off x="412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07" name="Rectangle 163"/>
              <p:cNvSpPr>
                <a:spLocks noChangeArrowheads="1"/>
              </p:cNvSpPr>
              <p:nvPr/>
            </p:nvSpPr>
            <p:spPr bwMode="auto">
              <a:xfrm>
                <a:off x="422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08" name="Rectangle 164"/>
              <p:cNvSpPr>
                <a:spLocks noChangeArrowheads="1"/>
              </p:cNvSpPr>
              <p:nvPr/>
            </p:nvSpPr>
            <p:spPr bwMode="auto">
              <a:xfrm>
                <a:off x="432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09" name="Rectangle 165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10" name="Rectangle 166"/>
              <p:cNvSpPr>
                <a:spLocks noChangeArrowheads="1"/>
              </p:cNvSpPr>
              <p:nvPr/>
            </p:nvSpPr>
            <p:spPr bwMode="auto">
              <a:xfrm>
                <a:off x="451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11" name="Rectangle 167"/>
              <p:cNvSpPr>
                <a:spLocks noChangeArrowheads="1"/>
              </p:cNvSpPr>
              <p:nvPr/>
            </p:nvSpPr>
            <p:spPr bwMode="auto">
              <a:xfrm>
                <a:off x="460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12" name="Rectangle 168"/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13" name="Rectangle 169"/>
              <p:cNvSpPr>
                <a:spLocks noChangeArrowheads="1"/>
              </p:cNvSpPr>
              <p:nvPr/>
            </p:nvSpPr>
            <p:spPr bwMode="auto">
              <a:xfrm>
                <a:off x="480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14" name="Rectangle 170"/>
              <p:cNvSpPr>
                <a:spLocks noChangeArrowheads="1"/>
              </p:cNvSpPr>
              <p:nvPr/>
            </p:nvSpPr>
            <p:spPr bwMode="auto">
              <a:xfrm>
                <a:off x="489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15" name="Rectangle 171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16" name="Rectangle 172"/>
              <p:cNvSpPr>
                <a:spLocks noChangeArrowheads="1"/>
              </p:cNvSpPr>
              <p:nvPr/>
            </p:nvSpPr>
            <p:spPr bwMode="auto">
              <a:xfrm>
                <a:off x="508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17" name="Rectangle 173"/>
              <p:cNvSpPr>
                <a:spLocks noChangeArrowheads="1"/>
              </p:cNvSpPr>
              <p:nvPr/>
            </p:nvSpPr>
            <p:spPr bwMode="auto">
              <a:xfrm>
                <a:off x="518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18" name="Rectangle 174"/>
              <p:cNvSpPr>
                <a:spLocks noChangeArrowheads="1"/>
              </p:cNvSpPr>
              <p:nvPr/>
            </p:nvSpPr>
            <p:spPr bwMode="auto">
              <a:xfrm>
                <a:off x="528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19" name="Rectangle 175"/>
              <p:cNvSpPr>
                <a:spLocks noChangeArrowheads="1"/>
              </p:cNvSpPr>
              <p:nvPr/>
            </p:nvSpPr>
            <p:spPr bwMode="auto">
              <a:xfrm>
                <a:off x="537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20" name="Rectangle 176"/>
              <p:cNvSpPr>
                <a:spLocks noChangeArrowheads="1"/>
              </p:cNvSpPr>
              <p:nvPr/>
            </p:nvSpPr>
            <p:spPr bwMode="auto">
              <a:xfrm>
                <a:off x="547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21" name="Rectangle 177"/>
              <p:cNvSpPr>
                <a:spLocks noChangeArrowheads="1"/>
              </p:cNvSpPr>
              <p:nvPr/>
            </p:nvSpPr>
            <p:spPr bwMode="auto">
              <a:xfrm>
                <a:off x="230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22" name="Rectangle 178"/>
              <p:cNvSpPr>
                <a:spLocks noChangeArrowheads="1"/>
              </p:cNvSpPr>
              <p:nvPr/>
            </p:nvSpPr>
            <p:spPr bwMode="auto">
              <a:xfrm>
                <a:off x="240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23" name="Rectangle 179"/>
              <p:cNvSpPr>
                <a:spLocks noChangeArrowheads="1"/>
              </p:cNvSpPr>
              <p:nvPr/>
            </p:nvSpPr>
            <p:spPr bwMode="auto">
              <a:xfrm>
                <a:off x="249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24" name="Rectangle 180"/>
              <p:cNvSpPr>
                <a:spLocks noChangeArrowheads="1"/>
              </p:cNvSpPr>
              <p:nvPr/>
            </p:nvSpPr>
            <p:spPr bwMode="auto">
              <a:xfrm>
                <a:off x="259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25" name="Rectangle 181"/>
              <p:cNvSpPr>
                <a:spLocks noChangeArrowheads="1"/>
              </p:cNvSpPr>
              <p:nvPr/>
            </p:nvSpPr>
            <p:spPr bwMode="auto">
              <a:xfrm>
                <a:off x="268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26" name="Rectangle 182"/>
              <p:cNvSpPr>
                <a:spLocks noChangeArrowheads="1"/>
              </p:cNvSpPr>
              <p:nvPr/>
            </p:nvSpPr>
            <p:spPr bwMode="auto">
              <a:xfrm>
                <a:off x="278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27" name="Rectangle 183"/>
              <p:cNvSpPr>
                <a:spLocks noChangeArrowheads="1"/>
              </p:cNvSpPr>
              <p:nvPr/>
            </p:nvSpPr>
            <p:spPr bwMode="auto">
              <a:xfrm>
                <a:off x="153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28" name="Rectangle 184"/>
              <p:cNvSpPr>
                <a:spLocks noChangeArrowheads="1"/>
              </p:cNvSpPr>
              <p:nvPr/>
            </p:nvSpPr>
            <p:spPr bwMode="auto">
              <a:xfrm>
                <a:off x="163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29" name="Rectangle 185"/>
              <p:cNvSpPr>
                <a:spLocks noChangeArrowheads="1"/>
              </p:cNvSpPr>
              <p:nvPr/>
            </p:nvSpPr>
            <p:spPr bwMode="auto">
              <a:xfrm>
                <a:off x="172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30" name="Rectangle 186"/>
              <p:cNvSpPr>
                <a:spLocks noChangeArrowheads="1"/>
              </p:cNvSpPr>
              <p:nvPr/>
            </p:nvSpPr>
            <p:spPr bwMode="auto">
              <a:xfrm>
                <a:off x="182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31" name="Rectangle 187"/>
              <p:cNvSpPr>
                <a:spLocks noChangeArrowheads="1"/>
              </p:cNvSpPr>
              <p:nvPr/>
            </p:nvSpPr>
            <p:spPr bwMode="auto">
              <a:xfrm>
                <a:off x="192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32" name="Rectangle 188"/>
              <p:cNvSpPr>
                <a:spLocks noChangeArrowheads="1"/>
              </p:cNvSpPr>
              <p:nvPr/>
            </p:nvSpPr>
            <p:spPr bwMode="auto">
              <a:xfrm>
                <a:off x="201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33" name="Rectangle 189"/>
              <p:cNvSpPr>
                <a:spLocks noChangeArrowheads="1"/>
              </p:cNvSpPr>
              <p:nvPr/>
            </p:nvSpPr>
            <p:spPr bwMode="auto">
              <a:xfrm>
                <a:off x="556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34" name="Rectangle 190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35" name="Rectangle 191"/>
              <p:cNvSpPr>
                <a:spLocks noChangeArrowheads="1"/>
              </p:cNvSpPr>
              <p:nvPr/>
            </p:nvSpPr>
            <p:spPr bwMode="auto">
              <a:xfrm>
                <a:off x="211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15464" name="Group 192"/>
            <p:cNvGrpSpPr>
              <a:grpSpLocks/>
            </p:cNvGrpSpPr>
            <p:nvPr/>
          </p:nvGrpSpPr>
          <p:grpSpPr bwMode="auto">
            <a:xfrm>
              <a:off x="96" y="2304"/>
              <a:ext cx="5568" cy="144"/>
              <a:chOff x="96" y="2160"/>
              <a:chExt cx="5568" cy="144"/>
            </a:xfrm>
          </p:grpSpPr>
          <p:sp>
            <p:nvSpPr>
              <p:cNvPr id="2233537" name="Rectangle 193"/>
              <p:cNvSpPr>
                <a:spLocks noChangeArrowheads="1"/>
              </p:cNvSpPr>
              <p:nvPr/>
            </p:nvSpPr>
            <p:spPr bwMode="auto">
              <a:xfrm>
                <a:off x="96" y="2160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3</a:t>
                </a:r>
              </a:p>
            </p:txBody>
          </p:sp>
          <p:sp>
            <p:nvSpPr>
              <p:cNvPr id="2233538" name="Rectangle 194"/>
              <p:cNvSpPr>
                <a:spLocks noChangeArrowheads="1"/>
              </p:cNvSpPr>
              <p:nvPr/>
            </p:nvSpPr>
            <p:spPr bwMode="auto">
              <a:xfrm>
                <a:off x="297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39" name="Rectangle 195"/>
              <p:cNvSpPr>
                <a:spLocks noChangeArrowheads="1"/>
              </p:cNvSpPr>
              <p:nvPr/>
            </p:nvSpPr>
            <p:spPr bwMode="auto">
              <a:xfrm>
                <a:off x="307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540" name="Rectangle 196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541" name="Rectangle 197"/>
              <p:cNvSpPr>
                <a:spLocks noChangeArrowheads="1"/>
              </p:cNvSpPr>
              <p:nvPr/>
            </p:nvSpPr>
            <p:spPr bwMode="auto">
              <a:xfrm>
                <a:off x="345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42" name="Rectangle 198"/>
              <p:cNvSpPr>
                <a:spLocks noChangeArrowheads="1"/>
              </p:cNvSpPr>
              <p:nvPr/>
            </p:nvSpPr>
            <p:spPr bwMode="auto">
              <a:xfrm>
                <a:off x="316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543" name="Rectangle 199"/>
              <p:cNvSpPr>
                <a:spLocks noChangeArrowheads="1"/>
              </p:cNvSpPr>
              <p:nvPr/>
            </p:nvSpPr>
            <p:spPr bwMode="auto">
              <a:xfrm>
                <a:off x="355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544" name="Rectangle 200"/>
              <p:cNvSpPr>
                <a:spLocks noChangeArrowheads="1"/>
              </p:cNvSpPr>
              <p:nvPr/>
            </p:nvSpPr>
            <p:spPr bwMode="auto">
              <a:xfrm>
                <a:off x="182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45" name="Rectangle 201"/>
              <p:cNvSpPr>
                <a:spLocks noChangeArrowheads="1"/>
              </p:cNvSpPr>
              <p:nvPr/>
            </p:nvSpPr>
            <p:spPr bwMode="auto">
              <a:xfrm>
                <a:off x="192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46" name="Rectangle 202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47" name="Rectangle 203"/>
              <p:cNvSpPr>
                <a:spLocks noChangeArrowheads="1"/>
              </p:cNvSpPr>
              <p:nvPr/>
            </p:nvSpPr>
            <p:spPr bwMode="auto">
              <a:xfrm>
                <a:off x="211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48" name="Rectangle 204"/>
              <p:cNvSpPr>
                <a:spLocks noChangeArrowheads="1"/>
              </p:cNvSpPr>
              <p:nvPr/>
            </p:nvSpPr>
            <p:spPr bwMode="auto">
              <a:xfrm>
                <a:off x="220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49" name="Rectangle 205"/>
              <p:cNvSpPr>
                <a:spLocks noChangeArrowheads="1"/>
              </p:cNvSpPr>
              <p:nvPr/>
            </p:nvSpPr>
            <p:spPr bwMode="auto">
              <a:xfrm>
                <a:off x="134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50" name="Rectangle 206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51" name="Rectangle 207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52" name="Rectangle 208"/>
              <p:cNvSpPr>
                <a:spLocks noChangeArrowheads="1"/>
              </p:cNvSpPr>
              <p:nvPr/>
            </p:nvSpPr>
            <p:spPr bwMode="auto">
              <a:xfrm>
                <a:off x="163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53" name="Rectangle 209"/>
              <p:cNvSpPr>
                <a:spLocks noChangeArrowheads="1"/>
              </p:cNvSpPr>
              <p:nvPr/>
            </p:nvSpPr>
            <p:spPr bwMode="auto">
              <a:xfrm>
                <a:off x="172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54" name="Rectangle 210"/>
              <p:cNvSpPr>
                <a:spLocks noChangeArrowheads="1"/>
              </p:cNvSpPr>
              <p:nvPr/>
            </p:nvSpPr>
            <p:spPr bwMode="auto">
              <a:xfrm>
                <a:off x="364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55" name="Rectangle 211"/>
              <p:cNvSpPr>
                <a:spLocks noChangeArrowheads="1"/>
              </p:cNvSpPr>
              <p:nvPr/>
            </p:nvSpPr>
            <p:spPr bwMode="auto">
              <a:xfrm>
                <a:off x="374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56" name="Rectangle 212"/>
              <p:cNvSpPr>
                <a:spLocks noChangeArrowheads="1"/>
              </p:cNvSpPr>
              <p:nvPr/>
            </p:nvSpPr>
            <p:spPr bwMode="auto">
              <a:xfrm>
                <a:off x="384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57" name="Rectangle 213"/>
              <p:cNvSpPr>
                <a:spLocks noChangeArrowheads="1"/>
              </p:cNvSpPr>
              <p:nvPr/>
            </p:nvSpPr>
            <p:spPr bwMode="auto">
              <a:xfrm>
                <a:off x="393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58" name="Rectangle 214"/>
              <p:cNvSpPr>
                <a:spLocks noChangeArrowheads="1"/>
              </p:cNvSpPr>
              <p:nvPr/>
            </p:nvSpPr>
            <p:spPr bwMode="auto">
              <a:xfrm>
                <a:off x="403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59" name="Rectangle 215"/>
              <p:cNvSpPr>
                <a:spLocks noChangeArrowheads="1"/>
              </p:cNvSpPr>
              <p:nvPr/>
            </p:nvSpPr>
            <p:spPr bwMode="auto">
              <a:xfrm>
                <a:off x="412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60" name="Rectangle 216"/>
              <p:cNvSpPr>
                <a:spLocks noChangeArrowheads="1"/>
              </p:cNvSpPr>
              <p:nvPr/>
            </p:nvSpPr>
            <p:spPr bwMode="auto">
              <a:xfrm>
                <a:off x="422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61" name="Rectangle 217"/>
              <p:cNvSpPr>
                <a:spLocks noChangeArrowheads="1"/>
              </p:cNvSpPr>
              <p:nvPr/>
            </p:nvSpPr>
            <p:spPr bwMode="auto">
              <a:xfrm>
                <a:off x="432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62" name="Rectangle 218"/>
              <p:cNvSpPr>
                <a:spLocks noChangeArrowheads="1"/>
              </p:cNvSpPr>
              <p:nvPr/>
            </p:nvSpPr>
            <p:spPr bwMode="auto">
              <a:xfrm>
                <a:off x="441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63" name="Rectangle 219"/>
              <p:cNvSpPr>
                <a:spLocks noChangeArrowheads="1"/>
              </p:cNvSpPr>
              <p:nvPr/>
            </p:nvSpPr>
            <p:spPr bwMode="auto">
              <a:xfrm>
                <a:off x="451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64" name="Rectangle 220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65" name="Rectangle 221"/>
              <p:cNvSpPr>
                <a:spLocks noChangeArrowheads="1"/>
              </p:cNvSpPr>
              <p:nvPr/>
            </p:nvSpPr>
            <p:spPr bwMode="auto">
              <a:xfrm>
                <a:off x="470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66" name="Rectangle 222"/>
              <p:cNvSpPr>
                <a:spLocks noChangeArrowheads="1"/>
              </p:cNvSpPr>
              <p:nvPr/>
            </p:nvSpPr>
            <p:spPr bwMode="auto">
              <a:xfrm>
                <a:off x="480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67" name="Rectangle 223"/>
              <p:cNvSpPr>
                <a:spLocks noChangeArrowheads="1"/>
              </p:cNvSpPr>
              <p:nvPr/>
            </p:nvSpPr>
            <p:spPr bwMode="auto">
              <a:xfrm>
                <a:off x="489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68" name="Rectangle 224"/>
              <p:cNvSpPr>
                <a:spLocks noChangeArrowheads="1"/>
              </p:cNvSpPr>
              <p:nvPr/>
            </p:nvSpPr>
            <p:spPr bwMode="auto">
              <a:xfrm>
                <a:off x="499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69" name="Rectangle 225"/>
              <p:cNvSpPr>
                <a:spLocks noChangeArrowheads="1"/>
              </p:cNvSpPr>
              <p:nvPr/>
            </p:nvSpPr>
            <p:spPr bwMode="auto">
              <a:xfrm>
                <a:off x="508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70" name="Rectangle 226"/>
              <p:cNvSpPr>
                <a:spLocks noChangeArrowheads="1"/>
              </p:cNvSpPr>
              <p:nvPr/>
            </p:nvSpPr>
            <p:spPr bwMode="auto">
              <a:xfrm>
                <a:off x="518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71" name="Rectangle 227"/>
              <p:cNvSpPr>
                <a:spLocks noChangeArrowheads="1"/>
              </p:cNvSpPr>
              <p:nvPr/>
            </p:nvSpPr>
            <p:spPr bwMode="auto">
              <a:xfrm>
                <a:off x="528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72" name="Rectangle 228"/>
              <p:cNvSpPr>
                <a:spLocks noChangeArrowheads="1"/>
              </p:cNvSpPr>
              <p:nvPr/>
            </p:nvSpPr>
            <p:spPr bwMode="auto">
              <a:xfrm>
                <a:off x="537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73" name="Rectangle 229"/>
              <p:cNvSpPr>
                <a:spLocks noChangeArrowheads="1"/>
              </p:cNvSpPr>
              <p:nvPr/>
            </p:nvSpPr>
            <p:spPr bwMode="auto">
              <a:xfrm>
                <a:off x="547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74" name="Rectangle 230"/>
              <p:cNvSpPr>
                <a:spLocks noChangeArrowheads="1"/>
              </p:cNvSpPr>
              <p:nvPr/>
            </p:nvSpPr>
            <p:spPr bwMode="auto">
              <a:xfrm>
                <a:off x="230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75" name="Rectangle 231"/>
              <p:cNvSpPr>
                <a:spLocks noChangeArrowheads="1"/>
              </p:cNvSpPr>
              <p:nvPr/>
            </p:nvSpPr>
            <p:spPr bwMode="auto">
              <a:xfrm>
                <a:off x="240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76" name="Rectangle 232"/>
              <p:cNvSpPr>
                <a:spLocks noChangeArrowheads="1"/>
              </p:cNvSpPr>
              <p:nvPr/>
            </p:nvSpPr>
            <p:spPr bwMode="auto">
              <a:xfrm>
                <a:off x="249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77" name="Rectangle 233"/>
              <p:cNvSpPr>
                <a:spLocks noChangeArrowheads="1"/>
              </p:cNvSpPr>
              <p:nvPr/>
            </p:nvSpPr>
            <p:spPr bwMode="auto">
              <a:xfrm>
                <a:off x="259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78" name="Rectangle 234"/>
              <p:cNvSpPr>
                <a:spLocks noChangeArrowheads="1"/>
              </p:cNvSpPr>
              <p:nvPr/>
            </p:nvSpPr>
            <p:spPr bwMode="auto">
              <a:xfrm>
                <a:off x="268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79" name="Rectangle 235"/>
              <p:cNvSpPr>
                <a:spLocks noChangeArrowheads="1"/>
              </p:cNvSpPr>
              <p:nvPr/>
            </p:nvSpPr>
            <p:spPr bwMode="auto">
              <a:xfrm>
                <a:off x="278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80" name="Rectangle 236"/>
              <p:cNvSpPr>
                <a:spLocks noChangeArrowheads="1"/>
              </p:cNvSpPr>
              <p:nvPr/>
            </p:nvSpPr>
            <p:spPr bwMode="auto">
              <a:xfrm>
                <a:off x="556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81" name="Rectangle 237"/>
              <p:cNvSpPr>
                <a:spLocks noChangeArrowheads="1"/>
              </p:cNvSpPr>
              <p:nvPr/>
            </p:nvSpPr>
            <p:spPr bwMode="auto">
              <a:xfrm>
                <a:off x="288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82" name="Rectangle 238"/>
              <p:cNvSpPr>
                <a:spLocks noChangeArrowheads="1"/>
              </p:cNvSpPr>
              <p:nvPr/>
            </p:nvSpPr>
            <p:spPr bwMode="auto">
              <a:xfrm>
                <a:off x="326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15465" name="Group 239"/>
            <p:cNvGrpSpPr>
              <a:grpSpLocks/>
            </p:cNvGrpSpPr>
            <p:nvPr/>
          </p:nvGrpSpPr>
          <p:grpSpPr bwMode="auto">
            <a:xfrm>
              <a:off x="96" y="2160"/>
              <a:ext cx="5568" cy="144"/>
              <a:chOff x="96" y="1584"/>
              <a:chExt cx="5568" cy="144"/>
            </a:xfrm>
          </p:grpSpPr>
          <p:sp>
            <p:nvSpPr>
              <p:cNvPr id="2233584" name="Rectangle 240"/>
              <p:cNvSpPr>
                <a:spLocks noChangeArrowheads="1"/>
              </p:cNvSpPr>
              <p:nvPr/>
            </p:nvSpPr>
            <p:spPr bwMode="auto">
              <a:xfrm>
                <a:off x="96" y="1584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2</a:t>
                </a:r>
              </a:p>
            </p:txBody>
          </p:sp>
          <p:sp>
            <p:nvSpPr>
              <p:cNvPr id="2233585" name="Rectangle 241"/>
              <p:cNvSpPr>
                <a:spLocks noChangeArrowheads="1"/>
              </p:cNvSpPr>
              <p:nvPr/>
            </p:nvSpPr>
            <p:spPr bwMode="auto">
              <a:xfrm>
                <a:off x="172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86" name="Rectangle 242"/>
              <p:cNvSpPr>
                <a:spLocks noChangeArrowheads="1"/>
              </p:cNvSpPr>
              <p:nvPr/>
            </p:nvSpPr>
            <p:spPr bwMode="auto">
              <a:xfrm>
                <a:off x="163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87" name="Rectangle 243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88" name="Rectangle 244"/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89" name="Rectangle 245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90" name="Rectangle 246"/>
              <p:cNvSpPr>
                <a:spLocks noChangeArrowheads="1"/>
              </p:cNvSpPr>
              <p:nvPr/>
            </p:nvSpPr>
            <p:spPr bwMode="auto">
              <a:xfrm>
                <a:off x="249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91" name="Rectangle 247"/>
              <p:cNvSpPr>
                <a:spLocks noChangeArrowheads="1"/>
              </p:cNvSpPr>
              <p:nvPr/>
            </p:nvSpPr>
            <p:spPr bwMode="auto">
              <a:xfrm>
                <a:off x="240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92" name="Rectangle 248"/>
              <p:cNvSpPr>
                <a:spLocks noChangeArrowheads="1"/>
              </p:cNvSpPr>
              <p:nvPr/>
            </p:nvSpPr>
            <p:spPr bwMode="auto">
              <a:xfrm>
                <a:off x="288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93" name="Rectangle 249"/>
              <p:cNvSpPr>
                <a:spLocks noChangeArrowheads="1"/>
              </p:cNvSpPr>
              <p:nvPr/>
            </p:nvSpPr>
            <p:spPr bwMode="auto">
              <a:xfrm>
                <a:off x="268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94" name="Rectangle 250"/>
              <p:cNvSpPr>
                <a:spLocks noChangeArrowheads="1"/>
              </p:cNvSpPr>
              <p:nvPr/>
            </p:nvSpPr>
            <p:spPr bwMode="auto">
              <a:xfrm>
                <a:off x="278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95" name="Rectangle 251"/>
              <p:cNvSpPr>
                <a:spLocks noChangeArrowheads="1"/>
              </p:cNvSpPr>
              <p:nvPr/>
            </p:nvSpPr>
            <p:spPr bwMode="auto">
              <a:xfrm>
                <a:off x="307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596" name="Rectangle 252"/>
              <p:cNvSpPr>
                <a:spLocks noChangeArrowheads="1"/>
              </p:cNvSpPr>
              <p:nvPr/>
            </p:nvSpPr>
            <p:spPr bwMode="auto">
              <a:xfrm>
                <a:off x="316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597" name="Rectangle 25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598" name="Rectangle 254"/>
              <p:cNvSpPr>
                <a:spLocks noChangeArrowheads="1"/>
              </p:cNvSpPr>
              <p:nvPr/>
            </p:nvSpPr>
            <p:spPr bwMode="auto">
              <a:xfrm>
                <a:off x="364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599" name="Rectangle 255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00" name="Rectangle 256"/>
              <p:cNvSpPr>
                <a:spLocks noChangeArrowheads="1"/>
              </p:cNvSpPr>
              <p:nvPr/>
            </p:nvSpPr>
            <p:spPr bwMode="auto">
              <a:xfrm>
                <a:off x="345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601" name="Rectangle 257"/>
              <p:cNvSpPr>
                <a:spLocks noChangeArrowheads="1"/>
              </p:cNvSpPr>
              <p:nvPr/>
            </p:nvSpPr>
            <p:spPr bwMode="auto">
              <a:xfrm>
                <a:off x="336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02" name="Rectangle 258"/>
              <p:cNvSpPr>
                <a:spLocks noChangeArrowheads="1"/>
              </p:cNvSpPr>
              <p:nvPr/>
            </p:nvSpPr>
            <p:spPr bwMode="auto">
              <a:xfrm>
                <a:off x="393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03" name="Rectangle 259"/>
              <p:cNvSpPr>
                <a:spLocks noChangeArrowheads="1"/>
              </p:cNvSpPr>
              <p:nvPr/>
            </p:nvSpPr>
            <p:spPr bwMode="auto">
              <a:xfrm>
                <a:off x="403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04" name="Rectangle 260"/>
              <p:cNvSpPr>
                <a:spLocks noChangeArrowheads="1"/>
              </p:cNvSpPr>
              <p:nvPr/>
            </p:nvSpPr>
            <p:spPr bwMode="auto">
              <a:xfrm>
                <a:off x="412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05" name="Rectangle 261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06" name="Rectangle 262"/>
              <p:cNvSpPr>
                <a:spLocks noChangeArrowheads="1"/>
              </p:cNvSpPr>
              <p:nvPr/>
            </p:nvSpPr>
            <p:spPr bwMode="auto">
              <a:xfrm>
                <a:off x="441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07" name="Rectangle 263"/>
              <p:cNvSpPr>
                <a:spLocks noChangeArrowheads="1"/>
              </p:cNvSpPr>
              <p:nvPr/>
            </p:nvSpPr>
            <p:spPr bwMode="auto">
              <a:xfrm>
                <a:off x="451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08" name="Rectangle 264"/>
              <p:cNvSpPr>
                <a:spLocks noChangeArrowheads="1"/>
              </p:cNvSpPr>
              <p:nvPr/>
            </p:nvSpPr>
            <p:spPr bwMode="auto">
              <a:xfrm>
                <a:off x="460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09" name="Rectangle 265"/>
              <p:cNvSpPr>
                <a:spLocks noChangeArrowheads="1"/>
              </p:cNvSpPr>
              <p:nvPr/>
            </p:nvSpPr>
            <p:spPr bwMode="auto">
              <a:xfrm>
                <a:off x="480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10" name="Rectangle 266"/>
              <p:cNvSpPr>
                <a:spLocks noChangeArrowheads="1"/>
              </p:cNvSpPr>
              <p:nvPr/>
            </p:nvSpPr>
            <p:spPr bwMode="auto">
              <a:xfrm>
                <a:off x="489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11" name="Rectangle 267"/>
              <p:cNvSpPr>
                <a:spLocks noChangeArrowheads="1"/>
              </p:cNvSpPr>
              <p:nvPr/>
            </p:nvSpPr>
            <p:spPr bwMode="auto">
              <a:xfrm>
                <a:off x="499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12" name="Rectangle 268"/>
              <p:cNvSpPr>
                <a:spLocks noChangeArrowheads="1"/>
              </p:cNvSpPr>
              <p:nvPr/>
            </p:nvSpPr>
            <p:spPr bwMode="auto">
              <a:xfrm>
                <a:off x="537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13" name="Rectangle 269"/>
              <p:cNvSpPr>
                <a:spLocks noChangeArrowheads="1"/>
              </p:cNvSpPr>
              <p:nvPr/>
            </p:nvSpPr>
            <p:spPr bwMode="auto">
              <a:xfrm>
                <a:off x="547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14" name="Rectangle 270"/>
              <p:cNvSpPr>
                <a:spLocks noChangeArrowheads="1"/>
              </p:cNvSpPr>
              <p:nvPr/>
            </p:nvSpPr>
            <p:spPr bwMode="auto">
              <a:xfrm>
                <a:off x="556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15" name="Rectangle 271"/>
              <p:cNvSpPr>
                <a:spLocks noChangeArrowheads="1"/>
              </p:cNvSpPr>
              <p:nvPr/>
            </p:nvSpPr>
            <p:spPr bwMode="auto">
              <a:xfrm>
                <a:off x="134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16" name="Rectangle 272"/>
              <p:cNvSpPr>
                <a:spLocks noChangeArrowheads="1"/>
              </p:cNvSpPr>
              <p:nvPr/>
            </p:nvSpPr>
            <p:spPr bwMode="auto">
              <a:xfrm>
                <a:off x="144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17" name="Rectangle 273"/>
              <p:cNvSpPr>
                <a:spLocks noChangeArrowheads="1"/>
              </p:cNvSpPr>
              <p:nvPr/>
            </p:nvSpPr>
            <p:spPr bwMode="auto">
              <a:xfrm>
                <a:off x="153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18" name="Rectangle 274"/>
              <p:cNvSpPr>
                <a:spLocks noChangeArrowheads="1"/>
              </p:cNvSpPr>
              <p:nvPr/>
            </p:nvSpPr>
            <p:spPr bwMode="auto">
              <a:xfrm>
                <a:off x="508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19" name="Rectangle 275"/>
              <p:cNvSpPr>
                <a:spLocks noChangeArrowheads="1"/>
              </p:cNvSpPr>
              <p:nvPr/>
            </p:nvSpPr>
            <p:spPr bwMode="auto">
              <a:xfrm>
                <a:off x="518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20" name="Rectangle 276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21" name="Rectangle 277"/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22" name="Rectangle 278"/>
              <p:cNvSpPr>
                <a:spLocks noChangeArrowheads="1"/>
              </p:cNvSpPr>
              <p:nvPr/>
            </p:nvSpPr>
            <p:spPr bwMode="auto">
              <a:xfrm>
                <a:off x="259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23" name="Rectangle 279"/>
              <p:cNvSpPr>
                <a:spLocks noChangeArrowheads="1"/>
              </p:cNvSpPr>
              <p:nvPr/>
            </p:nvSpPr>
            <p:spPr bwMode="auto">
              <a:xfrm>
                <a:off x="182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24" name="Rectangle 280"/>
              <p:cNvSpPr>
                <a:spLocks noChangeArrowheads="1"/>
              </p:cNvSpPr>
              <p:nvPr/>
            </p:nvSpPr>
            <p:spPr bwMode="auto">
              <a:xfrm>
                <a:off x="528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25" name="Rectangle 281"/>
              <p:cNvSpPr>
                <a:spLocks noChangeArrowheads="1"/>
              </p:cNvSpPr>
              <p:nvPr/>
            </p:nvSpPr>
            <p:spPr bwMode="auto">
              <a:xfrm>
                <a:off x="432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26" name="Rectangle 282"/>
              <p:cNvSpPr>
                <a:spLocks noChangeArrowheads="1"/>
              </p:cNvSpPr>
              <p:nvPr/>
            </p:nvSpPr>
            <p:spPr bwMode="auto">
              <a:xfrm>
                <a:off x="470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27" name="Rectangle 283"/>
              <p:cNvSpPr>
                <a:spLocks noChangeArrowheads="1"/>
              </p:cNvSpPr>
              <p:nvPr/>
            </p:nvSpPr>
            <p:spPr bwMode="auto">
              <a:xfrm>
                <a:off x="297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28" name="Rectangle 284"/>
              <p:cNvSpPr>
                <a:spLocks noChangeArrowheads="1"/>
              </p:cNvSpPr>
              <p:nvPr/>
            </p:nvSpPr>
            <p:spPr bwMode="auto">
              <a:xfrm>
                <a:off x="326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29" name="Rectangle 285"/>
              <p:cNvSpPr>
                <a:spLocks noChangeArrowheads="1"/>
              </p:cNvSpPr>
              <p:nvPr/>
            </p:nvSpPr>
            <p:spPr bwMode="auto">
              <a:xfrm>
                <a:off x="384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15466" name="Group 286"/>
            <p:cNvGrpSpPr>
              <a:grpSpLocks/>
            </p:cNvGrpSpPr>
            <p:nvPr/>
          </p:nvGrpSpPr>
          <p:grpSpPr bwMode="auto">
            <a:xfrm>
              <a:off x="96" y="2016"/>
              <a:ext cx="5568" cy="144"/>
              <a:chOff x="96" y="1296"/>
              <a:chExt cx="5568" cy="144"/>
            </a:xfrm>
          </p:grpSpPr>
          <p:sp>
            <p:nvSpPr>
              <p:cNvPr id="2233631" name="Rectangle 287"/>
              <p:cNvSpPr>
                <a:spLocks noChangeArrowheads="1"/>
              </p:cNvSpPr>
              <p:nvPr/>
            </p:nvSpPr>
            <p:spPr bwMode="auto">
              <a:xfrm>
                <a:off x="144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632" name="Rectangle 288"/>
              <p:cNvSpPr>
                <a:spLocks noChangeArrowheads="1"/>
              </p:cNvSpPr>
              <p:nvPr/>
            </p:nvSpPr>
            <p:spPr bwMode="auto">
              <a:xfrm>
                <a:off x="153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633" name="Rectangle 289"/>
              <p:cNvSpPr>
                <a:spLocks noChangeArrowheads="1"/>
              </p:cNvSpPr>
              <p:nvPr/>
            </p:nvSpPr>
            <p:spPr bwMode="auto">
              <a:xfrm>
                <a:off x="220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634" name="Rectangle 290"/>
              <p:cNvSpPr>
                <a:spLocks noChangeArrowheads="1"/>
              </p:cNvSpPr>
              <p:nvPr/>
            </p:nvSpPr>
            <p:spPr bwMode="auto">
              <a:xfrm>
                <a:off x="230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635" name="Rectangle 291"/>
              <p:cNvSpPr>
                <a:spLocks noChangeArrowheads="1"/>
              </p:cNvSpPr>
              <p:nvPr/>
            </p:nvSpPr>
            <p:spPr bwMode="auto">
              <a:xfrm>
                <a:off x="297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636" name="Rectangle 292"/>
              <p:cNvSpPr>
                <a:spLocks noChangeArrowheads="1"/>
              </p:cNvSpPr>
              <p:nvPr/>
            </p:nvSpPr>
            <p:spPr bwMode="auto">
              <a:xfrm>
                <a:off x="307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37" name="Rectangle 293"/>
              <p:cNvSpPr>
                <a:spLocks noChangeArrowheads="1"/>
              </p:cNvSpPr>
              <p:nvPr/>
            </p:nvSpPr>
            <p:spPr bwMode="auto">
              <a:xfrm>
                <a:off x="316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38" name="Rectangle 294"/>
              <p:cNvSpPr>
                <a:spLocks noChangeArrowheads="1"/>
              </p:cNvSpPr>
              <p:nvPr/>
            </p:nvSpPr>
            <p:spPr bwMode="auto">
              <a:xfrm>
                <a:off x="374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639" name="Rectangle 295"/>
              <p:cNvSpPr>
                <a:spLocks noChangeArrowheads="1"/>
              </p:cNvSpPr>
              <p:nvPr/>
            </p:nvSpPr>
            <p:spPr bwMode="auto">
              <a:xfrm>
                <a:off x="96" y="129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1</a:t>
                </a:r>
              </a:p>
            </p:txBody>
          </p:sp>
          <p:sp>
            <p:nvSpPr>
              <p:cNvPr id="2233640" name="Rectangle 296"/>
              <p:cNvSpPr>
                <a:spLocks noChangeArrowheads="1"/>
              </p:cNvSpPr>
              <p:nvPr/>
            </p:nvSpPr>
            <p:spPr bwMode="auto">
              <a:xfrm>
                <a:off x="336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41" name="Rectangle 297"/>
              <p:cNvSpPr>
                <a:spLocks noChangeArrowheads="1"/>
              </p:cNvSpPr>
              <p:nvPr/>
            </p:nvSpPr>
            <p:spPr bwMode="auto">
              <a:xfrm>
                <a:off x="345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42" name="Rectangle 298"/>
              <p:cNvSpPr>
                <a:spLocks noChangeArrowheads="1"/>
              </p:cNvSpPr>
              <p:nvPr/>
            </p:nvSpPr>
            <p:spPr bwMode="auto">
              <a:xfrm>
                <a:off x="355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43" name="Rectangle 299"/>
              <p:cNvSpPr>
                <a:spLocks noChangeArrowheads="1"/>
              </p:cNvSpPr>
              <p:nvPr/>
            </p:nvSpPr>
            <p:spPr bwMode="auto">
              <a:xfrm>
                <a:off x="364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44" name="Rectangle 300"/>
              <p:cNvSpPr>
                <a:spLocks noChangeArrowheads="1"/>
              </p:cNvSpPr>
              <p:nvPr/>
            </p:nvSpPr>
            <p:spPr bwMode="auto">
              <a:xfrm>
                <a:off x="393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45" name="Rectangle 301"/>
              <p:cNvSpPr>
                <a:spLocks noChangeArrowheads="1"/>
              </p:cNvSpPr>
              <p:nvPr/>
            </p:nvSpPr>
            <p:spPr bwMode="auto">
              <a:xfrm>
                <a:off x="403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46" name="Rectangle 302"/>
              <p:cNvSpPr>
                <a:spLocks noChangeArrowheads="1"/>
              </p:cNvSpPr>
              <p:nvPr/>
            </p:nvSpPr>
            <p:spPr bwMode="auto">
              <a:xfrm>
                <a:off x="412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47" name="Rectangle 303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48" name="Rectangle 304"/>
              <p:cNvSpPr>
                <a:spLocks noChangeArrowheads="1"/>
              </p:cNvSpPr>
              <p:nvPr/>
            </p:nvSpPr>
            <p:spPr bwMode="auto">
              <a:xfrm>
                <a:off x="172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49" name="Rectangle 305"/>
              <p:cNvSpPr>
                <a:spLocks noChangeArrowheads="1"/>
              </p:cNvSpPr>
              <p:nvPr/>
            </p:nvSpPr>
            <p:spPr bwMode="auto">
              <a:xfrm>
                <a:off x="182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50" name="Rectangle 306"/>
              <p:cNvSpPr>
                <a:spLocks noChangeArrowheads="1"/>
              </p:cNvSpPr>
              <p:nvPr/>
            </p:nvSpPr>
            <p:spPr bwMode="auto">
              <a:xfrm>
                <a:off x="192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51" name="Rectangle 307"/>
              <p:cNvSpPr>
                <a:spLocks noChangeArrowheads="1"/>
              </p:cNvSpPr>
              <p:nvPr/>
            </p:nvSpPr>
            <p:spPr bwMode="auto">
              <a:xfrm>
                <a:off x="201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52" name="Rectangle 308"/>
              <p:cNvSpPr>
                <a:spLocks noChangeArrowheads="1"/>
              </p:cNvSpPr>
              <p:nvPr/>
            </p:nvSpPr>
            <p:spPr bwMode="auto">
              <a:xfrm>
                <a:off x="422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53" name="Rectangle 309"/>
              <p:cNvSpPr>
                <a:spLocks noChangeArrowheads="1"/>
              </p:cNvSpPr>
              <p:nvPr/>
            </p:nvSpPr>
            <p:spPr bwMode="auto">
              <a:xfrm>
                <a:off x="432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54" name="Rectangle 310"/>
              <p:cNvSpPr>
                <a:spLocks noChangeArrowheads="1"/>
              </p:cNvSpPr>
              <p:nvPr/>
            </p:nvSpPr>
            <p:spPr bwMode="auto">
              <a:xfrm>
                <a:off x="441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55" name="Rectangle 311"/>
              <p:cNvSpPr>
                <a:spLocks noChangeArrowheads="1"/>
              </p:cNvSpPr>
              <p:nvPr/>
            </p:nvSpPr>
            <p:spPr bwMode="auto">
              <a:xfrm>
                <a:off x="451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56" name="Rectangle 312"/>
              <p:cNvSpPr>
                <a:spLocks noChangeArrowheads="1"/>
              </p:cNvSpPr>
              <p:nvPr/>
            </p:nvSpPr>
            <p:spPr bwMode="auto">
              <a:xfrm>
                <a:off x="460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57" name="Rectangle 313"/>
              <p:cNvSpPr>
                <a:spLocks noChangeArrowheads="1"/>
              </p:cNvSpPr>
              <p:nvPr/>
            </p:nvSpPr>
            <p:spPr bwMode="auto">
              <a:xfrm>
                <a:off x="470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58" name="Rectangle 314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59" name="Rectangle 315"/>
              <p:cNvSpPr>
                <a:spLocks noChangeArrowheads="1"/>
              </p:cNvSpPr>
              <p:nvPr/>
            </p:nvSpPr>
            <p:spPr bwMode="auto">
              <a:xfrm>
                <a:off x="489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60" name="Rectangle 316"/>
              <p:cNvSpPr>
                <a:spLocks noChangeArrowheads="1"/>
              </p:cNvSpPr>
              <p:nvPr/>
            </p:nvSpPr>
            <p:spPr bwMode="auto">
              <a:xfrm>
                <a:off x="499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61" name="Rectangle 317"/>
              <p:cNvSpPr>
                <a:spLocks noChangeArrowheads="1"/>
              </p:cNvSpPr>
              <p:nvPr/>
            </p:nvSpPr>
            <p:spPr bwMode="auto">
              <a:xfrm>
                <a:off x="508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62" name="Rectangle 318"/>
              <p:cNvSpPr>
                <a:spLocks noChangeArrowheads="1"/>
              </p:cNvSpPr>
              <p:nvPr/>
            </p:nvSpPr>
            <p:spPr bwMode="auto">
              <a:xfrm>
                <a:off x="518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63" name="Rectangle 319"/>
              <p:cNvSpPr>
                <a:spLocks noChangeArrowheads="1"/>
              </p:cNvSpPr>
              <p:nvPr/>
            </p:nvSpPr>
            <p:spPr bwMode="auto">
              <a:xfrm>
                <a:off x="528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64" name="Rectangle 320"/>
              <p:cNvSpPr>
                <a:spLocks noChangeArrowheads="1"/>
              </p:cNvSpPr>
              <p:nvPr/>
            </p:nvSpPr>
            <p:spPr bwMode="auto">
              <a:xfrm>
                <a:off x="537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65" name="Rectangle 321"/>
              <p:cNvSpPr>
                <a:spLocks noChangeArrowheads="1"/>
              </p:cNvSpPr>
              <p:nvPr/>
            </p:nvSpPr>
            <p:spPr bwMode="auto">
              <a:xfrm>
                <a:off x="547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66" name="Rectangle 322"/>
              <p:cNvSpPr>
                <a:spLocks noChangeArrowheads="1"/>
              </p:cNvSpPr>
              <p:nvPr/>
            </p:nvSpPr>
            <p:spPr bwMode="auto">
              <a:xfrm>
                <a:off x="556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67" name="Rectangle 323"/>
              <p:cNvSpPr>
                <a:spLocks noChangeArrowheads="1"/>
              </p:cNvSpPr>
              <p:nvPr/>
            </p:nvSpPr>
            <p:spPr bwMode="auto">
              <a:xfrm>
                <a:off x="240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68" name="Rectangle 324"/>
              <p:cNvSpPr>
                <a:spLocks noChangeArrowheads="1"/>
              </p:cNvSpPr>
              <p:nvPr/>
            </p:nvSpPr>
            <p:spPr bwMode="auto">
              <a:xfrm>
                <a:off x="249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69" name="Rectangle 325"/>
              <p:cNvSpPr>
                <a:spLocks noChangeArrowheads="1"/>
              </p:cNvSpPr>
              <p:nvPr/>
            </p:nvSpPr>
            <p:spPr bwMode="auto">
              <a:xfrm>
                <a:off x="259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70" name="Rectangle 326"/>
              <p:cNvSpPr>
                <a:spLocks noChangeArrowheads="1"/>
              </p:cNvSpPr>
              <p:nvPr/>
            </p:nvSpPr>
            <p:spPr bwMode="auto">
              <a:xfrm>
                <a:off x="268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71" name="Rectangle 327"/>
              <p:cNvSpPr>
                <a:spLocks noChangeArrowheads="1"/>
              </p:cNvSpPr>
              <p:nvPr/>
            </p:nvSpPr>
            <p:spPr bwMode="auto">
              <a:xfrm>
                <a:off x="278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72" name="Rectangle 328"/>
              <p:cNvSpPr>
                <a:spLocks noChangeArrowheads="1"/>
              </p:cNvSpPr>
              <p:nvPr/>
            </p:nvSpPr>
            <p:spPr bwMode="auto">
              <a:xfrm>
                <a:off x="288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73" name="Rectangle 329"/>
              <p:cNvSpPr>
                <a:spLocks noChangeArrowheads="1"/>
              </p:cNvSpPr>
              <p:nvPr/>
            </p:nvSpPr>
            <p:spPr bwMode="auto">
              <a:xfrm>
                <a:off x="384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74" name="Rectangle 330"/>
              <p:cNvSpPr>
                <a:spLocks noChangeArrowheads="1"/>
              </p:cNvSpPr>
              <p:nvPr/>
            </p:nvSpPr>
            <p:spPr bwMode="auto">
              <a:xfrm>
                <a:off x="134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75" name="Rectangle 331"/>
              <p:cNvSpPr>
                <a:spLocks noChangeArrowheads="1"/>
              </p:cNvSpPr>
              <p:nvPr/>
            </p:nvSpPr>
            <p:spPr bwMode="auto">
              <a:xfrm>
                <a:off x="211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76" name="Rectangle 332"/>
              <p:cNvSpPr>
                <a:spLocks noChangeArrowheads="1"/>
              </p:cNvSpPr>
              <p:nvPr/>
            </p:nvSpPr>
            <p:spPr bwMode="auto">
              <a:xfrm>
                <a:off x="326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</p:grpSp>
      <p:sp>
        <p:nvSpPr>
          <p:cNvPr id="2233677" name="Text Box 333"/>
          <p:cNvSpPr txBox="1">
            <a:spLocks noChangeArrowheads="1"/>
          </p:cNvSpPr>
          <p:nvPr/>
        </p:nvSpPr>
        <p:spPr bwMode="auto">
          <a:xfrm>
            <a:off x="228600" y="5484813"/>
            <a:ext cx="39798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800080"/>
                </a:solidFill>
                <a:cs typeface="Arial" charset="0"/>
              </a:rPr>
              <a:t>Interaction experiments </a:t>
            </a:r>
          </a:p>
          <a:p>
            <a:pPr>
              <a:defRPr/>
            </a:pPr>
            <a:r>
              <a:rPr lang="en-US" i="1">
                <a:solidFill>
                  <a:srgbClr val="800080"/>
                </a:solidFill>
                <a:cs typeface="Arial" charset="0"/>
              </a:rPr>
              <a:t>before</a:t>
            </a:r>
            <a:r>
              <a:rPr lang="en-US" b="0">
                <a:solidFill>
                  <a:srgbClr val="800080"/>
                </a:solidFill>
                <a:cs typeface="Arial" charset="0"/>
              </a:rPr>
              <a:t> structure was known</a:t>
            </a:r>
          </a:p>
        </p:txBody>
      </p:sp>
      <p:grpSp>
        <p:nvGrpSpPr>
          <p:cNvPr id="15364" name="Group 334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33679" name="Rectangle 335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15459" name="Picture 336" descr="net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5" name="Group 337"/>
          <p:cNvGrpSpPr>
            <a:grpSpLocks/>
          </p:cNvGrpSpPr>
          <p:nvPr/>
        </p:nvGrpSpPr>
        <p:grpSpPr bwMode="auto">
          <a:xfrm>
            <a:off x="152400" y="1447800"/>
            <a:ext cx="8839200" cy="457200"/>
            <a:chOff x="96" y="912"/>
            <a:chExt cx="5568" cy="288"/>
          </a:xfrm>
        </p:grpSpPr>
        <p:sp>
          <p:nvSpPr>
            <p:cNvPr id="2233682" name="Rectangle 338"/>
            <p:cNvSpPr>
              <a:spLocks noChangeArrowheads="1"/>
            </p:cNvSpPr>
            <p:nvPr/>
          </p:nvSpPr>
          <p:spPr bwMode="auto">
            <a:xfrm>
              <a:off x="1344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33683" name="Rectangle 339"/>
            <p:cNvSpPr>
              <a:spLocks noChangeArrowheads="1"/>
            </p:cNvSpPr>
            <p:nvPr/>
          </p:nvSpPr>
          <p:spPr bwMode="auto">
            <a:xfrm>
              <a:off x="1440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33684" name="Rectangle 340"/>
            <p:cNvSpPr>
              <a:spLocks noChangeArrowheads="1"/>
            </p:cNvSpPr>
            <p:nvPr/>
          </p:nvSpPr>
          <p:spPr bwMode="auto">
            <a:xfrm>
              <a:off x="1536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33685" name="Rectangle 341"/>
            <p:cNvSpPr>
              <a:spLocks noChangeArrowheads="1"/>
            </p:cNvSpPr>
            <p:nvPr/>
          </p:nvSpPr>
          <p:spPr bwMode="auto">
            <a:xfrm>
              <a:off x="1632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33686" name="Rectangle 342"/>
            <p:cNvSpPr>
              <a:spLocks noChangeArrowheads="1"/>
            </p:cNvSpPr>
            <p:nvPr/>
          </p:nvSpPr>
          <p:spPr bwMode="auto">
            <a:xfrm>
              <a:off x="1728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33687" name="Rectangle 343"/>
            <p:cNvSpPr>
              <a:spLocks noChangeArrowheads="1"/>
            </p:cNvSpPr>
            <p:nvPr/>
          </p:nvSpPr>
          <p:spPr bwMode="auto">
            <a:xfrm>
              <a:off x="1824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33688" name="Rectangle 344"/>
            <p:cNvSpPr>
              <a:spLocks noChangeArrowheads="1"/>
            </p:cNvSpPr>
            <p:nvPr/>
          </p:nvSpPr>
          <p:spPr bwMode="auto">
            <a:xfrm>
              <a:off x="1920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33689" name="Rectangle 345"/>
            <p:cNvSpPr>
              <a:spLocks noChangeArrowheads="1"/>
            </p:cNvSpPr>
            <p:nvPr/>
          </p:nvSpPr>
          <p:spPr bwMode="auto">
            <a:xfrm>
              <a:off x="2016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33690" name="Rectangle 346"/>
            <p:cNvSpPr>
              <a:spLocks noChangeArrowheads="1"/>
            </p:cNvSpPr>
            <p:nvPr/>
          </p:nvSpPr>
          <p:spPr bwMode="auto">
            <a:xfrm>
              <a:off x="2112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33691" name="Rectangle 347"/>
            <p:cNvSpPr>
              <a:spLocks noChangeArrowheads="1"/>
            </p:cNvSpPr>
            <p:nvPr/>
          </p:nvSpPr>
          <p:spPr bwMode="auto">
            <a:xfrm>
              <a:off x="2208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2</a:t>
              </a:r>
            </a:p>
          </p:txBody>
        </p:sp>
        <p:sp>
          <p:nvSpPr>
            <p:cNvPr id="2233692" name="Rectangle 348"/>
            <p:cNvSpPr>
              <a:spLocks noChangeArrowheads="1"/>
            </p:cNvSpPr>
            <p:nvPr/>
          </p:nvSpPr>
          <p:spPr bwMode="auto">
            <a:xfrm>
              <a:off x="2976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3</a:t>
              </a:r>
            </a:p>
          </p:txBody>
        </p:sp>
        <p:sp>
          <p:nvSpPr>
            <p:cNvPr id="2233693" name="Rectangle 349"/>
            <p:cNvSpPr>
              <a:spLocks noChangeArrowheads="1"/>
            </p:cNvSpPr>
            <p:nvPr/>
          </p:nvSpPr>
          <p:spPr bwMode="auto">
            <a:xfrm>
              <a:off x="3648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5</a:t>
              </a:r>
            </a:p>
          </p:txBody>
        </p:sp>
        <p:sp>
          <p:nvSpPr>
            <p:cNvPr id="2233694" name="Rectangle 350"/>
            <p:cNvSpPr>
              <a:spLocks noChangeArrowheads="1"/>
            </p:cNvSpPr>
            <p:nvPr/>
          </p:nvSpPr>
          <p:spPr bwMode="auto">
            <a:xfrm>
              <a:off x="4224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6</a:t>
              </a:r>
            </a:p>
          </p:txBody>
        </p:sp>
        <p:sp>
          <p:nvSpPr>
            <p:cNvPr id="2233695" name="Rectangle 351"/>
            <p:cNvSpPr>
              <a:spLocks noChangeArrowheads="1"/>
            </p:cNvSpPr>
            <p:nvPr/>
          </p:nvSpPr>
          <p:spPr bwMode="auto">
            <a:xfrm>
              <a:off x="4320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6</a:t>
              </a:r>
            </a:p>
          </p:txBody>
        </p:sp>
        <p:sp>
          <p:nvSpPr>
            <p:cNvPr id="2233696" name="Rectangle 352"/>
            <p:cNvSpPr>
              <a:spLocks noChangeArrowheads="1"/>
            </p:cNvSpPr>
            <p:nvPr/>
          </p:nvSpPr>
          <p:spPr bwMode="auto">
            <a:xfrm>
              <a:off x="4416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6</a:t>
              </a:r>
            </a:p>
          </p:txBody>
        </p:sp>
        <p:sp>
          <p:nvSpPr>
            <p:cNvPr id="2233697" name="Rectangle 353"/>
            <p:cNvSpPr>
              <a:spLocks noChangeArrowheads="1"/>
            </p:cNvSpPr>
            <p:nvPr/>
          </p:nvSpPr>
          <p:spPr bwMode="auto">
            <a:xfrm>
              <a:off x="4512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6</a:t>
              </a:r>
            </a:p>
          </p:txBody>
        </p:sp>
        <p:sp>
          <p:nvSpPr>
            <p:cNvPr id="2233698" name="Rectangle 354"/>
            <p:cNvSpPr>
              <a:spLocks noChangeArrowheads="1"/>
            </p:cNvSpPr>
            <p:nvPr/>
          </p:nvSpPr>
          <p:spPr bwMode="auto">
            <a:xfrm>
              <a:off x="4608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6</a:t>
              </a:r>
            </a:p>
          </p:txBody>
        </p:sp>
        <p:sp>
          <p:nvSpPr>
            <p:cNvPr id="2233699" name="Rectangle 355"/>
            <p:cNvSpPr>
              <a:spLocks noChangeArrowheads="1"/>
            </p:cNvSpPr>
            <p:nvPr/>
          </p:nvSpPr>
          <p:spPr bwMode="auto">
            <a:xfrm>
              <a:off x="4704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8</a:t>
              </a:r>
            </a:p>
          </p:txBody>
        </p:sp>
        <p:sp>
          <p:nvSpPr>
            <p:cNvPr id="2233700" name="Rectangle 356"/>
            <p:cNvSpPr>
              <a:spLocks noChangeArrowheads="1"/>
            </p:cNvSpPr>
            <p:nvPr/>
          </p:nvSpPr>
          <p:spPr bwMode="auto">
            <a:xfrm>
              <a:off x="4800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8</a:t>
              </a:r>
            </a:p>
          </p:txBody>
        </p:sp>
        <p:sp>
          <p:nvSpPr>
            <p:cNvPr id="2233701" name="Rectangle 357"/>
            <p:cNvSpPr>
              <a:spLocks noChangeArrowheads="1"/>
            </p:cNvSpPr>
            <p:nvPr/>
          </p:nvSpPr>
          <p:spPr bwMode="auto">
            <a:xfrm>
              <a:off x="4896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8</a:t>
              </a:r>
            </a:p>
          </p:txBody>
        </p:sp>
        <p:sp>
          <p:nvSpPr>
            <p:cNvPr id="2233702" name="Rectangle 358"/>
            <p:cNvSpPr>
              <a:spLocks noChangeArrowheads="1"/>
            </p:cNvSpPr>
            <p:nvPr/>
          </p:nvSpPr>
          <p:spPr bwMode="auto">
            <a:xfrm>
              <a:off x="4992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8</a:t>
              </a:r>
            </a:p>
          </p:txBody>
        </p:sp>
        <p:sp>
          <p:nvSpPr>
            <p:cNvPr id="2233703" name="Rectangle 359"/>
            <p:cNvSpPr>
              <a:spLocks noChangeArrowheads="1"/>
            </p:cNvSpPr>
            <p:nvPr/>
          </p:nvSpPr>
          <p:spPr bwMode="auto">
            <a:xfrm>
              <a:off x="5088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9</a:t>
              </a:r>
            </a:p>
          </p:txBody>
        </p:sp>
        <p:sp>
          <p:nvSpPr>
            <p:cNvPr id="2233704" name="Rectangle 360"/>
            <p:cNvSpPr>
              <a:spLocks noChangeArrowheads="1"/>
            </p:cNvSpPr>
            <p:nvPr/>
          </p:nvSpPr>
          <p:spPr bwMode="auto">
            <a:xfrm>
              <a:off x="5184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9</a:t>
              </a:r>
            </a:p>
          </p:txBody>
        </p:sp>
        <p:sp>
          <p:nvSpPr>
            <p:cNvPr id="2233705" name="Rectangle 361"/>
            <p:cNvSpPr>
              <a:spLocks noChangeArrowheads="1"/>
            </p:cNvSpPr>
            <p:nvPr/>
          </p:nvSpPr>
          <p:spPr bwMode="auto">
            <a:xfrm>
              <a:off x="5280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9</a:t>
              </a:r>
            </a:p>
          </p:txBody>
        </p:sp>
        <p:sp>
          <p:nvSpPr>
            <p:cNvPr id="2233706" name="Rectangle 362"/>
            <p:cNvSpPr>
              <a:spLocks noChangeArrowheads="1"/>
            </p:cNvSpPr>
            <p:nvPr/>
          </p:nvSpPr>
          <p:spPr bwMode="auto">
            <a:xfrm>
              <a:off x="5376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10</a:t>
              </a:r>
            </a:p>
          </p:txBody>
        </p:sp>
        <p:sp>
          <p:nvSpPr>
            <p:cNvPr id="2233707" name="Rectangle 363"/>
            <p:cNvSpPr>
              <a:spLocks noChangeArrowheads="1"/>
            </p:cNvSpPr>
            <p:nvPr/>
          </p:nvSpPr>
          <p:spPr bwMode="auto">
            <a:xfrm>
              <a:off x="5472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10</a:t>
              </a:r>
            </a:p>
          </p:txBody>
        </p:sp>
        <p:sp>
          <p:nvSpPr>
            <p:cNvPr id="2233708" name="Rectangle 364"/>
            <p:cNvSpPr>
              <a:spLocks noChangeArrowheads="1"/>
            </p:cNvSpPr>
            <p:nvPr/>
          </p:nvSpPr>
          <p:spPr bwMode="auto">
            <a:xfrm>
              <a:off x="5568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12</a:t>
              </a:r>
            </a:p>
          </p:txBody>
        </p:sp>
        <p:sp>
          <p:nvSpPr>
            <p:cNvPr id="2233709" name="Rectangle 365"/>
            <p:cNvSpPr>
              <a:spLocks noChangeArrowheads="1"/>
            </p:cNvSpPr>
            <p:nvPr/>
          </p:nvSpPr>
          <p:spPr bwMode="auto">
            <a:xfrm>
              <a:off x="1344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2</a:t>
              </a:r>
            </a:p>
          </p:txBody>
        </p:sp>
        <p:sp>
          <p:nvSpPr>
            <p:cNvPr id="2233710" name="Rectangle 366"/>
            <p:cNvSpPr>
              <a:spLocks noChangeArrowheads="1"/>
            </p:cNvSpPr>
            <p:nvPr/>
          </p:nvSpPr>
          <p:spPr bwMode="auto">
            <a:xfrm>
              <a:off x="1440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3</a:t>
              </a:r>
            </a:p>
          </p:txBody>
        </p:sp>
        <p:sp>
          <p:nvSpPr>
            <p:cNvPr id="2233711" name="Rectangle 367"/>
            <p:cNvSpPr>
              <a:spLocks noChangeArrowheads="1"/>
            </p:cNvSpPr>
            <p:nvPr/>
          </p:nvSpPr>
          <p:spPr bwMode="auto">
            <a:xfrm>
              <a:off x="1536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5</a:t>
              </a:r>
            </a:p>
          </p:txBody>
        </p:sp>
        <p:sp>
          <p:nvSpPr>
            <p:cNvPr id="2233712" name="Rectangle 368"/>
            <p:cNvSpPr>
              <a:spLocks noChangeArrowheads="1"/>
            </p:cNvSpPr>
            <p:nvPr/>
          </p:nvSpPr>
          <p:spPr bwMode="auto">
            <a:xfrm>
              <a:off x="1632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6</a:t>
              </a:r>
            </a:p>
          </p:txBody>
        </p:sp>
        <p:sp>
          <p:nvSpPr>
            <p:cNvPr id="2233713" name="Rectangle 369"/>
            <p:cNvSpPr>
              <a:spLocks noChangeArrowheads="1"/>
            </p:cNvSpPr>
            <p:nvPr/>
          </p:nvSpPr>
          <p:spPr bwMode="auto">
            <a:xfrm>
              <a:off x="1728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8</a:t>
              </a:r>
            </a:p>
          </p:txBody>
        </p:sp>
        <p:sp>
          <p:nvSpPr>
            <p:cNvPr id="2233714" name="Rectangle 370"/>
            <p:cNvSpPr>
              <a:spLocks noChangeArrowheads="1"/>
            </p:cNvSpPr>
            <p:nvPr/>
          </p:nvSpPr>
          <p:spPr bwMode="auto">
            <a:xfrm>
              <a:off x="1824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9</a:t>
              </a:r>
            </a:p>
          </p:txBody>
        </p:sp>
        <p:sp>
          <p:nvSpPr>
            <p:cNvPr id="2233715" name="Rectangle 371"/>
            <p:cNvSpPr>
              <a:spLocks noChangeArrowheads="1"/>
            </p:cNvSpPr>
            <p:nvPr/>
          </p:nvSpPr>
          <p:spPr bwMode="auto">
            <a:xfrm>
              <a:off x="1920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10</a:t>
              </a:r>
            </a:p>
          </p:txBody>
        </p:sp>
        <p:sp>
          <p:nvSpPr>
            <p:cNvPr id="2233716" name="Rectangle 372"/>
            <p:cNvSpPr>
              <a:spLocks noChangeArrowheads="1"/>
            </p:cNvSpPr>
            <p:nvPr/>
          </p:nvSpPr>
          <p:spPr bwMode="auto">
            <a:xfrm>
              <a:off x="2016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11</a:t>
              </a:r>
            </a:p>
          </p:txBody>
        </p:sp>
        <p:sp>
          <p:nvSpPr>
            <p:cNvPr id="2233717" name="Rectangle 373"/>
            <p:cNvSpPr>
              <a:spLocks noChangeArrowheads="1"/>
            </p:cNvSpPr>
            <p:nvPr/>
          </p:nvSpPr>
          <p:spPr bwMode="auto">
            <a:xfrm>
              <a:off x="2112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12</a:t>
              </a:r>
            </a:p>
          </p:txBody>
        </p:sp>
        <p:sp>
          <p:nvSpPr>
            <p:cNvPr id="2233718" name="Rectangle 374"/>
            <p:cNvSpPr>
              <a:spLocks noChangeArrowheads="1"/>
            </p:cNvSpPr>
            <p:nvPr/>
          </p:nvSpPr>
          <p:spPr bwMode="auto">
            <a:xfrm>
              <a:off x="2208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3</a:t>
              </a:r>
            </a:p>
          </p:txBody>
        </p:sp>
        <p:sp>
          <p:nvSpPr>
            <p:cNvPr id="2233719" name="Rectangle 375"/>
            <p:cNvSpPr>
              <a:spLocks noChangeArrowheads="1"/>
            </p:cNvSpPr>
            <p:nvPr/>
          </p:nvSpPr>
          <p:spPr bwMode="auto">
            <a:xfrm>
              <a:off x="2304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5</a:t>
              </a:r>
            </a:p>
          </p:txBody>
        </p:sp>
        <p:sp>
          <p:nvSpPr>
            <p:cNvPr id="2233720" name="Rectangle 376"/>
            <p:cNvSpPr>
              <a:spLocks noChangeArrowheads="1"/>
            </p:cNvSpPr>
            <p:nvPr/>
          </p:nvSpPr>
          <p:spPr bwMode="auto">
            <a:xfrm>
              <a:off x="2400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6</a:t>
              </a:r>
            </a:p>
          </p:txBody>
        </p:sp>
        <p:sp>
          <p:nvSpPr>
            <p:cNvPr id="2233721" name="Rectangle 377"/>
            <p:cNvSpPr>
              <a:spLocks noChangeArrowheads="1"/>
            </p:cNvSpPr>
            <p:nvPr/>
          </p:nvSpPr>
          <p:spPr bwMode="auto">
            <a:xfrm>
              <a:off x="2496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8</a:t>
              </a:r>
            </a:p>
          </p:txBody>
        </p:sp>
        <p:sp>
          <p:nvSpPr>
            <p:cNvPr id="2233722" name="Rectangle 378"/>
            <p:cNvSpPr>
              <a:spLocks noChangeArrowheads="1"/>
            </p:cNvSpPr>
            <p:nvPr/>
          </p:nvSpPr>
          <p:spPr bwMode="auto">
            <a:xfrm>
              <a:off x="2592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9</a:t>
              </a:r>
            </a:p>
          </p:txBody>
        </p:sp>
        <p:sp>
          <p:nvSpPr>
            <p:cNvPr id="2233723" name="Rectangle 379"/>
            <p:cNvSpPr>
              <a:spLocks noChangeArrowheads="1"/>
            </p:cNvSpPr>
            <p:nvPr/>
          </p:nvSpPr>
          <p:spPr bwMode="auto">
            <a:xfrm>
              <a:off x="2688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10</a:t>
              </a:r>
            </a:p>
          </p:txBody>
        </p:sp>
        <p:sp>
          <p:nvSpPr>
            <p:cNvPr id="2233724" name="Rectangle 380"/>
            <p:cNvSpPr>
              <a:spLocks noChangeArrowheads="1"/>
            </p:cNvSpPr>
            <p:nvPr/>
          </p:nvSpPr>
          <p:spPr bwMode="auto">
            <a:xfrm>
              <a:off x="2784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11</a:t>
              </a:r>
            </a:p>
          </p:txBody>
        </p:sp>
        <p:sp>
          <p:nvSpPr>
            <p:cNvPr id="2233725" name="Rectangle 381"/>
            <p:cNvSpPr>
              <a:spLocks noChangeArrowheads="1"/>
            </p:cNvSpPr>
            <p:nvPr/>
          </p:nvSpPr>
          <p:spPr bwMode="auto">
            <a:xfrm>
              <a:off x="2880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12</a:t>
              </a:r>
            </a:p>
          </p:txBody>
        </p:sp>
        <p:sp>
          <p:nvSpPr>
            <p:cNvPr id="2233726" name="Rectangle 382"/>
            <p:cNvSpPr>
              <a:spLocks noChangeArrowheads="1"/>
            </p:cNvSpPr>
            <p:nvPr/>
          </p:nvSpPr>
          <p:spPr bwMode="auto">
            <a:xfrm>
              <a:off x="2976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5</a:t>
              </a:r>
            </a:p>
          </p:txBody>
        </p:sp>
        <p:sp>
          <p:nvSpPr>
            <p:cNvPr id="2233727" name="Rectangle 383"/>
            <p:cNvSpPr>
              <a:spLocks noChangeArrowheads="1"/>
            </p:cNvSpPr>
            <p:nvPr/>
          </p:nvSpPr>
          <p:spPr bwMode="auto">
            <a:xfrm>
              <a:off x="3072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6</a:t>
              </a:r>
            </a:p>
          </p:txBody>
        </p:sp>
        <p:sp>
          <p:nvSpPr>
            <p:cNvPr id="2233728" name="Rectangle 384"/>
            <p:cNvSpPr>
              <a:spLocks noChangeArrowheads="1"/>
            </p:cNvSpPr>
            <p:nvPr/>
          </p:nvSpPr>
          <p:spPr bwMode="auto">
            <a:xfrm>
              <a:off x="3168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8</a:t>
              </a:r>
            </a:p>
          </p:txBody>
        </p:sp>
        <p:sp>
          <p:nvSpPr>
            <p:cNvPr id="2233729" name="Rectangle 385"/>
            <p:cNvSpPr>
              <a:spLocks noChangeArrowheads="1"/>
            </p:cNvSpPr>
            <p:nvPr/>
          </p:nvSpPr>
          <p:spPr bwMode="auto">
            <a:xfrm>
              <a:off x="3264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9</a:t>
              </a:r>
            </a:p>
          </p:txBody>
        </p:sp>
        <p:sp>
          <p:nvSpPr>
            <p:cNvPr id="2233730" name="Rectangle 386"/>
            <p:cNvSpPr>
              <a:spLocks noChangeArrowheads="1"/>
            </p:cNvSpPr>
            <p:nvPr/>
          </p:nvSpPr>
          <p:spPr bwMode="auto">
            <a:xfrm>
              <a:off x="3360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10</a:t>
              </a:r>
            </a:p>
          </p:txBody>
        </p:sp>
        <p:sp>
          <p:nvSpPr>
            <p:cNvPr id="2233731" name="Rectangle 387"/>
            <p:cNvSpPr>
              <a:spLocks noChangeArrowheads="1"/>
            </p:cNvSpPr>
            <p:nvPr/>
          </p:nvSpPr>
          <p:spPr bwMode="auto">
            <a:xfrm>
              <a:off x="3456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11</a:t>
              </a:r>
            </a:p>
          </p:txBody>
        </p:sp>
        <p:sp>
          <p:nvSpPr>
            <p:cNvPr id="2233732" name="Rectangle 388"/>
            <p:cNvSpPr>
              <a:spLocks noChangeArrowheads="1"/>
            </p:cNvSpPr>
            <p:nvPr/>
          </p:nvSpPr>
          <p:spPr bwMode="auto">
            <a:xfrm>
              <a:off x="3552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12</a:t>
              </a:r>
            </a:p>
          </p:txBody>
        </p:sp>
        <p:sp>
          <p:nvSpPr>
            <p:cNvPr id="2233733" name="Rectangle 389"/>
            <p:cNvSpPr>
              <a:spLocks noChangeArrowheads="1"/>
            </p:cNvSpPr>
            <p:nvPr/>
          </p:nvSpPr>
          <p:spPr bwMode="auto">
            <a:xfrm>
              <a:off x="3648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6</a:t>
              </a:r>
            </a:p>
          </p:txBody>
        </p:sp>
        <p:sp>
          <p:nvSpPr>
            <p:cNvPr id="2233734" name="Rectangle 390"/>
            <p:cNvSpPr>
              <a:spLocks noChangeArrowheads="1"/>
            </p:cNvSpPr>
            <p:nvPr/>
          </p:nvSpPr>
          <p:spPr bwMode="auto">
            <a:xfrm>
              <a:off x="3744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8</a:t>
              </a:r>
            </a:p>
          </p:txBody>
        </p:sp>
        <p:sp>
          <p:nvSpPr>
            <p:cNvPr id="2233735" name="Rectangle 391"/>
            <p:cNvSpPr>
              <a:spLocks noChangeArrowheads="1"/>
            </p:cNvSpPr>
            <p:nvPr/>
          </p:nvSpPr>
          <p:spPr bwMode="auto">
            <a:xfrm>
              <a:off x="3840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9</a:t>
              </a:r>
            </a:p>
          </p:txBody>
        </p:sp>
        <p:sp>
          <p:nvSpPr>
            <p:cNvPr id="2233736" name="Rectangle 392"/>
            <p:cNvSpPr>
              <a:spLocks noChangeArrowheads="1"/>
            </p:cNvSpPr>
            <p:nvPr/>
          </p:nvSpPr>
          <p:spPr bwMode="auto">
            <a:xfrm>
              <a:off x="3936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10</a:t>
              </a:r>
            </a:p>
          </p:txBody>
        </p:sp>
        <p:sp>
          <p:nvSpPr>
            <p:cNvPr id="2233737" name="Rectangle 393"/>
            <p:cNvSpPr>
              <a:spLocks noChangeArrowheads="1"/>
            </p:cNvSpPr>
            <p:nvPr/>
          </p:nvSpPr>
          <p:spPr bwMode="auto">
            <a:xfrm>
              <a:off x="4032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11</a:t>
              </a:r>
            </a:p>
          </p:txBody>
        </p:sp>
        <p:sp>
          <p:nvSpPr>
            <p:cNvPr id="2233738" name="Rectangle 394"/>
            <p:cNvSpPr>
              <a:spLocks noChangeArrowheads="1"/>
            </p:cNvSpPr>
            <p:nvPr/>
          </p:nvSpPr>
          <p:spPr bwMode="auto">
            <a:xfrm>
              <a:off x="4128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12</a:t>
              </a:r>
            </a:p>
          </p:txBody>
        </p:sp>
        <p:sp>
          <p:nvSpPr>
            <p:cNvPr id="2233739" name="Rectangle 395"/>
            <p:cNvSpPr>
              <a:spLocks noChangeArrowheads="1"/>
            </p:cNvSpPr>
            <p:nvPr/>
          </p:nvSpPr>
          <p:spPr bwMode="auto">
            <a:xfrm>
              <a:off x="4224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8</a:t>
              </a:r>
            </a:p>
          </p:txBody>
        </p:sp>
        <p:sp>
          <p:nvSpPr>
            <p:cNvPr id="2233740" name="Rectangle 396"/>
            <p:cNvSpPr>
              <a:spLocks noChangeArrowheads="1"/>
            </p:cNvSpPr>
            <p:nvPr/>
          </p:nvSpPr>
          <p:spPr bwMode="auto">
            <a:xfrm>
              <a:off x="4320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9</a:t>
              </a:r>
            </a:p>
          </p:txBody>
        </p:sp>
        <p:sp>
          <p:nvSpPr>
            <p:cNvPr id="2233741" name="Rectangle 397"/>
            <p:cNvSpPr>
              <a:spLocks noChangeArrowheads="1"/>
            </p:cNvSpPr>
            <p:nvPr/>
          </p:nvSpPr>
          <p:spPr bwMode="auto">
            <a:xfrm>
              <a:off x="4416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10</a:t>
              </a:r>
            </a:p>
          </p:txBody>
        </p:sp>
        <p:sp>
          <p:nvSpPr>
            <p:cNvPr id="2233742" name="Rectangle 398"/>
            <p:cNvSpPr>
              <a:spLocks noChangeArrowheads="1"/>
            </p:cNvSpPr>
            <p:nvPr/>
          </p:nvSpPr>
          <p:spPr bwMode="auto">
            <a:xfrm>
              <a:off x="4512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11</a:t>
              </a:r>
            </a:p>
          </p:txBody>
        </p:sp>
        <p:sp>
          <p:nvSpPr>
            <p:cNvPr id="2233743" name="Rectangle 399"/>
            <p:cNvSpPr>
              <a:spLocks noChangeArrowheads="1"/>
            </p:cNvSpPr>
            <p:nvPr/>
          </p:nvSpPr>
          <p:spPr bwMode="auto">
            <a:xfrm>
              <a:off x="4608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12</a:t>
              </a:r>
            </a:p>
          </p:txBody>
        </p:sp>
        <p:sp>
          <p:nvSpPr>
            <p:cNvPr id="2233744" name="Rectangle 400"/>
            <p:cNvSpPr>
              <a:spLocks noChangeArrowheads="1"/>
            </p:cNvSpPr>
            <p:nvPr/>
          </p:nvSpPr>
          <p:spPr bwMode="auto">
            <a:xfrm>
              <a:off x="4704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9</a:t>
              </a:r>
            </a:p>
          </p:txBody>
        </p:sp>
        <p:sp>
          <p:nvSpPr>
            <p:cNvPr id="2233745" name="Rectangle 401"/>
            <p:cNvSpPr>
              <a:spLocks noChangeArrowheads="1"/>
            </p:cNvSpPr>
            <p:nvPr/>
          </p:nvSpPr>
          <p:spPr bwMode="auto">
            <a:xfrm>
              <a:off x="4800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10</a:t>
              </a:r>
            </a:p>
          </p:txBody>
        </p:sp>
        <p:sp>
          <p:nvSpPr>
            <p:cNvPr id="2233746" name="Rectangle 402"/>
            <p:cNvSpPr>
              <a:spLocks noChangeArrowheads="1"/>
            </p:cNvSpPr>
            <p:nvPr/>
          </p:nvSpPr>
          <p:spPr bwMode="auto">
            <a:xfrm>
              <a:off x="4896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11</a:t>
              </a:r>
            </a:p>
          </p:txBody>
        </p:sp>
        <p:sp>
          <p:nvSpPr>
            <p:cNvPr id="2233747" name="Rectangle 403"/>
            <p:cNvSpPr>
              <a:spLocks noChangeArrowheads="1"/>
            </p:cNvSpPr>
            <p:nvPr/>
          </p:nvSpPr>
          <p:spPr bwMode="auto">
            <a:xfrm>
              <a:off x="4992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12</a:t>
              </a:r>
            </a:p>
          </p:txBody>
        </p:sp>
        <p:sp>
          <p:nvSpPr>
            <p:cNvPr id="2233748" name="Rectangle 404"/>
            <p:cNvSpPr>
              <a:spLocks noChangeArrowheads="1"/>
            </p:cNvSpPr>
            <p:nvPr/>
          </p:nvSpPr>
          <p:spPr bwMode="auto">
            <a:xfrm>
              <a:off x="5088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10</a:t>
              </a:r>
            </a:p>
          </p:txBody>
        </p:sp>
        <p:sp>
          <p:nvSpPr>
            <p:cNvPr id="2233749" name="Rectangle 405"/>
            <p:cNvSpPr>
              <a:spLocks noChangeArrowheads="1"/>
            </p:cNvSpPr>
            <p:nvPr/>
          </p:nvSpPr>
          <p:spPr bwMode="auto">
            <a:xfrm>
              <a:off x="5184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11</a:t>
              </a:r>
            </a:p>
          </p:txBody>
        </p:sp>
        <p:sp>
          <p:nvSpPr>
            <p:cNvPr id="2233750" name="Rectangle 406"/>
            <p:cNvSpPr>
              <a:spLocks noChangeArrowheads="1"/>
            </p:cNvSpPr>
            <p:nvPr/>
          </p:nvSpPr>
          <p:spPr bwMode="auto">
            <a:xfrm>
              <a:off x="5280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12</a:t>
              </a:r>
            </a:p>
          </p:txBody>
        </p:sp>
        <p:sp>
          <p:nvSpPr>
            <p:cNvPr id="2233751" name="Rectangle 407"/>
            <p:cNvSpPr>
              <a:spLocks noChangeArrowheads="1"/>
            </p:cNvSpPr>
            <p:nvPr/>
          </p:nvSpPr>
          <p:spPr bwMode="auto">
            <a:xfrm>
              <a:off x="5376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11</a:t>
              </a:r>
            </a:p>
          </p:txBody>
        </p:sp>
        <p:sp>
          <p:nvSpPr>
            <p:cNvPr id="2233752" name="Rectangle 408"/>
            <p:cNvSpPr>
              <a:spLocks noChangeArrowheads="1"/>
            </p:cNvSpPr>
            <p:nvPr/>
          </p:nvSpPr>
          <p:spPr bwMode="auto">
            <a:xfrm>
              <a:off x="5472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11</a:t>
              </a:r>
            </a:p>
          </p:txBody>
        </p:sp>
        <p:sp>
          <p:nvSpPr>
            <p:cNvPr id="2233753" name="Rectangle 409"/>
            <p:cNvSpPr>
              <a:spLocks noChangeArrowheads="1"/>
            </p:cNvSpPr>
            <p:nvPr/>
          </p:nvSpPr>
          <p:spPr bwMode="auto">
            <a:xfrm>
              <a:off x="5568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12</a:t>
              </a:r>
            </a:p>
          </p:txBody>
        </p:sp>
        <p:sp>
          <p:nvSpPr>
            <p:cNvPr id="2233754" name="Rectangle 410"/>
            <p:cNvSpPr>
              <a:spLocks noChangeArrowheads="1"/>
            </p:cNvSpPr>
            <p:nvPr/>
          </p:nvSpPr>
          <p:spPr bwMode="auto">
            <a:xfrm>
              <a:off x="2304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2</a:t>
              </a:r>
            </a:p>
          </p:txBody>
        </p:sp>
        <p:sp>
          <p:nvSpPr>
            <p:cNvPr id="2233755" name="Rectangle 411"/>
            <p:cNvSpPr>
              <a:spLocks noChangeArrowheads="1"/>
            </p:cNvSpPr>
            <p:nvPr/>
          </p:nvSpPr>
          <p:spPr bwMode="auto">
            <a:xfrm>
              <a:off x="2400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2</a:t>
              </a:r>
            </a:p>
          </p:txBody>
        </p:sp>
        <p:sp>
          <p:nvSpPr>
            <p:cNvPr id="2233756" name="Rectangle 412"/>
            <p:cNvSpPr>
              <a:spLocks noChangeArrowheads="1"/>
            </p:cNvSpPr>
            <p:nvPr/>
          </p:nvSpPr>
          <p:spPr bwMode="auto">
            <a:xfrm>
              <a:off x="2592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2</a:t>
              </a:r>
            </a:p>
          </p:txBody>
        </p:sp>
        <p:sp>
          <p:nvSpPr>
            <p:cNvPr id="2233757" name="Rectangle 413"/>
            <p:cNvSpPr>
              <a:spLocks noChangeArrowheads="1"/>
            </p:cNvSpPr>
            <p:nvPr/>
          </p:nvSpPr>
          <p:spPr bwMode="auto">
            <a:xfrm>
              <a:off x="2688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2</a:t>
              </a:r>
            </a:p>
          </p:txBody>
        </p:sp>
        <p:sp>
          <p:nvSpPr>
            <p:cNvPr id="2233758" name="Rectangle 414"/>
            <p:cNvSpPr>
              <a:spLocks noChangeArrowheads="1"/>
            </p:cNvSpPr>
            <p:nvPr/>
          </p:nvSpPr>
          <p:spPr bwMode="auto">
            <a:xfrm>
              <a:off x="2784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2</a:t>
              </a:r>
            </a:p>
          </p:txBody>
        </p:sp>
        <p:sp>
          <p:nvSpPr>
            <p:cNvPr id="2233759" name="Rectangle 415"/>
            <p:cNvSpPr>
              <a:spLocks noChangeArrowheads="1"/>
            </p:cNvSpPr>
            <p:nvPr/>
          </p:nvSpPr>
          <p:spPr bwMode="auto">
            <a:xfrm>
              <a:off x="2880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2</a:t>
              </a:r>
            </a:p>
          </p:txBody>
        </p:sp>
        <p:sp>
          <p:nvSpPr>
            <p:cNvPr id="2233760" name="Rectangle 416"/>
            <p:cNvSpPr>
              <a:spLocks noChangeArrowheads="1"/>
            </p:cNvSpPr>
            <p:nvPr/>
          </p:nvSpPr>
          <p:spPr bwMode="auto">
            <a:xfrm>
              <a:off x="2496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2</a:t>
              </a:r>
            </a:p>
          </p:txBody>
        </p:sp>
        <p:sp>
          <p:nvSpPr>
            <p:cNvPr id="2233761" name="Rectangle 417"/>
            <p:cNvSpPr>
              <a:spLocks noChangeArrowheads="1"/>
            </p:cNvSpPr>
            <p:nvPr/>
          </p:nvSpPr>
          <p:spPr bwMode="auto">
            <a:xfrm>
              <a:off x="3072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3</a:t>
              </a:r>
            </a:p>
          </p:txBody>
        </p:sp>
        <p:sp>
          <p:nvSpPr>
            <p:cNvPr id="2233762" name="Rectangle 418"/>
            <p:cNvSpPr>
              <a:spLocks noChangeArrowheads="1"/>
            </p:cNvSpPr>
            <p:nvPr/>
          </p:nvSpPr>
          <p:spPr bwMode="auto">
            <a:xfrm>
              <a:off x="3168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3</a:t>
              </a:r>
            </a:p>
          </p:txBody>
        </p:sp>
        <p:sp>
          <p:nvSpPr>
            <p:cNvPr id="2233763" name="Rectangle 419"/>
            <p:cNvSpPr>
              <a:spLocks noChangeArrowheads="1"/>
            </p:cNvSpPr>
            <p:nvPr/>
          </p:nvSpPr>
          <p:spPr bwMode="auto">
            <a:xfrm>
              <a:off x="3360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3</a:t>
              </a:r>
            </a:p>
          </p:txBody>
        </p:sp>
        <p:sp>
          <p:nvSpPr>
            <p:cNvPr id="2233764" name="Rectangle 420"/>
            <p:cNvSpPr>
              <a:spLocks noChangeArrowheads="1"/>
            </p:cNvSpPr>
            <p:nvPr/>
          </p:nvSpPr>
          <p:spPr bwMode="auto">
            <a:xfrm>
              <a:off x="3456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3</a:t>
              </a:r>
            </a:p>
          </p:txBody>
        </p:sp>
        <p:sp>
          <p:nvSpPr>
            <p:cNvPr id="2233765" name="Rectangle 421"/>
            <p:cNvSpPr>
              <a:spLocks noChangeArrowheads="1"/>
            </p:cNvSpPr>
            <p:nvPr/>
          </p:nvSpPr>
          <p:spPr bwMode="auto">
            <a:xfrm>
              <a:off x="3552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3</a:t>
              </a:r>
            </a:p>
          </p:txBody>
        </p:sp>
        <p:sp>
          <p:nvSpPr>
            <p:cNvPr id="2233766" name="Rectangle 422"/>
            <p:cNvSpPr>
              <a:spLocks noChangeArrowheads="1"/>
            </p:cNvSpPr>
            <p:nvPr/>
          </p:nvSpPr>
          <p:spPr bwMode="auto">
            <a:xfrm>
              <a:off x="3264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3</a:t>
              </a:r>
            </a:p>
          </p:txBody>
        </p:sp>
        <p:sp>
          <p:nvSpPr>
            <p:cNvPr id="2233767" name="Rectangle 423"/>
            <p:cNvSpPr>
              <a:spLocks noChangeArrowheads="1"/>
            </p:cNvSpPr>
            <p:nvPr/>
          </p:nvSpPr>
          <p:spPr bwMode="auto">
            <a:xfrm>
              <a:off x="3744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5</a:t>
              </a:r>
            </a:p>
          </p:txBody>
        </p:sp>
        <p:sp>
          <p:nvSpPr>
            <p:cNvPr id="2233768" name="Rectangle 424"/>
            <p:cNvSpPr>
              <a:spLocks noChangeArrowheads="1"/>
            </p:cNvSpPr>
            <p:nvPr/>
          </p:nvSpPr>
          <p:spPr bwMode="auto">
            <a:xfrm>
              <a:off x="3840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5</a:t>
              </a:r>
            </a:p>
          </p:txBody>
        </p:sp>
        <p:sp>
          <p:nvSpPr>
            <p:cNvPr id="2233769" name="Rectangle 425"/>
            <p:cNvSpPr>
              <a:spLocks noChangeArrowheads="1"/>
            </p:cNvSpPr>
            <p:nvPr/>
          </p:nvSpPr>
          <p:spPr bwMode="auto">
            <a:xfrm>
              <a:off x="4032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5</a:t>
              </a:r>
            </a:p>
          </p:txBody>
        </p:sp>
        <p:sp>
          <p:nvSpPr>
            <p:cNvPr id="2233770" name="Rectangle 426"/>
            <p:cNvSpPr>
              <a:spLocks noChangeArrowheads="1"/>
            </p:cNvSpPr>
            <p:nvPr/>
          </p:nvSpPr>
          <p:spPr bwMode="auto">
            <a:xfrm>
              <a:off x="4128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5</a:t>
              </a:r>
            </a:p>
          </p:txBody>
        </p:sp>
        <p:sp>
          <p:nvSpPr>
            <p:cNvPr id="2233771" name="Rectangle 427"/>
            <p:cNvSpPr>
              <a:spLocks noChangeArrowheads="1"/>
            </p:cNvSpPr>
            <p:nvPr/>
          </p:nvSpPr>
          <p:spPr bwMode="auto">
            <a:xfrm>
              <a:off x="3936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5</a:t>
              </a:r>
            </a:p>
          </p:txBody>
        </p:sp>
        <p:sp>
          <p:nvSpPr>
            <p:cNvPr id="2233772" name="Rectangle 428"/>
            <p:cNvSpPr>
              <a:spLocks noChangeArrowheads="1"/>
            </p:cNvSpPr>
            <p:nvPr/>
          </p:nvSpPr>
          <p:spPr bwMode="auto">
            <a:xfrm>
              <a:off x="96" y="912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600">
                  <a:cs typeface="+mn-cs"/>
                </a:rPr>
                <a:t>Subunits</a:t>
              </a:r>
            </a:p>
          </p:txBody>
        </p:sp>
        <p:sp>
          <p:nvSpPr>
            <p:cNvPr id="2233773" name="Rectangle 429"/>
            <p:cNvSpPr>
              <a:spLocks noChangeArrowheads="1"/>
            </p:cNvSpPr>
            <p:nvPr/>
          </p:nvSpPr>
          <p:spPr bwMode="auto">
            <a:xfrm>
              <a:off x="96" y="1056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600">
                  <a:cs typeface="+mn-cs"/>
                </a:rPr>
                <a:t>Subunits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800080"/>
                </a:solidFill>
                <a:cs typeface="+mj-cs"/>
              </a:rPr>
              <a:t>Gold-Standard Positives</a:t>
            </a:r>
          </a:p>
        </p:txBody>
      </p:sp>
      <p:grpSp>
        <p:nvGrpSpPr>
          <p:cNvPr id="19458" name="Group 3"/>
          <p:cNvGrpSpPr>
            <a:grpSpLocks/>
          </p:cNvGrpSpPr>
          <p:nvPr/>
        </p:nvGrpSpPr>
        <p:grpSpPr bwMode="auto">
          <a:xfrm>
            <a:off x="152400" y="1447800"/>
            <a:ext cx="8839200" cy="4800600"/>
            <a:chOff x="96" y="912"/>
            <a:chExt cx="5568" cy="3024"/>
          </a:xfrm>
        </p:grpSpPr>
        <p:grpSp>
          <p:nvGrpSpPr>
            <p:cNvPr id="19462" name="Group 4"/>
            <p:cNvGrpSpPr>
              <a:grpSpLocks/>
            </p:cNvGrpSpPr>
            <p:nvPr/>
          </p:nvGrpSpPr>
          <p:grpSpPr bwMode="auto">
            <a:xfrm>
              <a:off x="1680" y="1920"/>
              <a:ext cx="2256" cy="2016"/>
              <a:chOff x="432" y="1920"/>
              <a:chExt cx="2256" cy="2016"/>
            </a:xfrm>
          </p:grpSpPr>
          <p:sp>
            <p:nvSpPr>
              <p:cNvPr id="2237445" name="Oval 5"/>
              <p:cNvSpPr>
                <a:spLocks noChangeArrowheads="1"/>
              </p:cNvSpPr>
              <p:nvPr/>
            </p:nvSpPr>
            <p:spPr bwMode="auto">
              <a:xfrm>
                <a:off x="1152" y="1920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>
                    <a:latin typeface="Tahoma" charset="0"/>
                    <a:cs typeface="+mn-cs"/>
                  </a:rPr>
                  <a:t>5</a:t>
                </a:r>
              </a:p>
            </p:txBody>
          </p:sp>
          <p:sp>
            <p:nvSpPr>
              <p:cNvPr id="2237446" name="Oval 6"/>
              <p:cNvSpPr>
                <a:spLocks noChangeArrowheads="1"/>
              </p:cNvSpPr>
              <p:nvPr/>
            </p:nvSpPr>
            <p:spPr bwMode="auto">
              <a:xfrm>
                <a:off x="672" y="2208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>
                    <a:latin typeface="Tahoma" charset="0"/>
                    <a:cs typeface="+mn-cs"/>
                  </a:rPr>
                  <a:t>6</a:t>
                </a:r>
              </a:p>
            </p:txBody>
          </p:sp>
          <p:sp>
            <p:nvSpPr>
              <p:cNvPr id="2237447" name="Oval 7"/>
              <p:cNvSpPr>
                <a:spLocks noChangeArrowheads="1"/>
              </p:cNvSpPr>
              <p:nvPr/>
            </p:nvSpPr>
            <p:spPr bwMode="auto">
              <a:xfrm>
                <a:off x="432" y="2832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>
                    <a:latin typeface="Tahoma" charset="0"/>
                    <a:cs typeface="+mn-cs"/>
                  </a:rPr>
                  <a:t>8</a:t>
                </a:r>
              </a:p>
            </p:txBody>
          </p:sp>
          <p:sp>
            <p:nvSpPr>
              <p:cNvPr id="2237448" name="Oval 8"/>
              <p:cNvSpPr>
                <a:spLocks noChangeArrowheads="1"/>
              </p:cNvSpPr>
              <p:nvPr/>
            </p:nvSpPr>
            <p:spPr bwMode="auto">
              <a:xfrm>
                <a:off x="672" y="34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>
                    <a:latin typeface="Tahoma" charset="0"/>
                    <a:cs typeface="+mn-cs"/>
                  </a:rPr>
                  <a:t>9</a:t>
                </a:r>
              </a:p>
            </p:txBody>
          </p:sp>
          <p:sp>
            <p:nvSpPr>
              <p:cNvPr id="2237449" name="Oval 9"/>
              <p:cNvSpPr>
                <a:spLocks noChangeArrowheads="1"/>
              </p:cNvSpPr>
              <p:nvPr/>
            </p:nvSpPr>
            <p:spPr bwMode="auto">
              <a:xfrm>
                <a:off x="1152" y="3744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>
                    <a:latin typeface="Tahoma" charset="0"/>
                    <a:cs typeface="+mn-cs"/>
                  </a:rPr>
                  <a:t>10</a:t>
                </a:r>
              </a:p>
            </p:txBody>
          </p:sp>
          <p:sp>
            <p:nvSpPr>
              <p:cNvPr id="2237450" name="Oval 10"/>
              <p:cNvSpPr>
                <a:spLocks noChangeArrowheads="1"/>
              </p:cNvSpPr>
              <p:nvPr/>
            </p:nvSpPr>
            <p:spPr bwMode="auto">
              <a:xfrm>
                <a:off x="1776" y="3744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>
                    <a:latin typeface="Tahoma" charset="0"/>
                    <a:cs typeface="+mn-cs"/>
                  </a:rPr>
                  <a:t>11</a:t>
                </a:r>
              </a:p>
            </p:txBody>
          </p:sp>
          <p:sp>
            <p:nvSpPr>
              <p:cNvPr id="2237451" name="Oval 11"/>
              <p:cNvSpPr>
                <a:spLocks noChangeArrowheads="1"/>
              </p:cNvSpPr>
              <p:nvPr/>
            </p:nvSpPr>
            <p:spPr bwMode="auto">
              <a:xfrm>
                <a:off x="2256" y="34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>
                    <a:latin typeface="Tahoma" charset="0"/>
                    <a:cs typeface="+mn-cs"/>
                  </a:rPr>
                  <a:t>12</a:t>
                </a:r>
              </a:p>
            </p:txBody>
          </p:sp>
          <p:sp>
            <p:nvSpPr>
              <p:cNvPr id="2237452" name="Oval 12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>
                    <a:latin typeface="Tahoma" charset="0"/>
                    <a:cs typeface="+mn-cs"/>
                  </a:rPr>
                  <a:t>1</a:t>
                </a:r>
              </a:p>
            </p:txBody>
          </p:sp>
          <p:sp>
            <p:nvSpPr>
              <p:cNvPr id="2237453" name="Oval 13"/>
              <p:cNvSpPr>
                <a:spLocks noChangeArrowheads="1"/>
              </p:cNvSpPr>
              <p:nvPr/>
            </p:nvSpPr>
            <p:spPr bwMode="auto">
              <a:xfrm>
                <a:off x="2256" y="2208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>
                    <a:latin typeface="Tahoma" charset="0"/>
                    <a:cs typeface="+mn-cs"/>
                  </a:rPr>
                  <a:t>2</a:t>
                </a:r>
              </a:p>
            </p:txBody>
          </p:sp>
          <p:sp>
            <p:nvSpPr>
              <p:cNvPr id="2237454" name="Oval 14"/>
              <p:cNvSpPr>
                <a:spLocks noChangeArrowheads="1"/>
              </p:cNvSpPr>
              <p:nvPr/>
            </p:nvSpPr>
            <p:spPr bwMode="auto">
              <a:xfrm>
                <a:off x="1776" y="1920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>
                    <a:latin typeface="Tahoma" charset="0"/>
                    <a:cs typeface="+mn-cs"/>
                  </a:rPr>
                  <a:t>3</a:t>
                </a:r>
              </a:p>
            </p:txBody>
          </p:sp>
          <p:cxnSp>
            <p:nvCxnSpPr>
              <p:cNvPr id="2237455" name="AutoShape 15"/>
              <p:cNvCxnSpPr>
                <a:cxnSpLocks noChangeShapeType="1"/>
                <a:stCxn id="2237454" idx="6"/>
                <a:endCxn id="2237453" idx="1"/>
              </p:cNvCxnSpPr>
              <p:nvPr/>
            </p:nvCxnSpPr>
            <p:spPr bwMode="auto">
              <a:xfrm>
                <a:off x="1968" y="2016"/>
                <a:ext cx="316" cy="220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56" name="AutoShape 16"/>
              <p:cNvCxnSpPr>
                <a:cxnSpLocks noChangeShapeType="1"/>
                <a:stCxn id="2237453" idx="5"/>
                <a:endCxn id="2237452" idx="0"/>
              </p:cNvCxnSpPr>
              <p:nvPr/>
            </p:nvCxnSpPr>
            <p:spPr bwMode="auto">
              <a:xfrm>
                <a:off x="2420" y="2372"/>
                <a:ext cx="172" cy="460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57" name="AutoShape 17"/>
              <p:cNvCxnSpPr>
                <a:cxnSpLocks noChangeShapeType="1"/>
                <a:stCxn id="2237453" idx="5"/>
                <a:endCxn id="2237451" idx="7"/>
              </p:cNvCxnSpPr>
              <p:nvPr/>
            </p:nvCxnSpPr>
            <p:spPr bwMode="auto">
              <a:xfrm>
                <a:off x="2420" y="2372"/>
                <a:ext cx="0" cy="1112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58" name="AutoShape 18"/>
              <p:cNvCxnSpPr>
                <a:cxnSpLocks noChangeShapeType="1"/>
                <a:stCxn id="2237447" idx="6"/>
                <a:endCxn id="2237452" idx="2"/>
              </p:cNvCxnSpPr>
              <p:nvPr/>
            </p:nvCxnSpPr>
            <p:spPr bwMode="auto">
              <a:xfrm>
                <a:off x="624" y="2928"/>
                <a:ext cx="1872" cy="0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59" name="AutoShape 19"/>
              <p:cNvCxnSpPr>
                <a:cxnSpLocks noChangeShapeType="1"/>
                <a:stCxn id="2237454" idx="4"/>
                <a:endCxn id="2237450" idx="0"/>
              </p:cNvCxnSpPr>
              <p:nvPr/>
            </p:nvCxnSpPr>
            <p:spPr bwMode="auto">
              <a:xfrm>
                <a:off x="1872" y="2112"/>
                <a:ext cx="0" cy="1632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60" name="AutoShape 20"/>
              <p:cNvCxnSpPr>
                <a:cxnSpLocks noChangeShapeType="1"/>
                <a:stCxn id="2237448" idx="7"/>
                <a:endCxn id="2237453" idx="3"/>
              </p:cNvCxnSpPr>
              <p:nvPr/>
            </p:nvCxnSpPr>
            <p:spPr bwMode="auto">
              <a:xfrm flipV="1">
                <a:off x="836" y="2372"/>
                <a:ext cx="1448" cy="1112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61" name="AutoShape 21"/>
              <p:cNvCxnSpPr>
                <a:cxnSpLocks noChangeShapeType="1"/>
                <a:stCxn id="2237450" idx="6"/>
                <a:endCxn id="2237452" idx="4"/>
              </p:cNvCxnSpPr>
              <p:nvPr/>
            </p:nvCxnSpPr>
            <p:spPr bwMode="auto">
              <a:xfrm flipV="1">
                <a:off x="1968" y="3024"/>
                <a:ext cx="624" cy="816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62" name="AutoShape 22"/>
              <p:cNvCxnSpPr>
                <a:cxnSpLocks noChangeShapeType="1"/>
                <a:stCxn id="2237446" idx="5"/>
                <a:endCxn id="2237452" idx="2"/>
              </p:cNvCxnSpPr>
              <p:nvPr/>
            </p:nvCxnSpPr>
            <p:spPr bwMode="auto">
              <a:xfrm>
                <a:off x="836" y="2372"/>
                <a:ext cx="1660" cy="556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63" name="AutoShape 23"/>
              <p:cNvCxnSpPr>
                <a:cxnSpLocks noChangeShapeType="1"/>
                <a:stCxn id="2237445" idx="5"/>
                <a:endCxn id="2237452" idx="1"/>
              </p:cNvCxnSpPr>
              <p:nvPr/>
            </p:nvCxnSpPr>
            <p:spPr bwMode="auto">
              <a:xfrm>
                <a:off x="1316" y="2084"/>
                <a:ext cx="1208" cy="776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64" name="AutoShape 24"/>
              <p:cNvCxnSpPr>
                <a:cxnSpLocks noChangeShapeType="1"/>
                <a:stCxn id="2237453" idx="3"/>
                <a:endCxn id="2237449" idx="0"/>
              </p:cNvCxnSpPr>
              <p:nvPr/>
            </p:nvCxnSpPr>
            <p:spPr bwMode="auto">
              <a:xfrm flipH="1">
                <a:off x="1248" y="2372"/>
                <a:ext cx="1036" cy="1372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65" name="AutoShape 25"/>
              <p:cNvCxnSpPr>
                <a:cxnSpLocks noChangeShapeType="1"/>
                <a:stCxn id="2237454" idx="4"/>
                <a:endCxn id="2237449" idx="0"/>
              </p:cNvCxnSpPr>
              <p:nvPr/>
            </p:nvCxnSpPr>
            <p:spPr bwMode="auto">
              <a:xfrm flipH="1">
                <a:off x="1248" y="2112"/>
                <a:ext cx="624" cy="1632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66" name="AutoShape 26"/>
              <p:cNvCxnSpPr>
                <a:cxnSpLocks noChangeShapeType="1"/>
                <a:stCxn id="2237448" idx="7"/>
                <a:endCxn id="2237452" idx="2"/>
              </p:cNvCxnSpPr>
              <p:nvPr/>
            </p:nvCxnSpPr>
            <p:spPr bwMode="auto">
              <a:xfrm flipV="1">
                <a:off x="836" y="2928"/>
                <a:ext cx="1660" cy="556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67" name="AutoShape 27"/>
              <p:cNvCxnSpPr>
                <a:cxnSpLocks noChangeShapeType="1"/>
                <a:stCxn id="2237454" idx="5"/>
                <a:endCxn id="2237451" idx="0"/>
              </p:cNvCxnSpPr>
              <p:nvPr/>
            </p:nvCxnSpPr>
            <p:spPr bwMode="auto">
              <a:xfrm>
                <a:off x="1940" y="2084"/>
                <a:ext cx="412" cy="1372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237468" name="Rectangle 28"/>
            <p:cNvSpPr>
              <a:spLocks noChangeArrowheads="1"/>
            </p:cNvSpPr>
            <p:nvPr/>
          </p:nvSpPr>
          <p:spPr bwMode="auto">
            <a:xfrm>
              <a:off x="1824" y="1296"/>
              <a:ext cx="211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0">
                  <a:solidFill>
                    <a:srgbClr val="800080"/>
                  </a:solidFill>
                  <a:latin typeface="Tahoma" charset="0"/>
                  <a:cs typeface="+mn-cs"/>
                </a:rPr>
                <a:t>Gold-Standard Positive (GSTD+): 13</a:t>
              </a:r>
            </a:p>
          </p:txBody>
        </p:sp>
        <p:grpSp>
          <p:nvGrpSpPr>
            <p:cNvPr id="19464" name="Group 29"/>
            <p:cNvGrpSpPr>
              <a:grpSpLocks/>
            </p:cNvGrpSpPr>
            <p:nvPr/>
          </p:nvGrpSpPr>
          <p:grpSpPr bwMode="auto">
            <a:xfrm>
              <a:off x="96" y="912"/>
              <a:ext cx="5568" cy="288"/>
              <a:chOff x="96" y="912"/>
              <a:chExt cx="5568" cy="288"/>
            </a:xfrm>
          </p:grpSpPr>
          <p:grpSp>
            <p:nvGrpSpPr>
              <p:cNvPr id="19465" name="Group 30"/>
              <p:cNvGrpSpPr>
                <a:grpSpLocks/>
              </p:cNvGrpSpPr>
              <p:nvPr/>
            </p:nvGrpSpPr>
            <p:grpSpPr bwMode="auto">
              <a:xfrm>
                <a:off x="96" y="912"/>
                <a:ext cx="5568" cy="144"/>
                <a:chOff x="96" y="912"/>
                <a:chExt cx="5568" cy="144"/>
              </a:xfrm>
            </p:grpSpPr>
            <p:sp>
              <p:nvSpPr>
                <p:cNvPr id="2237471" name="Rectangle 31"/>
                <p:cNvSpPr>
                  <a:spLocks noChangeArrowheads="1"/>
                </p:cNvSpPr>
                <p:nvPr/>
              </p:nvSpPr>
              <p:spPr bwMode="auto">
                <a:xfrm>
                  <a:off x="1344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237472" name="Rectangle 32"/>
                <p:cNvSpPr>
                  <a:spLocks noChangeArrowheads="1"/>
                </p:cNvSpPr>
                <p:nvPr/>
              </p:nvSpPr>
              <p:spPr bwMode="auto">
                <a:xfrm>
                  <a:off x="1440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237473" name="Rectangle 33"/>
                <p:cNvSpPr>
                  <a:spLocks noChangeArrowheads="1"/>
                </p:cNvSpPr>
                <p:nvPr/>
              </p:nvSpPr>
              <p:spPr bwMode="auto">
                <a:xfrm>
                  <a:off x="1536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237474" name="Rectangle 34"/>
                <p:cNvSpPr>
                  <a:spLocks noChangeArrowheads="1"/>
                </p:cNvSpPr>
                <p:nvPr/>
              </p:nvSpPr>
              <p:spPr bwMode="auto">
                <a:xfrm>
                  <a:off x="1632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237475" name="Rectangle 35"/>
                <p:cNvSpPr>
                  <a:spLocks noChangeArrowheads="1"/>
                </p:cNvSpPr>
                <p:nvPr/>
              </p:nvSpPr>
              <p:spPr bwMode="auto">
                <a:xfrm>
                  <a:off x="1728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237476" name="Rectangle 36"/>
                <p:cNvSpPr>
                  <a:spLocks noChangeArrowheads="1"/>
                </p:cNvSpPr>
                <p:nvPr/>
              </p:nvSpPr>
              <p:spPr bwMode="auto">
                <a:xfrm>
                  <a:off x="1824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237477" name="Rectangle 37"/>
                <p:cNvSpPr>
                  <a:spLocks noChangeArrowheads="1"/>
                </p:cNvSpPr>
                <p:nvPr/>
              </p:nvSpPr>
              <p:spPr bwMode="auto">
                <a:xfrm>
                  <a:off x="1920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237478" name="Rectangle 38"/>
                <p:cNvSpPr>
                  <a:spLocks noChangeArrowheads="1"/>
                </p:cNvSpPr>
                <p:nvPr/>
              </p:nvSpPr>
              <p:spPr bwMode="auto">
                <a:xfrm>
                  <a:off x="2016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237479" name="Rectangle 39"/>
                <p:cNvSpPr>
                  <a:spLocks noChangeArrowheads="1"/>
                </p:cNvSpPr>
                <p:nvPr/>
              </p:nvSpPr>
              <p:spPr bwMode="auto">
                <a:xfrm>
                  <a:off x="2112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237480" name="Rectangle 40"/>
                <p:cNvSpPr>
                  <a:spLocks noChangeArrowheads="1"/>
                </p:cNvSpPr>
                <p:nvPr/>
              </p:nvSpPr>
              <p:spPr bwMode="auto">
                <a:xfrm>
                  <a:off x="2208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237481" name="Rectangle 41"/>
                <p:cNvSpPr>
                  <a:spLocks noChangeArrowheads="1"/>
                </p:cNvSpPr>
                <p:nvPr/>
              </p:nvSpPr>
              <p:spPr bwMode="auto">
                <a:xfrm>
                  <a:off x="2976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237482" name="Rectangle 42"/>
                <p:cNvSpPr>
                  <a:spLocks noChangeArrowheads="1"/>
                </p:cNvSpPr>
                <p:nvPr/>
              </p:nvSpPr>
              <p:spPr bwMode="auto">
                <a:xfrm>
                  <a:off x="3648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5</a:t>
                  </a:r>
                </a:p>
              </p:txBody>
            </p:sp>
            <p:sp>
              <p:nvSpPr>
                <p:cNvPr id="2237483" name="Rectangle 43"/>
                <p:cNvSpPr>
                  <a:spLocks noChangeArrowheads="1"/>
                </p:cNvSpPr>
                <p:nvPr/>
              </p:nvSpPr>
              <p:spPr bwMode="auto">
                <a:xfrm>
                  <a:off x="4224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6</a:t>
                  </a:r>
                </a:p>
              </p:txBody>
            </p:sp>
            <p:sp>
              <p:nvSpPr>
                <p:cNvPr id="2237484" name="Rectangle 44"/>
                <p:cNvSpPr>
                  <a:spLocks noChangeArrowheads="1"/>
                </p:cNvSpPr>
                <p:nvPr/>
              </p:nvSpPr>
              <p:spPr bwMode="auto">
                <a:xfrm>
                  <a:off x="4320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6</a:t>
                  </a:r>
                </a:p>
              </p:txBody>
            </p:sp>
            <p:sp>
              <p:nvSpPr>
                <p:cNvPr id="2237485" name="Rectangle 45"/>
                <p:cNvSpPr>
                  <a:spLocks noChangeArrowheads="1"/>
                </p:cNvSpPr>
                <p:nvPr/>
              </p:nvSpPr>
              <p:spPr bwMode="auto">
                <a:xfrm>
                  <a:off x="4416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6</a:t>
                  </a:r>
                </a:p>
              </p:txBody>
            </p:sp>
            <p:sp>
              <p:nvSpPr>
                <p:cNvPr id="2237486" name="Rectangle 46"/>
                <p:cNvSpPr>
                  <a:spLocks noChangeArrowheads="1"/>
                </p:cNvSpPr>
                <p:nvPr/>
              </p:nvSpPr>
              <p:spPr bwMode="auto">
                <a:xfrm>
                  <a:off x="4512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6</a:t>
                  </a:r>
                </a:p>
              </p:txBody>
            </p:sp>
            <p:sp>
              <p:nvSpPr>
                <p:cNvPr id="2237487" name="Rectangle 47"/>
                <p:cNvSpPr>
                  <a:spLocks noChangeArrowheads="1"/>
                </p:cNvSpPr>
                <p:nvPr/>
              </p:nvSpPr>
              <p:spPr bwMode="auto">
                <a:xfrm>
                  <a:off x="4608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6</a:t>
                  </a:r>
                </a:p>
              </p:txBody>
            </p:sp>
            <p:sp>
              <p:nvSpPr>
                <p:cNvPr id="2237488" name="Rectangle 48"/>
                <p:cNvSpPr>
                  <a:spLocks noChangeArrowheads="1"/>
                </p:cNvSpPr>
                <p:nvPr/>
              </p:nvSpPr>
              <p:spPr bwMode="auto">
                <a:xfrm>
                  <a:off x="4704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8</a:t>
                  </a:r>
                </a:p>
              </p:txBody>
            </p:sp>
            <p:sp>
              <p:nvSpPr>
                <p:cNvPr id="2237489" name="Rectangle 49"/>
                <p:cNvSpPr>
                  <a:spLocks noChangeArrowheads="1"/>
                </p:cNvSpPr>
                <p:nvPr/>
              </p:nvSpPr>
              <p:spPr bwMode="auto">
                <a:xfrm>
                  <a:off x="4800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8</a:t>
                  </a:r>
                </a:p>
              </p:txBody>
            </p:sp>
            <p:sp>
              <p:nvSpPr>
                <p:cNvPr id="2237490" name="Rectangle 50"/>
                <p:cNvSpPr>
                  <a:spLocks noChangeArrowheads="1"/>
                </p:cNvSpPr>
                <p:nvPr/>
              </p:nvSpPr>
              <p:spPr bwMode="auto">
                <a:xfrm>
                  <a:off x="4896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8</a:t>
                  </a:r>
                </a:p>
              </p:txBody>
            </p:sp>
            <p:sp>
              <p:nvSpPr>
                <p:cNvPr id="2237491" name="Rectangle 51"/>
                <p:cNvSpPr>
                  <a:spLocks noChangeArrowheads="1"/>
                </p:cNvSpPr>
                <p:nvPr/>
              </p:nvSpPr>
              <p:spPr bwMode="auto">
                <a:xfrm>
                  <a:off x="4992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8</a:t>
                  </a:r>
                </a:p>
              </p:txBody>
            </p:sp>
            <p:sp>
              <p:nvSpPr>
                <p:cNvPr id="2237492" name="Rectangle 52"/>
                <p:cNvSpPr>
                  <a:spLocks noChangeArrowheads="1"/>
                </p:cNvSpPr>
                <p:nvPr/>
              </p:nvSpPr>
              <p:spPr bwMode="auto">
                <a:xfrm>
                  <a:off x="5088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9</a:t>
                  </a:r>
                </a:p>
              </p:txBody>
            </p:sp>
            <p:sp>
              <p:nvSpPr>
                <p:cNvPr id="2237493" name="Rectangle 53"/>
                <p:cNvSpPr>
                  <a:spLocks noChangeArrowheads="1"/>
                </p:cNvSpPr>
                <p:nvPr/>
              </p:nvSpPr>
              <p:spPr bwMode="auto">
                <a:xfrm>
                  <a:off x="5184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9</a:t>
                  </a:r>
                </a:p>
              </p:txBody>
            </p:sp>
            <p:sp>
              <p:nvSpPr>
                <p:cNvPr id="2237494" name="Rectangle 54"/>
                <p:cNvSpPr>
                  <a:spLocks noChangeArrowheads="1"/>
                </p:cNvSpPr>
                <p:nvPr/>
              </p:nvSpPr>
              <p:spPr bwMode="auto">
                <a:xfrm>
                  <a:off x="5280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9</a:t>
                  </a:r>
                </a:p>
              </p:txBody>
            </p:sp>
            <p:sp>
              <p:nvSpPr>
                <p:cNvPr id="2237495" name="Rectangle 55"/>
                <p:cNvSpPr>
                  <a:spLocks noChangeArrowheads="1"/>
                </p:cNvSpPr>
                <p:nvPr/>
              </p:nvSpPr>
              <p:spPr bwMode="auto">
                <a:xfrm>
                  <a:off x="5376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2237496" name="Rectangle 56"/>
                <p:cNvSpPr>
                  <a:spLocks noChangeArrowheads="1"/>
                </p:cNvSpPr>
                <p:nvPr/>
              </p:nvSpPr>
              <p:spPr bwMode="auto">
                <a:xfrm>
                  <a:off x="5472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2237497" name="Rectangle 57"/>
                <p:cNvSpPr>
                  <a:spLocks noChangeArrowheads="1"/>
                </p:cNvSpPr>
                <p:nvPr/>
              </p:nvSpPr>
              <p:spPr bwMode="auto">
                <a:xfrm>
                  <a:off x="5568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12</a:t>
                  </a:r>
                </a:p>
              </p:txBody>
            </p:sp>
            <p:sp>
              <p:nvSpPr>
                <p:cNvPr id="2237498" name="Rectangle 58"/>
                <p:cNvSpPr>
                  <a:spLocks noChangeArrowheads="1"/>
                </p:cNvSpPr>
                <p:nvPr/>
              </p:nvSpPr>
              <p:spPr bwMode="auto">
                <a:xfrm>
                  <a:off x="2304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237499" name="Rectangle 59"/>
                <p:cNvSpPr>
                  <a:spLocks noChangeArrowheads="1"/>
                </p:cNvSpPr>
                <p:nvPr/>
              </p:nvSpPr>
              <p:spPr bwMode="auto">
                <a:xfrm>
                  <a:off x="2400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237500" name="Rectangle 60"/>
                <p:cNvSpPr>
                  <a:spLocks noChangeArrowheads="1"/>
                </p:cNvSpPr>
                <p:nvPr/>
              </p:nvSpPr>
              <p:spPr bwMode="auto">
                <a:xfrm>
                  <a:off x="2592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237501" name="Rectangle 61"/>
                <p:cNvSpPr>
                  <a:spLocks noChangeArrowheads="1"/>
                </p:cNvSpPr>
                <p:nvPr/>
              </p:nvSpPr>
              <p:spPr bwMode="auto">
                <a:xfrm>
                  <a:off x="2688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237502" name="Rectangle 62"/>
                <p:cNvSpPr>
                  <a:spLocks noChangeArrowheads="1"/>
                </p:cNvSpPr>
                <p:nvPr/>
              </p:nvSpPr>
              <p:spPr bwMode="auto">
                <a:xfrm>
                  <a:off x="2784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237503" name="Rectangle 63"/>
                <p:cNvSpPr>
                  <a:spLocks noChangeArrowheads="1"/>
                </p:cNvSpPr>
                <p:nvPr/>
              </p:nvSpPr>
              <p:spPr bwMode="auto">
                <a:xfrm>
                  <a:off x="2880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237504" name="Rectangle 64"/>
                <p:cNvSpPr>
                  <a:spLocks noChangeArrowheads="1"/>
                </p:cNvSpPr>
                <p:nvPr/>
              </p:nvSpPr>
              <p:spPr bwMode="auto">
                <a:xfrm>
                  <a:off x="2496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237505" name="Rectangle 65"/>
                <p:cNvSpPr>
                  <a:spLocks noChangeArrowheads="1"/>
                </p:cNvSpPr>
                <p:nvPr/>
              </p:nvSpPr>
              <p:spPr bwMode="auto">
                <a:xfrm>
                  <a:off x="3072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237506" name="Rectangle 66"/>
                <p:cNvSpPr>
                  <a:spLocks noChangeArrowheads="1"/>
                </p:cNvSpPr>
                <p:nvPr/>
              </p:nvSpPr>
              <p:spPr bwMode="auto">
                <a:xfrm>
                  <a:off x="3168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237507" name="Rectangle 67"/>
                <p:cNvSpPr>
                  <a:spLocks noChangeArrowheads="1"/>
                </p:cNvSpPr>
                <p:nvPr/>
              </p:nvSpPr>
              <p:spPr bwMode="auto">
                <a:xfrm>
                  <a:off x="3360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237508" name="Rectangle 68"/>
                <p:cNvSpPr>
                  <a:spLocks noChangeArrowheads="1"/>
                </p:cNvSpPr>
                <p:nvPr/>
              </p:nvSpPr>
              <p:spPr bwMode="auto">
                <a:xfrm>
                  <a:off x="3456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237509" name="Rectangle 69"/>
                <p:cNvSpPr>
                  <a:spLocks noChangeArrowheads="1"/>
                </p:cNvSpPr>
                <p:nvPr/>
              </p:nvSpPr>
              <p:spPr bwMode="auto">
                <a:xfrm>
                  <a:off x="3552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237510" name="Rectangle 70"/>
                <p:cNvSpPr>
                  <a:spLocks noChangeArrowheads="1"/>
                </p:cNvSpPr>
                <p:nvPr/>
              </p:nvSpPr>
              <p:spPr bwMode="auto">
                <a:xfrm>
                  <a:off x="3264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237511" name="Rectangle 71"/>
                <p:cNvSpPr>
                  <a:spLocks noChangeArrowheads="1"/>
                </p:cNvSpPr>
                <p:nvPr/>
              </p:nvSpPr>
              <p:spPr bwMode="auto">
                <a:xfrm>
                  <a:off x="3744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5</a:t>
                  </a:r>
                </a:p>
              </p:txBody>
            </p:sp>
            <p:sp>
              <p:nvSpPr>
                <p:cNvPr id="2237512" name="Rectangle 72"/>
                <p:cNvSpPr>
                  <a:spLocks noChangeArrowheads="1"/>
                </p:cNvSpPr>
                <p:nvPr/>
              </p:nvSpPr>
              <p:spPr bwMode="auto">
                <a:xfrm>
                  <a:off x="3840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5</a:t>
                  </a:r>
                </a:p>
              </p:txBody>
            </p:sp>
            <p:sp>
              <p:nvSpPr>
                <p:cNvPr id="2237513" name="Rectangle 73"/>
                <p:cNvSpPr>
                  <a:spLocks noChangeArrowheads="1"/>
                </p:cNvSpPr>
                <p:nvPr/>
              </p:nvSpPr>
              <p:spPr bwMode="auto">
                <a:xfrm>
                  <a:off x="4032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5</a:t>
                  </a:r>
                </a:p>
              </p:txBody>
            </p:sp>
            <p:sp>
              <p:nvSpPr>
                <p:cNvPr id="2237514" name="Rectangle 74"/>
                <p:cNvSpPr>
                  <a:spLocks noChangeArrowheads="1"/>
                </p:cNvSpPr>
                <p:nvPr/>
              </p:nvSpPr>
              <p:spPr bwMode="auto">
                <a:xfrm>
                  <a:off x="4128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5</a:t>
                  </a:r>
                </a:p>
              </p:txBody>
            </p:sp>
            <p:sp>
              <p:nvSpPr>
                <p:cNvPr id="2237515" name="Rectangle 75"/>
                <p:cNvSpPr>
                  <a:spLocks noChangeArrowheads="1"/>
                </p:cNvSpPr>
                <p:nvPr/>
              </p:nvSpPr>
              <p:spPr bwMode="auto">
                <a:xfrm>
                  <a:off x="3936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5</a:t>
                  </a:r>
                </a:p>
              </p:txBody>
            </p:sp>
            <p:sp>
              <p:nvSpPr>
                <p:cNvPr id="2237516" name="Rectangle 76"/>
                <p:cNvSpPr>
                  <a:spLocks noChangeArrowheads="1"/>
                </p:cNvSpPr>
                <p:nvPr/>
              </p:nvSpPr>
              <p:spPr bwMode="auto">
                <a:xfrm>
                  <a:off x="96" y="912"/>
                  <a:ext cx="1248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r>
                    <a:rPr lang="en-US" sz="1600">
                      <a:cs typeface="+mn-cs"/>
                    </a:rPr>
                    <a:t>Subunits</a:t>
                  </a:r>
                </a:p>
              </p:txBody>
            </p:sp>
          </p:grpSp>
          <p:grpSp>
            <p:nvGrpSpPr>
              <p:cNvPr id="19466" name="Group 77"/>
              <p:cNvGrpSpPr>
                <a:grpSpLocks/>
              </p:cNvGrpSpPr>
              <p:nvPr/>
            </p:nvGrpSpPr>
            <p:grpSpPr bwMode="auto">
              <a:xfrm>
                <a:off x="96" y="1056"/>
                <a:ext cx="5568" cy="144"/>
                <a:chOff x="96" y="1056"/>
                <a:chExt cx="5568" cy="144"/>
              </a:xfrm>
            </p:grpSpPr>
            <p:sp>
              <p:nvSpPr>
                <p:cNvPr id="2237518" name="Rectangle 78"/>
                <p:cNvSpPr>
                  <a:spLocks noChangeArrowheads="1"/>
                </p:cNvSpPr>
                <p:nvPr/>
              </p:nvSpPr>
              <p:spPr bwMode="auto">
                <a:xfrm>
                  <a:off x="1344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237519" name="Rectangle 79"/>
                <p:cNvSpPr>
                  <a:spLocks noChangeArrowheads="1"/>
                </p:cNvSpPr>
                <p:nvPr/>
              </p:nvSpPr>
              <p:spPr bwMode="auto">
                <a:xfrm>
                  <a:off x="1440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237520" name="Rectangle 80"/>
                <p:cNvSpPr>
                  <a:spLocks noChangeArrowheads="1"/>
                </p:cNvSpPr>
                <p:nvPr/>
              </p:nvSpPr>
              <p:spPr bwMode="auto">
                <a:xfrm>
                  <a:off x="1536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5</a:t>
                  </a:r>
                </a:p>
              </p:txBody>
            </p:sp>
            <p:sp>
              <p:nvSpPr>
                <p:cNvPr id="2237521" name="Rectangle 81"/>
                <p:cNvSpPr>
                  <a:spLocks noChangeArrowheads="1"/>
                </p:cNvSpPr>
                <p:nvPr/>
              </p:nvSpPr>
              <p:spPr bwMode="auto">
                <a:xfrm>
                  <a:off x="1632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6</a:t>
                  </a:r>
                </a:p>
              </p:txBody>
            </p:sp>
            <p:sp>
              <p:nvSpPr>
                <p:cNvPr id="2237522" name="Rectangle 82"/>
                <p:cNvSpPr>
                  <a:spLocks noChangeArrowheads="1"/>
                </p:cNvSpPr>
                <p:nvPr/>
              </p:nvSpPr>
              <p:spPr bwMode="auto">
                <a:xfrm>
                  <a:off x="1728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8</a:t>
                  </a:r>
                </a:p>
              </p:txBody>
            </p:sp>
            <p:sp>
              <p:nvSpPr>
                <p:cNvPr id="2237523" name="Rectangle 83"/>
                <p:cNvSpPr>
                  <a:spLocks noChangeArrowheads="1"/>
                </p:cNvSpPr>
                <p:nvPr/>
              </p:nvSpPr>
              <p:spPr bwMode="auto">
                <a:xfrm>
                  <a:off x="1824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9</a:t>
                  </a:r>
                </a:p>
              </p:txBody>
            </p:sp>
            <p:sp>
              <p:nvSpPr>
                <p:cNvPr id="2237524" name="Rectangle 84"/>
                <p:cNvSpPr>
                  <a:spLocks noChangeArrowheads="1"/>
                </p:cNvSpPr>
                <p:nvPr/>
              </p:nvSpPr>
              <p:spPr bwMode="auto">
                <a:xfrm>
                  <a:off x="1920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2237525" name="Rectangle 85"/>
                <p:cNvSpPr>
                  <a:spLocks noChangeArrowheads="1"/>
                </p:cNvSpPr>
                <p:nvPr/>
              </p:nvSpPr>
              <p:spPr bwMode="auto">
                <a:xfrm>
                  <a:off x="2016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2237526" name="Rectangle 86"/>
                <p:cNvSpPr>
                  <a:spLocks noChangeArrowheads="1"/>
                </p:cNvSpPr>
                <p:nvPr/>
              </p:nvSpPr>
              <p:spPr bwMode="auto">
                <a:xfrm>
                  <a:off x="2112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12</a:t>
                  </a:r>
                </a:p>
              </p:txBody>
            </p:sp>
            <p:sp>
              <p:nvSpPr>
                <p:cNvPr id="2237527" name="Rectangle 87"/>
                <p:cNvSpPr>
                  <a:spLocks noChangeArrowheads="1"/>
                </p:cNvSpPr>
                <p:nvPr/>
              </p:nvSpPr>
              <p:spPr bwMode="auto">
                <a:xfrm>
                  <a:off x="2208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237528" name="Rectangle 88"/>
                <p:cNvSpPr>
                  <a:spLocks noChangeArrowheads="1"/>
                </p:cNvSpPr>
                <p:nvPr/>
              </p:nvSpPr>
              <p:spPr bwMode="auto">
                <a:xfrm>
                  <a:off x="2304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5</a:t>
                  </a:r>
                </a:p>
              </p:txBody>
            </p:sp>
            <p:sp>
              <p:nvSpPr>
                <p:cNvPr id="2237529" name="Rectangle 89"/>
                <p:cNvSpPr>
                  <a:spLocks noChangeArrowheads="1"/>
                </p:cNvSpPr>
                <p:nvPr/>
              </p:nvSpPr>
              <p:spPr bwMode="auto">
                <a:xfrm>
                  <a:off x="2400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6</a:t>
                  </a:r>
                </a:p>
              </p:txBody>
            </p:sp>
            <p:sp>
              <p:nvSpPr>
                <p:cNvPr id="2237530" name="Rectangle 90"/>
                <p:cNvSpPr>
                  <a:spLocks noChangeArrowheads="1"/>
                </p:cNvSpPr>
                <p:nvPr/>
              </p:nvSpPr>
              <p:spPr bwMode="auto">
                <a:xfrm>
                  <a:off x="2496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8</a:t>
                  </a:r>
                </a:p>
              </p:txBody>
            </p:sp>
            <p:sp>
              <p:nvSpPr>
                <p:cNvPr id="2237531" name="Rectangle 91"/>
                <p:cNvSpPr>
                  <a:spLocks noChangeArrowheads="1"/>
                </p:cNvSpPr>
                <p:nvPr/>
              </p:nvSpPr>
              <p:spPr bwMode="auto">
                <a:xfrm>
                  <a:off x="2592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9</a:t>
                  </a:r>
                </a:p>
              </p:txBody>
            </p:sp>
            <p:sp>
              <p:nvSpPr>
                <p:cNvPr id="2237532" name="Rectangle 92"/>
                <p:cNvSpPr>
                  <a:spLocks noChangeArrowheads="1"/>
                </p:cNvSpPr>
                <p:nvPr/>
              </p:nvSpPr>
              <p:spPr bwMode="auto">
                <a:xfrm>
                  <a:off x="2688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2237533" name="Rectangle 93"/>
                <p:cNvSpPr>
                  <a:spLocks noChangeArrowheads="1"/>
                </p:cNvSpPr>
                <p:nvPr/>
              </p:nvSpPr>
              <p:spPr bwMode="auto">
                <a:xfrm>
                  <a:off x="2784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2237534" name="Rectangle 94"/>
                <p:cNvSpPr>
                  <a:spLocks noChangeArrowheads="1"/>
                </p:cNvSpPr>
                <p:nvPr/>
              </p:nvSpPr>
              <p:spPr bwMode="auto">
                <a:xfrm>
                  <a:off x="2880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12</a:t>
                  </a:r>
                </a:p>
              </p:txBody>
            </p:sp>
            <p:sp>
              <p:nvSpPr>
                <p:cNvPr id="2237535" name="Rectangle 95"/>
                <p:cNvSpPr>
                  <a:spLocks noChangeArrowheads="1"/>
                </p:cNvSpPr>
                <p:nvPr/>
              </p:nvSpPr>
              <p:spPr bwMode="auto">
                <a:xfrm>
                  <a:off x="2976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5</a:t>
                  </a:r>
                </a:p>
              </p:txBody>
            </p:sp>
            <p:sp>
              <p:nvSpPr>
                <p:cNvPr id="2237536" name="Rectangle 96"/>
                <p:cNvSpPr>
                  <a:spLocks noChangeArrowheads="1"/>
                </p:cNvSpPr>
                <p:nvPr/>
              </p:nvSpPr>
              <p:spPr bwMode="auto">
                <a:xfrm>
                  <a:off x="3072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6</a:t>
                  </a:r>
                </a:p>
              </p:txBody>
            </p:sp>
            <p:sp>
              <p:nvSpPr>
                <p:cNvPr id="2237537" name="Rectangle 97"/>
                <p:cNvSpPr>
                  <a:spLocks noChangeArrowheads="1"/>
                </p:cNvSpPr>
                <p:nvPr/>
              </p:nvSpPr>
              <p:spPr bwMode="auto">
                <a:xfrm>
                  <a:off x="3168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8</a:t>
                  </a:r>
                </a:p>
              </p:txBody>
            </p:sp>
            <p:sp>
              <p:nvSpPr>
                <p:cNvPr id="2237538" name="Rectangle 98"/>
                <p:cNvSpPr>
                  <a:spLocks noChangeArrowheads="1"/>
                </p:cNvSpPr>
                <p:nvPr/>
              </p:nvSpPr>
              <p:spPr bwMode="auto">
                <a:xfrm>
                  <a:off x="3264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9</a:t>
                  </a:r>
                </a:p>
              </p:txBody>
            </p:sp>
            <p:sp>
              <p:nvSpPr>
                <p:cNvPr id="2237539" name="Rectangle 99"/>
                <p:cNvSpPr>
                  <a:spLocks noChangeArrowheads="1"/>
                </p:cNvSpPr>
                <p:nvPr/>
              </p:nvSpPr>
              <p:spPr bwMode="auto">
                <a:xfrm>
                  <a:off x="3360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2237540" name="Rectangle 100"/>
                <p:cNvSpPr>
                  <a:spLocks noChangeArrowheads="1"/>
                </p:cNvSpPr>
                <p:nvPr/>
              </p:nvSpPr>
              <p:spPr bwMode="auto">
                <a:xfrm>
                  <a:off x="3456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2237541" name="Rectangle 101"/>
                <p:cNvSpPr>
                  <a:spLocks noChangeArrowheads="1"/>
                </p:cNvSpPr>
                <p:nvPr/>
              </p:nvSpPr>
              <p:spPr bwMode="auto">
                <a:xfrm>
                  <a:off x="3552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12</a:t>
                  </a:r>
                </a:p>
              </p:txBody>
            </p:sp>
            <p:sp>
              <p:nvSpPr>
                <p:cNvPr id="2237542" name="Rectangle 102"/>
                <p:cNvSpPr>
                  <a:spLocks noChangeArrowheads="1"/>
                </p:cNvSpPr>
                <p:nvPr/>
              </p:nvSpPr>
              <p:spPr bwMode="auto">
                <a:xfrm>
                  <a:off x="3648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6</a:t>
                  </a:r>
                </a:p>
              </p:txBody>
            </p:sp>
            <p:sp>
              <p:nvSpPr>
                <p:cNvPr id="2237543" name="Rectangle 103"/>
                <p:cNvSpPr>
                  <a:spLocks noChangeArrowheads="1"/>
                </p:cNvSpPr>
                <p:nvPr/>
              </p:nvSpPr>
              <p:spPr bwMode="auto">
                <a:xfrm>
                  <a:off x="3744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8</a:t>
                  </a:r>
                </a:p>
              </p:txBody>
            </p:sp>
            <p:sp>
              <p:nvSpPr>
                <p:cNvPr id="2237544" name="Rectangle 104"/>
                <p:cNvSpPr>
                  <a:spLocks noChangeArrowheads="1"/>
                </p:cNvSpPr>
                <p:nvPr/>
              </p:nvSpPr>
              <p:spPr bwMode="auto">
                <a:xfrm>
                  <a:off x="3840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9</a:t>
                  </a:r>
                </a:p>
              </p:txBody>
            </p:sp>
            <p:sp>
              <p:nvSpPr>
                <p:cNvPr id="2237545" name="Rectangle 105"/>
                <p:cNvSpPr>
                  <a:spLocks noChangeArrowheads="1"/>
                </p:cNvSpPr>
                <p:nvPr/>
              </p:nvSpPr>
              <p:spPr bwMode="auto">
                <a:xfrm>
                  <a:off x="3936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2237546" name="Rectangle 106"/>
                <p:cNvSpPr>
                  <a:spLocks noChangeArrowheads="1"/>
                </p:cNvSpPr>
                <p:nvPr/>
              </p:nvSpPr>
              <p:spPr bwMode="auto">
                <a:xfrm>
                  <a:off x="4032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2237547" name="Rectangle 107"/>
                <p:cNvSpPr>
                  <a:spLocks noChangeArrowheads="1"/>
                </p:cNvSpPr>
                <p:nvPr/>
              </p:nvSpPr>
              <p:spPr bwMode="auto">
                <a:xfrm>
                  <a:off x="4128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12</a:t>
                  </a:r>
                </a:p>
              </p:txBody>
            </p:sp>
            <p:sp>
              <p:nvSpPr>
                <p:cNvPr id="2237548" name="Rectangle 108"/>
                <p:cNvSpPr>
                  <a:spLocks noChangeArrowheads="1"/>
                </p:cNvSpPr>
                <p:nvPr/>
              </p:nvSpPr>
              <p:spPr bwMode="auto">
                <a:xfrm>
                  <a:off x="4224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8</a:t>
                  </a:r>
                </a:p>
              </p:txBody>
            </p:sp>
            <p:sp>
              <p:nvSpPr>
                <p:cNvPr id="2237549" name="Rectangle 109"/>
                <p:cNvSpPr>
                  <a:spLocks noChangeArrowheads="1"/>
                </p:cNvSpPr>
                <p:nvPr/>
              </p:nvSpPr>
              <p:spPr bwMode="auto">
                <a:xfrm>
                  <a:off x="4320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9</a:t>
                  </a:r>
                </a:p>
              </p:txBody>
            </p:sp>
            <p:sp>
              <p:nvSpPr>
                <p:cNvPr id="2237550" name="Rectangle 110"/>
                <p:cNvSpPr>
                  <a:spLocks noChangeArrowheads="1"/>
                </p:cNvSpPr>
                <p:nvPr/>
              </p:nvSpPr>
              <p:spPr bwMode="auto">
                <a:xfrm>
                  <a:off x="4416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2237551" name="Rectangle 111"/>
                <p:cNvSpPr>
                  <a:spLocks noChangeArrowheads="1"/>
                </p:cNvSpPr>
                <p:nvPr/>
              </p:nvSpPr>
              <p:spPr bwMode="auto">
                <a:xfrm>
                  <a:off x="4512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2237552" name="Rectangle 112"/>
                <p:cNvSpPr>
                  <a:spLocks noChangeArrowheads="1"/>
                </p:cNvSpPr>
                <p:nvPr/>
              </p:nvSpPr>
              <p:spPr bwMode="auto">
                <a:xfrm>
                  <a:off x="4608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12</a:t>
                  </a:r>
                </a:p>
              </p:txBody>
            </p:sp>
            <p:sp>
              <p:nvSpPr>
                <p:cNvPr id="2237553" name="Rectangle 113"/>
                <p:cNvSpPr>
                  <a:spLocks noChangeArrowheads="1"/>
                </p:cNvSpPr>
                <p:nvPr/>
              </p:nvSpPr>
              <p:spPr bwMode="auto">
                <a:xfrm>
                  <a:off x="4704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9</a:t>
                  </a:r>
                </a:p>
              </p:txBody>
            </p:sp>
            <p:sp>
              <p:nvSpPr>
                <p:cNvPr id="2237554" name="Rectangle 114"/>
                <p:cNvSpPr>
                  <a:spLocks noChangeArrowheads="1"/>
                </p:cNvSpPr>
                <p:nvPr/>
              </p:nvSpPr>
              <p:spPr bwMode="auto">
                <a:xfrm>
                  <a:off x="4800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2237555" name="Rectangle 115"/>
                <p:cNvSpPr>
                  <a:spLocks noChangeArrowheads="1"/>
                </p:cNvSpPr>
                <p:nvPr/>
              </p:nvSpPr>
              <p:spPr bwMode="auto">
                <a:xfrm>
                  <a:off x="4896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2237556" name="Rectangle 116"/>
                <p:cNvSpPr>
                  <a:spLocks noChangeArrowheads="1"/>
                </p:cNvSpPr>
                <p:nvPr/>
              </p:nvSpPr>
              <p:spPr bwMode="auto">
                <a:xfrm>
                  <a:off x="4992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12</a:t>
                  </a:r>
                </a:p>
              </p:txBody>
            </p:sp>
            <p:sp>
              <p:nvSpPr>
                <p:cNvPr id="2237557" name="Rectangle 117"/>
                <p:cNvSpPr>
                  <a:spLocks noChangeArrowheads="1"/>
                </p:cNvSpPr>
                <p:nvPr/>
              </p:nvSpPr>
              <p:spPr bwMode="auto">
                <a:xfrm>
                  <a:off x="5088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2237558" name="Rectangle 118"/>
                <p:cNvSpPr>
                  <a:spLocks noChangeArrowheads="1"/>
                </p:cNvSpPr>
                <p:nvPr/>
              </p:nvSpPr>
              <p:spPr bwMode="auto">
                <a:xfrm>
                  <a:off x="5184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2237559" name="Rectangle 119"/>
                <p:cNvSpPr>
                  <a:spLocks noChangeArrowheads="1"/>
                </p:cNvSpPr>
                <p:nvPr/>
              </p:nvSpPr>
              <p:spPr bwMode="auto">
                <a:xfrm>
                  <a:off x="5280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12</a:t>
                  </a:r>
                </a:p>
              </p:txBody>
            </p:sp>
            <p:sp>
              <p:nvSpPr>
                <p:cNvPr id="2237560" name="Rectangle 120"/>
                <p:cNvSpPr>
                  <a:spLocks noChangeArrowheads="1"/>
                </p:cNvSpPr>
                <p:nvPr/>
              </p:nvSpPr>
              <p:spPr bwMode="auto">
                <a:xfrm>
                  <a:off x="5376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2237561" name="Rectangle 121"/>
                <p:cNvSpPr>
                  <a:spLocks noChangeArrowheads="1"/>
                </p:cNvSpPr>
                <p:nvPr/>
              </p:nvSpPr>
              <p:spPr bwMode="auto">
                <a:xfrm>
                  <a:off x="5472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2237562" name="Rectangle 122"/>
                <p:cNvSpPr>
                  <a:spLocks noChangeArrowheads="1"/>
                </p:cNvSpPr>
                <p:nvPr/>
              </p:nvSpPr>
              <p:spPr bwMode="auto">
                <a:xfrm>
                  <a:off x="5568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12</a:t>
                  </a:r>
                </a:p>
              </p:txBody>
            </p:sp>
            <p:sp>
              <p:nvSpPr>
                <p:cNvPr id="2237563" name="Rectangle 123"/>
                <p:cNvSpPr>
                  <a:spLocks noChangeArrowheads="1"/>
                </p:cNvSpPr>
                <p:nvPr/>
              </p:nvSpPr>
              <p:spPr bwMode="auto">
                <a:xfrm>
                  <a:off x="96" y="1056"/>
                  <a:ext cx="1248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r>
                    <a:rPr lang="en-US" sz="1600">
                      <a:cs typeface="+mn-cs"/>
                    </a:rPr>
                    <a:t>Subunits</a:t>
                  </a:r>
                </a:p>
              </p:txBody>
            </p:sp>
          </p:grpSp>
        </p:grpSp>
      </p:grpSp>
      <p:grpSp>
        <p:nvGrpSpPr>
          <p:cNvPr id="19459" name="Group 124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37565" name="Rectangle 125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19461" name="Picture 126" descr="net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VTdcalPJhLAUiAWXZyEg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hQHRf9ha9HwxL1JVUtPPp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dNos2y64SHsE155Ze2Zqv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IiASScQuzlZGCTtN6I44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570DQVeNPY4Z55RaGTdn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FksbvrVhlqpTdtRelUgMv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CDOnVW2aQrHXsGaEpMRy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cSoiryj7lCEIPn8wZebz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HTW3xh6X7Ttck6ygZtfl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bf0b3HvtUWnX2BuwEACxj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lNYlhhgSkr4C0Cn6oQND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QqGUjix1PWJzxAK85sRX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KMLDZkEy1EQTddIqdd1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TqBS8xbLKGTFvdyvDgxF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X9JaTFqzqp3lRmaLRNsNh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WeHZaUAXtW3Ptr9YDvla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amclSpKd5LZcusTvvZsV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h1SICS9Wr7HsCxCXzHyJJ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4teEwK0PaNyuTljDgxAgD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hKSVgxWiUcoiXptXlpWCX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U8DhEWr19slpbuLBtsTRS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5AoT9ibak1HnPKhZT0RT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b3m7n67UvoUqWoqzj6Dfh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XxeZcJWuJ52y23SLM8PY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IOF0ktyS0Yj9CRFa5reQh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kgHd78dI44ODPqjbpsVQ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fTq15C3nJi26toi6mqFiU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lY1fQT2LUrxg1ON52BEHk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JWVSj6uaL90ysZQL9kY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dnujgo4DcUPniiV1JFp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60gl5bPvmm81aJxoZP66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5I4HyP8BjXjM6mdYbce8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m7zoCJPjaD9VxgnDZnK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NexamBADp0O27qnR3hsK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HnCba1EUSZ6x2IAYrvR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9XrGHNyeK5vwEJWcrIboh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2nvxNEyRTzwxeFJujQlD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pBEn3iTrmla6f8AdKvjRY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CUgZbr2mNxVqOVwYyiJY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R1begPxWqiowZJ736soZy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aOkFHLX17Zf92fOXadPQ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2iVMRubhAEVeQmUB7LYpa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36278</TotalTime>
  <Words>3437</Words>
  <Application>Microsoft Macintosh PowerPoint</Application>
  <PresentationFormat>Letter Paper (8.5x11 in)</PresentationFormat>
  <Paragraphs>2440</Paragraphs>
  <Slides>46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46</vt:i4>
      </vt:variant>
    </vt:vector>
  </HeadingPairs>
  <TitlesOfParts>
    <vt:vector size="66" baseType="lpstr">
      <vt:lpstr>Arial</vt:lpstr>
      <vt:lpstr>Arial Unicode MS</vt:lpstr>
      <vt:lpstr>Courier New</vt:lpstr>
      <vt:lpstr>Lucida Grande</vt:lpstr>
      <vt:lpstr>ＭＳ Ｐゴシック</vt:lpstr>
      <vt:lpstr>Symbol</vt:lpstr>
      <vt:lpstr>Tahoma</vt:lpstr>
      <vt:lpstr>Times New Roman</vt:lpstr>
      <vt:lpstr>Default Design</vt:lpstr>
      <vt:lpstr>6_Default Design</vt:lpstr>
      <vt:lpstr>7_Default Design</vt:lpstr>
      <vt:lpstr>8_Default Design</vt:lpstr>
      <vt:lpstr>9_Default Design</vt:lpstr>
      <vt:lpstr>1_template</vt:lpstr>
      <vt:lpstr>2_template</vt:lpstr>
      <vt:lpstr>Image</vt:lpstr>
      <vt:lpstr>Equation.DSMT4</vt:lpstr>
      <vt:lpstr>Worksheet</vt:lpstr>
      <vt:lpstr>Equation</vt:lpstr>
      <vt:lpstr>Visio</vt:lpstr>
      <vt:lpstr>Bioinformatics: Predicting Networks</vt:lpstr>
      <vt:lpstr> Origin of Biological Networks </vt:lpstr>
      <vt:lpstr>Origin of Networks</vt:lpstr>
      <vt:lpstr>Data Flow: Chip-seq expts. to co-associating peaks</vt:lpstr>
      <vt:lpstr>Data Flow: peaks to proximal &amp; distal networks</vt:lpstr>
      <vt:lpstr> Predicting Networks via Bayesian Integration: Problem Motivation </vt:lpstr>
      <vt:lpstr>RNA polymerase II: Structure</vt:lpstr>
      <vt:lpstr>Binding Experiments on Subunit Pairs</vt:lpstr>
      <vt:lpstr>Gold-Standard Positives</vt:lpstr>
      <vt:lpstr>Gold-Standard Negatives</vt:lpstr>
      <vt:lpstr>RNA Polymerase II: Gold-Standards</vt:lpstr>
      <vt:lpstr>Assess Quality and Coverage of PPints</vt:lpstr>
      <vt:lpstr>Data integration: RNA polymerase II</vt:lpstr>
      <vt:lpstr>PowerPoint Presentation</vt:lpstr>
      <vt:lpstr>Data integration: RNA polymerase II</vt:lpstr>
      <vt:lpstr>Data integration: RNA polymerase II</vt:lpstr>
      <vt:lpstr>Weighted Voting: the Likelihood Ratio</vt:lpstr>
      <vt:lpstr> Predicting Networks via Bayesian Integration: Intuition &amp; Formalism </vt:lpstr>
      <vt:lpstr>Supervised  Classification by Weighted Voting</vt:lpstr>
      <vt:lpstr>Classification by Voting</vt:lpstr>
      <vt:lpstr>Bayes Rule</vt:lpstr>
      <vt:lpstr>More Bayes Rule</vt:lpstr>
      <vt:lpstr>More Bayes Rule</vt:lpstr>
      <vt:lpstr>Estimating Probabilities</vt:lpstr>
      <vt:lpstr>m-estimate</vt:lpstr>
      <vt:lpstr> Predicting Networks: Assessment via Cross-Validation </vt:lpstr>
      <vt:lpstr>Training and Testing Set</vt:lpstr>
      <vt:lpstr>Intuition :  ROC Curve &amp; the prior</vt:lpstr>
      <vt:lpstr>Comparison of Predictions against a Positive and Negative Gold Standard</vt:lpstr>
      <vt:lpstr>Effect on Predictions of Large Number of Negatives</vt:lpstr>
      <vt:lpstr>Importance of Balanced  Positive and Negative Examples</vt:lpstr>
      <vt:lpstr> Predicting Networks via Bayesian Integration: Worked Examples </vt:lpstr>
      <vt:lpstr>Likelihood Ratios</vt:lpstr>
      <vt:lpstr>Calculating Likelihood Ratios</vt:lpstr>
      <vt:lpstr>Calculating Likelihood Ratios</vt:lpstr>
      <vt:lpstr>Calculating Likelihood Ratios</vt:lpstr>
      <vt:lpstr>Data Integration: ROC-Curve</vt:lpstr>
      <vt:lpstr>Data Integration: ROC Curve</vt:lpstr>
      <vt:lpstr> Predicting Networks via Bayesian Integration: Features Correlation </vt:lpstr>
      <vt:lpstr>Correlations between similar features</vt:lpstr>
      <vt:lpstr>Feature Correlation and Fully Connected Bayes</vt:lpstr>
      <vt:lpstr>Naive Bayes</vt:lpstr>
      <vt:lpstr>A ‘correct’ factorisation</vt:lpstr>
      <vt:lpstr>PowerPoint Presentation</vt:lpstr>
      <vt:lpstr>Predicting Networks via Bayesian Integration: Real Thing but with a few features</vt:lpstr>
      <vt:lpstr>Papers on Predicting Protein Interactions</vt:lpstr>
    </vt:vector>
  </TitlesOfParts>
  <Company>Yale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Protein Geometry,  Particularly Related to Packing at the Protein Surface</dc:title>
  <dc:creator>Office97</dc:creator>
  <cp:lastModifiedBy>Microsoft Office User</cp:lastModifiedBy>
  <cp:revision>304</cp:revision>
  <cp:lastPrinted>1998-02-05T01:10:52Z</cp:lastPrinted>
  <dcterms:created xsi:type="dcterms:W3CDTF">1997-04-29T07:41:28Z</dcterms:created>
  <dcterms:modified xsi:type="dcterms:W3CDTF">2017-03-06T12:35:39Z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2</vt:i4>
  </property>
  <property fmtid="{D5CDD505-2E9C-101B-9397-08002B2CF9AE}" pid="7" name="MailAddress">
    <vt:lpwstr>Mark.Gerstein@Yale.edu</vt:lpwstr>
  </property>
  <property fmtid="{D5CDD505-2E9C-101B-9397-08002B2CF9AE}" pid="8" name="HomePage">
    <vt:lpwstr>http://bioinfo.mbb.yale.edu/course</vt:lpwstr>
  </property>
  <property fmtid="{D5CDD505-2E9C-101B-9397-08002B2CF9AE}" pid="9" name="Other">
    <vt:lpwstr>All overheads are copyright 1998, Mark Gerstein, All Rights Reserved</vt:lpwstr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16777215</vt:i4>
  </property>
  <property fmtid="{D5CDD505-2E9C-101B-9397-08002B2CF9AE}" pid="14" name="TextColor">
    <vt:i4>2105376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4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D:\pp</vt:lpwstr>
  </property>
</Properties>
</file>