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6"/>
    <p:restoredTop sz="94643"/>
  </p:normalViewPr>
  <p:slideViewPr>
    <p:cSldViewPr snapToGrid="0" snapToObjects="1">
      <p:cViewPr>
        <p:scale>
          <a:sx n="79" d="100"/>
          <a:sy n="79" d="100"/>
        </p:scale>
        <p:origin x="-520" y="2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5EB86-CCB6-E94F-BC72-9F06324829DB}" type="datetimeFigureOut">
              <a:rPr lang="en-US" smtClean="0"/>
              <a:t>2/8/16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236CA-58D1-F245-9EBB-01A952DA2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00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236CA-58D1-F245-9EBB-01A952DA2096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38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research focus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236CA-58D1-F245-9EBB-01A952DA20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338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18744-263E-AC49-8381-6EC5885A6DC5}" type="datetime1">
              <a:rPr lang="en-US" smtClean="0"/>
              <a:t>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6F76-AF62-0F44-B2AE-89022A7B7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97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04E60-B091-EA4D-A8BD-860595F5A44B}" type="datetime1">
              <a:rPr lang="en-US" smtClean="0"/>
              <a:t>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6F76-AF62-0F44-B2AE-89022A7B7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394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1F4D-8F71-FD4C-A67F-90DBA9E4DFAB}" type="datetime1">
              <a:rPr lang="en-US" smtClean="0"/>
              <a:t>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6F76-AF62-0F44-B2AE-89022A7B7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52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1741-0ED4-8E49-A51E-7F8DBFFD5DB8}" type="datetime1">
              <a:rPr lang="en-US" smtClean="0"/>
              <a:t>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6F76-AF62-0F44-B2AE-89022A7B7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317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522D-578E-E644-A0A2-2636AC65A265}" type="datetime1">
              <a:rPr lang="en-US" smtClean="0"/>
              <a:t>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6F76-AF62-0F44-B2AE-89022A7B7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25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F0DE4-3A71-A747-8D6F-89BAF73B8F7A}" type="datetime1">
              <a:rPr lang="en-US" smtClean="0"/>
              <a:t>2/8/16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6F76-AF62-0F44-B2AE-89022A7B7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0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79D03-F09A-324E-866F-72DBB3CF52A6}" type="datetime1">
              <a:rPr lang="en-US" smtClean="0"/>
              <a:t>2/8/16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6F76-AF62-0F44-B2AE-89022A7B7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77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9D6B-6166-044F-8BB5-E039A7A177AD}" type="datetime1">
              <a:rPr lang="en-US" smtClean="0"/>
              <a:t>2/8/16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6F76-AF62-0F44-B2AE-89022A7B7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4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1357-6DD5-0744-AF75-71DD26ED0A6F}" type="datetime1">
              <a:rPr lang="en-US" smtClean="0"/>
              <a:t>2/8/16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6F76-AF62-0F44-B2AE-89022A7B7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41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76A9-0DF2-2545-A99D-68CDB2F380E0}" type="datetime1">
              <a:rPr lang="en-US" smtClean="0"/>
              <a:t>2/8/16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6F76-AF62-0F44-B2AE-89022A7B7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83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6387-B292-0148-B172-924C8A17B2F5}" type="datetime1">
              <a:rPr lang="en-US" smtClean="0"/>
              <a:t>2/8/16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6F76-AF62-0F44-B2AE-89022A7B7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99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2D7EE-46BD-B249-89F8-CFD5E1B2612A}" type="datetime1">
              <a:rPr lang="en-US" smtClean="0"/>
              <a:t>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C6F76-AF62-0F44-B2AE-89022A7B7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90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Thoughts on </a:t>
            </a:r>
            <a:br>
              <a:rPr lang="en-US" sz="48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4800" dirty="0" err="1" smtClean="0">
                <a:latin typeface="Arial" charset="0"/>
                <a:ea typeface="Arial" charset="0"/>
                <a:cs typeface="Arial" charset="0"/>
              </a:rPr>
              <a:t>PsychENCODE</a:t>
            </a:r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 </a:t>
            </a:r>
            <a:br>
              <a:rPr lang="en-US" sz="48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joint data analysis</a:t>
            </a:r>
            <a:endParaRPr lang="en-US" sz="4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Mark Gerstein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6F76-AF62-0F44-B2AE-89022A7B7C03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84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Broad Aims of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PsychENCODE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data 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analysis</a:t>
            </a:r>
            <a:br>
              <a:rPr lang="en-US" sz="32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(based on the </a:t>
            </a:r>
            <a:r>
              <a:rPr lang="en-US" sz="2000" dirty="0" err="1" smtClean="0">
                <a:latin typeface="Arial" charset="0"/>
                <a:ea typeface="Arial" charset="0"/>
                <a:cs typeface="Arial" charset="0"/>
              </a:rPr>
              <a:t>gdoc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)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Establish </a:t>
            </a:r>
            <a:r>
              <a:rPr lang="en-US" dirty="0"/>
              <a:t>uniform data processing pipelines</a:t>
            </a:r>
          </a:p>
          <a:p>
            <a:r>
              <a:rPr lang="en-US" dirty="0" smtClean="0"/>
              <a:t>Characterize </a:t>
            </a:r>
            <a:r>
              <a:rPr lang="en-US" dirty="0" smtClean="0"/>
              <a:t>Functional Genomics Data from Normal Brains</a:t>
            </a:r>
          </a:p>
          <a:p>
            <a:pPr lvl="1"/>
            <a:r>
              <a:rPr lang="en-US" dirty="0" smtClean="0"/>
              <a:t>Comparison with non-brain specific resources (</a:t>
            </a:r>
            <a:r>
              <a:rPr lang="en-US" dirty="0" err="1" smtClean="0"/>
              <a:t>GTEx</a:t>
            </a:r>
            <a:r>
              <a:rPr lang="en-US" dirty="0" smtClean="0"/>
              <a:t>, ENCODE, Roadmap)</a:t>
            </a:r>
          </a:p>
          <a:p>
            <a:pPr lvl="2"/>
            <a:r>
              <a:rPr lang="en-US" dirty="0" smtClean="0"/>
              <a:t>Discover </a:t>
            </a:r>
            <a:r>
              <a:rPr lang="en-US" dirty="0"/>
              <a:t>brain specific spliced transcripts and </a:t>
            </a:r>
            <a:r>
              <a:rPr lang="en-US" dirty="0" smtClean="0"/>
              <a:t>enhancers</a:t>
            </a:r>
          </a:p>
          <a:p>
            <a:pPr lvl="1"/>
            <a:r>
              <a:rPr lang="en-US" dirty="0" smtClean="0"/>
              <a:t>Enlarged group of </a:t>
            </a:r>
            <a:r>
              <a:rPr lang="en-US" dirty="0" err="1" smtClean="0"/>
              <a:t>eQTLs</a:t>
            </a:r>
            <a:endParaRPr lang="en-US" dirty="0" smtClean="0"/>
          </a:p>
          <a:p>
            <a:pPr lvl="1"/>
            <a:r>
              <a:rPr lang="en-US" dirty="0" smtClean="0"/>
              <a:t>Characterization of Brain Development</a:t>
            </a:r>
            <a:endParaRPr lang="en-US" dirty="0"/>
          </a:p>
          <a:p>
            <a:r>
              <a:rPr lang="en-US" dirty="0"/>
              <a:t>Conduct integrative analysis to discover functional genomic elements and genotypes associated with psychiatric </a:t>
            </a:r>
            <a:r>
              <a:rPr lang="en-US" dirty="0" smtClean="0"/>
              <a:t>disease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6F76-AF62-0F44-B2AE-89022A7B7C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68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up to Broad Analyses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Uniform collection &amp; processing of data</a:t>
            </a:r>
          </a:p>
          <a:p>
            <a:r>
              <a:rPr lang="en-US" dirty="0" smtClean="0"/>
              <a:t>Developing analyses </a:t>
            </a:r>
            <a:r>
              <a:rPr lang="en-US" dirty="0"/>
              <a:t>specific </a:t>
            </a:r>
            <a:r>
              <a:rPr lang="en-US" dirty="0" smtClean="0"/>
              <a:t>to particular individuals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ie</a:t>
            </a:r>
            <a:r>
              <a:rPr lang="en-US" dirty="0" smtClean="0"/>
              <a:t> postdocs and students) &amp; sub-projects</a:t>
            </a:r>
          </a:p>
          <a:p>
            <a:r>
              <a:rPr lang="en-US" dirty="0" smtClean="0"/>
              <a:t>Joining these together into larger themes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6F76-AF62-0F44-B2AE-89022A7B7C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621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Example Focused Project #1: </a:t>
            </a:r>
            <a:br>
              <a:rPr lang="en-US" sz="32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Analysis of Repetitive Element transcription in brain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Use RNA-seq samples from different developmental stages and conditions</a:t>
            </a:r>
          </a:p>
          <a:p>
            <a:r>
              <a:rPr lang="en-US" sz="2400" dirty="0" smtClean="0"/>
              <a:t>Estimate transcription signatures of L1Hs, ALUY, HERVK functional transcripts</a:t>
            </a:r>
          </a:p>
          <a:p>
            <a:r>
              <a:rPr lang="en-US" sz="2400" dirty="0" smtClean="0"/>
              <a:t>Remove the effect of background transcription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189" y="3495729"/>
            <a:ext cx="4245984" cy="25398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546" y="3255157"/>
            <a:ext cx="3965880" cy="278042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6F76-AF62-0F44-B2AE-89022A7B7C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97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9391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Ex of Focused Project #2: Allelic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 analysis in brain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6F76-AF62-0F44-B2AE-89022A7B7C03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256" y="701832"/>
            <a:ext cx="7913488" cy="611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69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4338</TotalTime>
  <Words>133</Words>
  <Application>Microsoft Macintosh PowerPoint</Application>
  <PresentationFormat>Custom</PresentationFormat>
  <Paragraphs>28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Thoughts on  PsychENCODE  joint data analysis</vt:lpstr>
      <vt:lpstr>Broad Aims of PsychENCODE data analysis (based on the gdoc)</vt:lpstr>
      <vt:lpstr>Building up to Broad Analyses</vt:lpstr>
      <vt:lpstr>Example Focused Project #1:  Analysis of Repetitive Element transcription in brain</vt:lpstr>
      <vt:lpstr>Ex of Focused Project #2: Allelic analysis in brain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PsychENCODE joint data analysis</dc:title>
  <dc:creator>Liu, Shuang</dc:creator>
  <cp:lastModifiedBy>Mark Gerstein</cp:lastModifiedBy>
  <cp:revision>49</cp:revision>
  <dcterms:created xsi:type="dcterms:W3CDTF">2016-01-19T14:38:54Z</dcterms:created>
  <dcterms:modified xsi:type="dcterms:W3CDTF">2016-02-08T15:27:35Z</dcterms:modified>
</cp:coreProperties>
</file>