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vml" ContentType="application/vnd.openxmlformats-officedocument.vmlDrawing"/>
  <Default Extension="png" ContentType="image/pn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embeddings/oleObject1.bin" ContentType="application/vnd.openxmlformats-officedocument.oleObject"/>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6.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7.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8.xml" ContentType="application/vnd.openxmlformats-officedocument.theme+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theme/theme39.xml" ContentType="application/vnd.openxmlformats-officedocument.theme+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theme/theme40.xml" ContentType="application/vnd.openxmlformats-officedocument.them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theme/theme41.xml" ContentType="application/vnd.openxmlformats-officedocument.theme+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2.xml" ContentType="application/vnd.openxmlformats-officedocument.theme+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theme/theme43.xml" ContentType="application/vnd.openxmlformats-officedocument.theme+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theme/theme44.xml" ContentType="application/vnd.openxmlformats-officedocument.theme+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theme/theme45.xml" ContentType="application/vnd.openxmlformats-officedocument.theme+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theme/theme46.xml" ContentType="application/vnd.openxmlformats-officedocument.them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theme/theme47.xml" ContentType="application/vnd.openxmlformats-officedocument.theme+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theme/theme48.xml" ContentType="application/vnd.openxmlformats-officedocument.theme+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49.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theme/theme50.xml" ContentType="application/vnd.openxmlformats-officedocument.theme+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theme/theme51.xml" ContentType="application/vnd.openxmlformats-officedocument.theme+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52.xml" ContentType="application/vnd.openxmlformats-officedocument.theme+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theme/theme53.xml" ContentType="application/vnd.openxmlformats-officedocument.theme+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theme/theme54.xml" ContentType="application/vnd.openxmlformats-officedocument.theme+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55.xml" ContentType="application/vnd.openxmlformats-officedocument.theme+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theme/theme56.xml" ContentType="application/vnd.openxmlformats-officedocument.theme+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theme/theme57.xml" ContentType="application/vnd.openxmlformats-officedocument.theme+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theme/theme58.xml" ContentType="application/vnd.openxmlformats-officedocument.theme+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theme/theme59.xml" ContentType="application/vnd.openxmlformats-officedocument.theme+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theme/theme60.xml" ContentType="application/vnd.openxmlformats-officedocument.theme+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theme/theme61.xml" ContentType="application/vnd.openxmlformats-officedocument.theme+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theme/theme62.xml" ContentType="application/vnd.openxmlformats-officedocument.theme+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theme/theme63.xml" ContentType="application/vnd.openxmlformats-officedocument.theme+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theme/theme64.xml" ContentType="application/vnd.openxmlformats-officedocument.theme+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65.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theme/theme67.xml" ContentType="application/vnd.openxmlformats-officedocument.theme+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87" r:id="rId58"/>
    <p:sldMasterId id="2147527201" r:id="rId59"/>
    <p:sldMasterId id="2147527215" r:id="rId60"/>
    <p:sldMasterId id="2147527229" r:id="rId61"/>
    <p:sldMasterId id="2147527243" r:id="rId62"/>
    <p:sldMasterId id="2147527257" r:id="rId63"/>
    <p:sldMasterId id="2147527273" r:id="rId64"/>
    <p:sldMasterId id="2147527299" r:id="rId65"/>
    <p:sldMasterId id="2147527373" r:id="rId66"/>
    <p:sldMasterId id="2147527445" r:id="rId67"/>
    <p:sldMasterId id="2147527473" r:id="rId68"/>
  </p:sldMasterIdLst>
  <p:notesMasterIdLst>
    <p:notesMasterId r:id="rId76"/>
  </p:notesMasterIdLst>
  <p:handoutMasterIdLst>
    <p:handoutMasterId r:id="rId77"/>
  </p:handoutMasterIdLst>
  <p:sldIdLst>
    <p:sldId id="5863" r:id="rId69"/>
    <p:sldId id="5858" r:id="rId70"/>
    <p:sldId id="5837" r:id="rId71"/>
    <p:sldId id="5860" r:id="rId72"/>
    <p:sldId id="5859" r:id="rId73"/>
    <p:sldId id="5864" r:id="rId74"/>
    <p:sldId id="5865" r:id="rId75"/>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383">
          <p15:clr>
            <a:srgbClr val="A4A3A4"/>
          </p15:clr>
        </p15:guide>
        <p15:guide id="2" pos="288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a:srgbClr val="00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3" autoAdjust="0"/>
    <p:restoredTop sz="99700" autoAdjust="0"/>
  </p:normalViewPr>
  <p:slideViewPr>
    <p:cSldViewPr snapToGrid="0">
      <p:cViewPr varScale="1">
        <p:scale>
          <a:sx n="116" d="100"/>
          <a:sy n="116" d="100"/>
        </p:scale>
        <p:origin x="-264" y="-104"/>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Master" Target="slideMasters/slideMaster63.xml"/><Relationship Id="rId64" Type="http://schemas.openxmlformats.org/officeDocument/2006/relationships/slideMaster" Target="slideMasters/slideMaster64.xml"/><Relationship Id="rId65" Type="http://schemas.openxmlformats.org/officeDocument/2006/relationships/slideMaster" Target="slideMasters/slideMaster65.xml"/><Relationship Id="rId66" Type="http://schemas.openxmlformats.org/officeDocument/2006/relationships/slideMaster" Target="slideMasters/slideMaster66.xml"/><Relationship Id="rId67" Type="http://schemas.openxmlformats.org/officeDocument/2006/relationships/slideMaster" Target="slideMasters/slideMaster67.xml"/><Relationship Id="rId68" Type="http://schemas.openxmlformats.org/officeDocument/2006/relationships/slideMaster" Target="slideMasters/slideMaster68.xml"/><Relationship Id="rId69" Type="http://schemas.openxmlformats.org/officeDocument/2006/relationships/slide" Target="slides/slide1.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2.xml"/><Relationship Id="rId71" Type="http://schemas.openxmlformats.org/officeDocument/2006/relationships/slide" Target="slides/slide3.xml"/><Relationship Id="rId72" Type="http://schemas.openxmlformats.org/officeDocument/2006/relationships/slide" Target="slides/slide4.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73" Type="http://schemas.openxmlformats.org/officeDocument/2006/relationships/slide" Target="slides/slide5.xml"/><Relationship Id="rId74" Type="http://schemas.openxmlformats.org/officeDocument/2006/relationships/slide" Target="slides/slide6.xml"/><Relationship Id="rId75" Type="http://schemas.openxmlformats.org/officeDocument/2006/relationships/slide" Target="slides/slide7.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67200F20-CDF5-C541-A52C-C7547537935B}" type="slidenum">
              <a:rPr lang="en-US"/>
              <a:pPr>
                <a:defRPr/>
              </a:pPr>
              <a:t>‹#›</a:t>
            </a:fld>
            <a:endParaRPr lang="en-US"/>
          </a:p>
        </p:txBody>
      </p:sp>
    </p:spTree>
    <p:extLst>
      <p:ext uri="{BB962C8B-B14F-4D97-AF65-F5344CB8AC3E}">
        <p14:creationId xmlns:p14="http://schemas.microsoft.com/office/powerpoint/2010/main" val="3360249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26660"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pPr>
              <a:defRPr/>
            </a:pPr>
            <a:fld id="{0100BF89-F62E-4F4D-A171-8DD56B98F47F}" type="slidenum">
              <a:rPr lang="en-US"/>
              <a:pPr>
                <a:defRPr/>
              </a:pPr>
              <a:t>‹#›</a:t>
            </a:fld>
            <a:endParaRPr lang="en-US"/>
          </a:p>
        </p:txBody>
      </p:sp>
    </p:spTree>
    <p:extLst>
      <p:ext uri="{BB962C8B-B14F-4D97-AF65-F5344CB8AC3E}">
        <p14:creationId xmlns:p14="http://schemas.microsoft.com/office/powerpoint/2010/main" val="412086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9985" name="Shape 7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9986" name="Shape 7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6645" tIns="96645" rIns="96645" bIns="96645" numCol="1" anchor="t" anchorCtr="0" compatLnSpc="1">
            <a:prstTxWarp prst="textNoShape">
              <a:avLst/>
            </a:prstTxWarp>
          </a:bodyPr>
          <a:lstStyle/>
          <a:p>
            <a:pPr>
              <a:spcBef>
                <a:spcPct val="0"/>
              </a:spcBef>
            </a:pPr>
            <a:endParaRPr lang="en-US">
              <a:latin typeface="Calibri" charset="0"/>
            </a:endParaRPr>
          </a:p>
        </p:txBody>
      </p:sp>
    </p:spTree>
    <p:extLst>
      <p:ext uri="{BB962C8B-B14F-4D97-AF65-F5344CB8AC3E}">
        <p14:creationId xmlns:p14="http://schemas.microsoft.com/office/powerpoint/2010/main" val="221558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3.xml"/><Relationship Id="rId4" Type="http://schemas.openxmlformats.org/officeDocument/2006/relationships/slideMaster" Target="../slideMasters/slideMaster12.xml"/><Relationship Id="rId1" Type="http://schemas.openxmlformats.org/officeDocument/2006/relationships/tags" Target="../tags/tag101.xml"/><Relationship Id="rId2" Type="http://schemas.openxmlformats.org/officeDocument/2006/relationships/tags" Target="../tags/tag10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06.xml"/><Relationship Id="rId4" Type="http://schemas.openxmlformats.org/officeDocument/2006/relationships/slideMaster" Target="../slideMasters/slideMaster12.xml"/><Relationship Id="rId1" Type="http://schemas.openxmlformats.org/officeDocument/2006/relationships/tags" Target="../tags/tag104.xml"/><Relationship Id="rId2" Type="http://schemas.openxmlformats.org/officeDocument/2006/relationships/tags" Target="../tags/tag105.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09.xml"/><Relationship Id="rId4" Type="http://schemas.openxmlformats.org/officeDocument/2006/relationships/slideMaster" Target="../slideMasters/slideMaster12.xml"/><Relationship Id="rId1" Type="http://schemas.openxmlformats.org/officeDocument/2006/relationships/tags" Target="../tags/tag107.xml"/><Relationship Id="rId2" Type="http://schemas.openxmlformats.org/officeDocument/2006/relationships/tags" Target="../tags/tag108.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2.xml"/><Relationship Id="rId4" Type="http://schemas.openxmlformats.org/officeDocument/2006/relationships/slideMaster" Target="../slideMasters/slideMaster12.xml"/><Relationship Id="rId1" Type="http://schemas.openxmlformats.org/officeDocument/2006/relationships/tags" Target="../tags/tag110.xml"/><Relationship Id="rId2" Type="http://schemas.openxmlformats.org/officeDocument/2006/relationships/tags" Target="../tags/tag111.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15.xml"/><Relationship Id="rId4" Type="http://schemas.openxmlformats.org/officeDocument/2006/relationships/slideMaster" Target="../slideMasters/slideMaster12.xml"/><Relationship Id="rId1" Type="http://schemas.openxmlformats.org/officeDocument/2006/relationships/tags" Target="../tags/tag113.xml"/><Relationship Id="rId2" Type="http://schemas.openxmlformats.org/officeDocument/2006/relationships/tags" Target="../tags/tag114.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18.xml"/><Relationship Id="rId4" Type="http://schemas.openxmlformats.org/officeDocument/2006/relationships/slideMaster" Target="../slideMasters/slideMaster12.xml"/><Relationship Id="rId1" Type="http://schemas.openxmlformats.org/officeDocument/2006/relationships/tags" Target="../tags/tag116.xml"/><Relationship Id="rId2" Type="http://schemas.openxmlformats.org/officeDocument/2006/relationships/tags" Target="../tags/tag117.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1.xml"/><Relationship Id="rId4" Type="http://schemas.openxmlformats.org/officeDocument/2006/relationships/slideMaster" Target="../slideMasters/slideMaster12.xml"/><Relationship Id="rId1" Type="http://schemas.openxmlformats.org/officeDocument/2006/relationships/tags" Target="../tags/tag119.xml"/><Relationship Id="rId2" Type="http://schemas.openxmlformats.org/officeDocument/2006/relationships/tags" Target="../tags/tag120.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24.xml"/><Relationship Id="rId4" Type="http://schemas.openxmlformats.org/officeDocument/2006/relationships/slideMaster" Target="../slideMasters/slideMaster12.xml"/><Relationship Id="rId1" Type="http://schemas.openxmlformats.org/officeDocument/2006/relationships/tags" Target="../tags/tag122.xml"/><Relationship Id="rId2" Type="http://schemas.openxmlformats.org/officeDocument/2006/relationships/tags" Target="../tags/tag123.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27.xml"/><Relationship Id="rId4" Type="http://schemas.openxmlformats.org/officeDocument/2006/relationships/slideMaster" Target="../slideMasters/slideMaster12.xml"/><Relationship Id="rId1" Type="http://schemas.openxmlformats.org/officeDocument/2006/relationships/tags" Target="../tags/tag125.xml"/><Relationship Id="rId2" Type="http://schemas.openxmlformats.org/officeDocument/2006/relationships/tags" Target="../tags/tag12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Master" Target="../slideMasters/slideMaster2.xml"/><Relationship Id="rId1" Type="http://schemas.openxmlformats.org/officeDocument/2006/relationships/tags" Target="../tags/tag9.xml"/><Relationship Id="rId2" Type="http://schemas.openxmlformats.org/officeDocument/2006/relationships/tags" Target="../tags/tag10.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30.xml"/><Relationship Id="rId4" Type="http://schemas.openxmlformats.org/officeDocument/2006/relationships/slideMaster" Target="../slideMasters/slideMaster12.xml"/><Relationship Id="rId1" Type="http://schemas.openxmlformats.org/officeDocument/2006/relationships/tags" Target="../tags/tag128.xml"/><Relationship Id="rId2" Type="http://schemas.openxmlformats.org/officeDocument/2006/relationships/tags" Target="../tags/tag129.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33.xml"/><Relationship Id="rId4" Type="http://schemas.openxmlformats.org/officeDocument/2006/relationships/slideMaster" Target="../slideMasters/slideMaster12.xml"/><Relationship Id="rId1" Type="http://schemas.openxmlformats.org/officeDocument/2006/relationships/tags" Target="../tags/tag131.xml"/><Relationship Id="rId2" Type="http://schemas.openxmlformats.org/officeDocument/2006/relationships/tags" Target="../tags/tag132.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1.xml"/><Relationship Id="rId4" Type="http://schemas.openxmlformats.org/officeDocument/2006/relationships/slideMaster" Target="../slideMasters/slideMaster13.xml"/><Relationship Id="rId1" Type="http://schemas.openxmlformats.org/officeDocument/2006/relationships/tags" Target="../tags/tag139.xml"/><Relationship Id="rId2" Type="http://schemas.openxmlformats.org/officeDocument/2006/relationships/tags" Target="../tags/tag140.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44.xml"/><Relationship Id="rId4" Type="http://schemas.openxmlformats.org/officeDocument/2006/relationships/slideMaster" Target="../slideMasters/slideMaster13.xml"/><Relationship Id="rId1" Type="http://schemas.openxmlformats.org/officeDocument/2006/relationships/tags" Target="../tags/tag142.xml"/><Relationship Id="rId2" Type="http://schemas.openxmlformats.org/officeDocument/2006/relationships/tags" Target="../tags/tag14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47.xml"/><Relationship Id="rId4" Type="http://schemas.openxmlformats.org/officeDocument/2006/relationships/slideMaster" Target="../slideMasters/slideMaster13.xml"/><Relationship Id="rId1" Type="http://schemas.openxmlformats.org/officeDocument/2006/relationships/tags" Target="../tags/tag145.xml"/><Relationship Id="rId2" Type="http://schemas.openxmlformats.org/officeDocument/2006/relationships/tags" Target="../tags/tag146.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0.xml"/><Relationship Id="rId4" Type="http://schemas.openxmlformats.org/officeDocument/2006/relationships/slideMaster" Target="../slideMasters/slideMaster13.xml"/><Relationship Id="rId1" Type="http://schemas.openxmlformats.org/officeDocument/2006/relationships/tags" Target="../tags/tag148.xml"/><Relationship Id="rId2" Type="http://schemas.openxmlformats.org/officeDocument/2006/relationships/tags" Target="../tags/tag149.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3.xml"/><Relationship Id="rId4" Type="http://schemas.openxmlformats.org/officeDocument/2006/relationships/slideMaster" Target="../slideMasters/slideMaster13.xml"/><Relationship Id="rId1" Type="http://schemas.openxmlformats.org/officeDocument/2006/relationships/tags" Target="../tags/tag151.xml"/><Relationship Id="rId2" Type="http://schemas.openxmlformats.org/officeDocument/2006/relationships/tags" Target="../tags/tag152.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56.xml"/><Relationship Id="rId4" Type="http://schemas.openxmlformats.org/officeDocument/2006/relationships/slideMaster" Target="../slideMasters/slideMaster13.xml"/><Relationship Id="rId1" Type="http://schemas.openxmlformats.org/officeDocument/2006/relationships/tags" Target="../tags/tag154.xml"/><Relationship Id="rId2" Type="http://schemas.openxmlformats.org/officeDocument/2006/relationships/tags" Target="../tags/tag155.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59.xml"/><Relationship Id="rId4" Type="http://schemas.openxmlformats.org/officeDocument/2006/relationships/slideMaster" Target="../slideMasters/slideMaster13.xml"/><Relationship Id="rId1" Type="http://schemas.openxmlformats.org/officeDocument/2006/relationships/tags" Target="../tags/tag157.xml"/><Relationship Id="rId2" Type="http://schemas.openxmlformats.org/officeDocument/2006/relationships/tags" Target="../tags/tag158.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2.xml"/><Relationship Id="rId4" Type="http://schemas.openxmlformats.org/officeDocument/2006/relationships/slideMaster" Target="../slideMasters/slideMaster13.xml"/><Relationship Id="rId1" Type="http://schemas.openxmlformats.org/officeDocument/2006/relationships/tags" Target="../tags/tag160.xml"/><Relationship Id="rId2" Type="http://schemas.openxmlformats.org/officeDocument/2006/relationships/tags" Target="../tags/tag16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4.xml"/><Relationship Id="rId4" Type="http://schemas.openxmlformats.org/officeDocument/2006/relationships/slideMaster" Target="../slideMasters/slideMaster2.xml"/><Relationship Id="rId1" Type="http://schemas.openxmlformats.org/officeDocument/2006/relationships/tags" Target="../tags/tag12.xml"/><Relationship Id="rId2" Type="http://schemas.openxmlformats.org/officeDocument/2006/relationships/tags" Target="../tags/tag13.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65.xml"/><Relationship Id="rId4" Type="http://schemas.openxmlformats.org/officeDocument/2006/relationships/slideMaster" Target="../slideMasters/slideMaster13.xml"/><Relationship Id="rId1" Type="http://schemas.openxmlformats.org/officeDocument/2006/relationships/tags" Target="../tags/tag163.xml"/><Relationship Id="rId2" Type="http://schemas.openxmlformats.org/officeDocument/2006/relationships/tags" Target="../tags/tag164.xml"/></Relationships>
</file>

<file path=ppt/slideLayouts/_rels/slideLayout171.xml.rels><?xml version="1.0" encoding="UTF-8" standalone="yes"?>
<Relationships xmlns="http://schemas.openxmlformats.org/package/2006/relationships"><Relationship Id="rId3" Type="http://schemas.openxmlformats.org/officeDocument/2006/relationships/tags" Target="../tags/tag168.xml"/><Relationship Id="rId4" Type="http://schemas.openxmlformats.org/officeDocument/2006/relationships/slideMaster" Target="../slideMasters/slideMaster13.xml"/><Relationship Id="rId1" Type="http://schemas.openxmlformats.org/officeDocument/2006/relationships/tags" Target="../tags/tag166.xml"/><Relationship Id="rId2" Type="http://schemas.openxmlformats.org/officeDocument/2006/relationships/tags" Target="../tags/tag167.xml"/></Relationships>
</file>

<file path=ppt/slideLayouts/_rels/slideLayout172.xml.rels><?xml version="1.0" encoding="UTF-8" standalone="yes"?>
<Relationships xmlns="http://schemas.openxmlformats.org/package/2006/relationships"><Relationship Id="rId3" Type="http://schemas.openxmlformats.org/officeDocument/2006/relationships/tags" Target="../tags/tag171.xml"/><Relationship Id="rId4" Type="http://schemas.openxmlformats.org/officeDocument/2006/relationships/slideMaster" Target="../slideMasters/slideMaster13.xml"/><Relationship Id="rId1" Type="http://schemas.openxmlformats.org/officeDocument/2006/relationships/tags" Target="../tags/tag169.xml"/><Relationship Id="rId2" Type="http://schemas.openxmlformats.org/officeDocument/2006/relationships/tags" Target="../tags/tag17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7.xml"/><Relationship Id="rId4" Type="http://schemas.openxmlformats.org/officeDocument/2006/relationships/slideMaster" Target="../slideMasters/slideMaster2.xml"/><Relationship Id="rId1" Type="http://schemas.openxmlformats.org/officeDocument/2006/relationships/tags" Target="../tags/tag15.xml"/><Relationship Id="rId2" Type="http://schemas.openxmlformats.org/officeDocument/2006/relationships/tags" Target="../tags/tag16.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87.xml"/><Relationship Id="rId4" Type="http://schemas.openxmlformats.org/officeDocument/2006/relationships/slideMaster" Target="../slideMasters/slideMaster15.xml"/><Relationship Id="rId1" Type="http://schemas.openxmlformats.org/officeDocument/2006/relationships/tags" Target="../tags/tag185.xml"/><Relationship Id="rId2" Type="http://schemas.openxmlformats.org/officeDocument/2006/relationships/tags" Target="../tags/tag186.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0.xml"/><Relationship Id="rId4" Type="http://schemas.openxmlformats.org/officeDocument/2006/relationships/slideMaster" Target="../slideMasters/slideMaster15.xml"/><Relationship Id="rId1" Type="http://schemas.openxmlformats.org/officeDocument/2006/relationships/tags" Target="../tags/tag188.xml"/><Relationship Id="rId2" Type="http://schemas.openxmlformats.org/officeDocument/2006/relationships/tags" Target="../tags/tag189.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3.xml"/><Relationship Id="rId4" Type="http://schemas.openxmlformats.org/officeDocument/2006/relationships/slideMaster" Target="../slideMasters/slideMaster15.xml"/><Relationship Id="rId1" Type="http://schemas.openxmlformats.org/officeDocument/2006/relationships/tags" Target="../tags/tag191.xml"/><Relationship Id="rId2" Type="http://schemas.openxmlformats.org/officeDocument/2006/relationships/tags" Target="../tags/tag192.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196.xml"/><Relationship Id="rId4" Type="http://schemas.openxmlformats.org/officeDocument/2006/relationships/slideMaster" Target="../slideMasters/slideMaster15.xml"/><Relationship Id="rId1" Type="http://schemas.openxmlformats.org/officeDocument/2006/relationships/tags" Target="../tags/tag194.xml"/><Relationship Id="rId2" Type="http://schemas.openxmlformats.org/officeDocument/2006/relationships/tags" Target="../tags/tag19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199.xml"/><Relationship Id="rId4" Type="http://schemas.openxmlformats.org/officeDocument/2006/relationships/slideMaster" Target="../slideMasters/slideMaster15.xml"/><Relationship Id="rId1" Type="http://schemas.openxmlformats.org/officeDocument/2006/relationships/tags" Target="../tags/tag197.xml"/><Relationship Id="rId2" Type="http://schemas.openxmlformats.org/officeDocument/2006/relationships/tags" Target="../tags/tag198.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2.xml"/><Relationship Id="rId4" Type="http://schemas.openxmlformats.org/officeDocument/2006/relationships/slideMaster" Target="../slideMasters/slideMaster15.xml"/><Relationship Id="rId1" Type="http://schemas.openxmlformats.org/officeDocument/2006/relationships/tags" Target="../tags/tag200.xml"/><Relationship Id="rId2" Type="http://schemas.openxmlformats.org/officeDocument/2006/relationships/tags" Target="../tags/tag20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05.xml"/><Relationship Id="rId4" Type="http://schemas.openxmlformats.org/officeDocument/2006/relationships/slideMaster" Target="../slideMasters/slideMaster15.xml"/><Relationship Id="rId1" Type="http://schemas.openxmlformats.org/officeDocument/2006/relationships/tags" Target="../tags/tag203.xml"/><Relationship Id="rId2" Type="http://schemas.openxmlformats.org/officeDocument/2006/relationships/tags" Target="../tags/tag204.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08.xml"/><Relationship Id="rId4" Type="http://schemas.openxmlformats.org/officeDocument/2006/relationships/slideMaster" Target="../slideMasters/slideMaster15.xml"/><Relationship Id="rId1" Type="http://schemas.openxmlformats.org/officeDocument/2006/relationships/tags" Target="../tags/tag206.xml"/><Relationship Id="rId2" Type="http://schemas.openxmlformats.org/officeDocument/2006/relationships/tags" Target="../tags/tag207.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1.xml"/><Relationship Id="rId4" Type="http://schemas.openxmlformats.org/officeDocument/2006/relationships/slideMaster" Target="../slideMasters/slideMaster15.xml"/><Relationship Id="rId1" Type="http://schemas.openxmlformats.org/officeDocument/2006/relationships/tags" Target="../tags/tag209.xml"/><Relationship Id="rId2" Type="http://schemas.openxmlformats.org/officeDocument/2006/relationships/tags" Target="../tags/tag210.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14.xml"/><Relationship Id="rId4" Type="http://schemas.openxmlformats.org/officeDocument/2006/relationships/slideMaster" Target="../slideMasters/slideMaster15.xml"/><Relationship Id="rId1" Type="http://schemas.openxmlformats.org/officeDocument/2006/relationships/tags" Target="../tags/tag212.xml"/><Relationship Id="rId2" Type="http://schemas.openxmlformats.org/officeDocument/2006/relationships/tags" Target="../tags/tag213.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17.xml"/><Relationship Id="rId4" Type="http://schemas.openxmlformats.org/officeDocument/2006/relationships/slideMaster" Target="../slideMasters/slideMaster15.xml"/><Relationship Id="rId1" Type="http://schemas.openxmlformats.org/officeDocument/2006/relationships/tags" Target="../tags/tag215.xml"/><Relationship Id="rId2" Type="http://schemas.openxmlformats.org/officeDocument/2006/relationships/tags" Target="../tags/tag2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1.xml"/><Relationship Id="rId4" Type="http://schemas.openxmlformats.org/officeDocument/2006/relationships/slideMaster" Target="../slideMasters/slideMaster16.xml"/><Relationship Id="rId1" Type="http://schemas.openxmlformats.org/officeDocument/2006/relationships/tags" Target="../tags/tag229.xml"/><Relationship Id="rId2" Type="http://schemas.openxmlformats.org/officeDocument/2006/relationships/tags" Target="../tags/tag230.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34.xml"/><Relationship Id="rId4" Type="http://schemas.openxmlformats.org/officeDocument/2006/relationships/slideMaster" Target="../slideMasters/slideMaster16.xml"/><Relationship Id="rId1" Type="http://schemas.openxmlformats.org/officeDocument/2006/relationships/tags" Target="../tags/tag232.xml"/><Relationship Id="rId2" Type="http://schemas.openxmlformats.org/officeDocument/2006/relationships/tags" Target="../tags/tag233.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37.xml"/><Relationship Id="rId4" Type="http://schemas.openxmlformats.org/officeDocument/2006/relationships/slideMaster" Target="../slideMasters/slideMaster16.xml"/><Relationship Id="rId1" Type="http://schemas.openxmlformats.org/officeDocument/2006/relationships/tags" Target="../tags/tag235.xml"/><Relationship Id="rId2" Type="http://schemas.openxmlformats.org/officeDocument/2006/relationships/tags" Target="../tags/tag236.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0.xml"/><Relationship Id="rId4" Type="http://schemas.openxmlformats.org/officeDocument/2006/relationships/slideMaster" Target="../slideMasters/slideMaster16.xml"/><Relationship Id="rId1" Type="http://schemas.openxmlformats.org/officeDocument/2006/relationships/tags" Target="../tags/tag238.xml"/><Relationship Id="rId2" Type="http://schemas.openxmlformats.org/officeDocument/2006/relationships/tags" Target="../tags/tag239.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3.xml"/><Relationship Id="rId4" Type="http://schemas.openxmlformats.org/officeDocument/2006/relationships/slideMaster" Target="../slideMasters/slideMaster16.xml"/><Relationship Id="rId1" Type="http://schemas.openxmlformats.org/officeDocument/2006/relationships/tags" Target="../tags/tag241.xml"/><Relationship Id="rId2" Type="http://schemas.openxmlformats.org/officeDocument/2006/relationships/tags" Target="../tags/tag24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3.xml"/><Relationship Id="rId4" Type="http://schemas.openxmlformats.org/officeDocument/2006/relationships/slideMaster" Target="../slideMasters/slideMaster2.xml"/><Relationship Id="rId1" Type="http://schemas.openxmlformats.org/officeDocument/2006/relationships/tags" Target="../tags/tag21.xml"/><Relationship Id="rId2" Type="http://schemas.openxmlformats.org/officeDocument/2006/relationships/tags" Target="../tags/tag2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46.xml"/><Relationship Id="rId4" Type="http://schemas.openxmlformats.org/officeDocument/2006/relationships/slideMaster" Target="../slideMasters/slideMaster16.xml"/><Relationship Id="rId1" Type="http://schemas.openxmlformats.org/officeDocument/2006/relationships/tags" Target="../tags/tag244.xml"/><Relationship Id="rId2" Type="http://schemas.openxmlformats.org/officeDocument/2006/relationships/tags" Target="../tags/tag245.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49.xml"/><Relationship Id="rId4" Type="http://schemas.openxmlformats.org/officeDocument/2006/relationships/slideMaster" Target="../slideMasters/slideMaster16.xml"/><Relationship Id="rId1" Type="http://schemas.openxmlformats.org/officeDocument/2006/relationships/tags" Target="../tags/tag247.xml"/><Relationship Id="rId2" Type="http://schemas.openxmlformats.org/officeDocument/2006/relationships/tags" Target="../tags/tag248.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2.xml"/><Relationship Id="rId4" Type="http://schemas.openxmlformats.org/officeDocument/2006/relationships/slideMaster" Target="../slideMasters/slideMaster16.xml"/><Relationship Id="rId1" Type="http://schemas.openxmlformats.org/officeDocument/2006/relationships/tags" Target="../tags/tag250.xml"/><Relationship Id="rId2" Type="http://schemas.openxmlformats.org/officeDocument/2006/relationships/tags" Target="../tags/tag251.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55.xml"/><Relationship Id="rId4" Type="http://schemas.openxmlformats.org/officeDocument/2006/relationships/slideMaster" Target="../slideMasters/slideMaster16.xml"/><Relationship Id="rId1" Type="http://schemas.openxmlformats.org/officeDocument/2006/relationships/tags" Target="../tags/tag253.xml"/><Relationship Id="rId2" Type="http://schemas.openxmlformats.org/officeDocument/2006/relationships/tags" Target="../tags/tag254.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58.xml"/><Relationship Id="rId4" Type="http://schemas.openxmlformats.org/officeDocument/2006/relationships/slideMaster" Target="../slideMasters/slideMaster16.xml"/><Relationship Id="rId1" Type="http://schemas.openxmlformats.org/officeDocument/2006/relationships/tags" Target="../tags/tag256.xml"/><Relationship Id="rId2" Type="http://schemas.openxmlformats.org/officeDocument/2006/relationships/tags" Target="../tags/tag25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61.xml"/><Relationship Id="rId4" Type="http://schemas.openxmlformats.org/officeDocument/2006/relationships/slideMaster" Target="../slideMasters/slideMaster16.xml"/><Relationship Id="rId1" Type="http://schemas.openxmlformats.org/officeDocument/2006/relationships/tags" Target="../tags/tag259.xml"/><Relationship Id="rId2" Type="http://schemas.openxmlformats.org/officeDocument/2006/relationships/tags" Target="../tags/tag260.xml"/></Relationships>
</file>

<file path=ppt/slideLayouts/_rels/slideLayout206.xml.rels><?xml version="1.0" encoding="UTF-8" standalone="yes"?>
<Relationships xmlns="http://schemas.openxmlformats.org/package/2006/relationships"><Relationship Id="rId3" Type="http://schemas.openxmlformats.org/officeDocument/2006/relationships/tags" Target="../tags/tag267.xml"/><Relationship Id="rId4" Type="http://schemas.openxmlformats.org/officeDocument/2006/relationships/slideMaster" Target="../slideMasters/slideMaster17.xml"/><Relationship Id="rId1" Type="http://schemas.openxmlformats.org/officeDocument/2006/relationships/tags" Target="../tags/tag265.xml"/><Relationship Id="rId2" Type="http://schemas.openxmlformats.org/officeDocument/2006/relationships/tags" Target="../tags/tag266.xml"/></Relationships>
</file>

<file path=ppt/slideLayouts/_rels/slideLayout207.xml.rels><?xml version="1.0" encoding="UTF-8" standalone="yes"?>
<Relationships xmlns="http://schemas.openxmlformats.org/package/2006/relationships"><Relationship Id="rId3" Type="http://schemas.openxmlformats.org/officeDocument/2006/relationships/tags" Target="../tags/tag275.xml"/><Relationship Id="rId4" Type="http://schemas.openxmlformats.org/officeDocument/2006/relationships/slideMaster" Target="../slideMasters/slideMaster18.xml"/><Relationship Id="rId1" Type="http://schemas.openxmlformats.org/officeDocument/2006/relationships/tags" Target="../tags/tag273.xml"/><Relationship Id="rId2" Type="http://schemas.openxmlformats.org/officeDocument/2006/relationships/tags" Target="../tags/tag274.xml"/></Relationships>
</file>

<file path=ppt/slideLayouts/_rels/slideLayout208.xml.rels><?xml version="1.0" encoding="UTF-8" standalone="yes"?>
<Relationships xmlns="http://schemas.openxmlformats.org/package/2006/relationships"><Relationship Id="rId1" Type="http://schemas.openxmlformats.org/officeDocument/2006/relationships/tags" Target="../tags/tag278.xml"/><Relationship Id="rId2" Type="http://schemas.openxmlformats.org/officeDocument/2006/relationships/tags" Target="../tags/tag279.xml"/><Relationship Id="rId3"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tags" Target="../tags/tag280.xml"/><Relationship Id="rId2" Type="http://schemas.openxmlformats.org/officeDocument/2006/relationships/tags" Target="../tags/tag281.xml"/><Relationship Id="rId3"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26.xml"/><Relationship Id="rId4" Type="http://schemas.openxmlformats.org/officeDocument/2006/relationships/slideMaster" Target="../slideMasters/slideMaster2.xml"/><Relationship Id="rId1" Type="http://schemas.openxmlformats.org/officeDocument/2006/relationships/tags" Target="../tags/tag24.xml"/><Relationship Id="rId2" Type="http://schemas.openxmlformats.org/officeDocument/2006/relationships/tags" Target="../tags/tag25.xml"/></Relationships>
</file>

<file path=ppt/slideLayouts/_rels/slideLayout210.xml.rels><?xml version="1.0" encoding="UTF-8" standalone="yes"?>
<Relationships xmlns="http://schemas.openxmlformats.org/package/2006/relationships"><Relationship Id="rId1" Type="http://schemas.openxmlformats.org/officeDocument/2006/relationships/tags" Target="../tags/tag282.xml"/><Relationship Id="rId2" Type="http://schemas.openxmlformats.org/officeDocument/2006/relationships/tags" Target="../tags/tag283.xml"/><Relationship Id="rId3"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tags" Target="../tags/tag284.xml"/><Relationship Id="rId2" Type="http://schemas.openxmlformats.org/officeDocument/2006/relationships/tags" Target="../tags/tag285.xml"/><Relationship Id="rId3"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tags" Target="../tags/tag286.xml"/><Relationship Id="rId2" Type="http://schemas.openxmlformats.org/officeDocument/2006/relationships/tags" Target="../tags/tag287.xml"/><Relationship Id="rId3"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tags" Target="../tags/tag288.xml"/><Relationship Id="rId2" Type="http://schemas.openxmlformats.org/officeDocument/2006/relationships/tags" Target="../tags/tag289.xml"/><Relationship Id="rId3"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tags" Target="../tags/tag290.xml"/><Relationship Id="rId2" Type="http://schemas.openxmlformats.org/officeDocument/2006/relationships/tags" Target="../tags/tag291.xml"/><Relationship Id="rId3"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tags" Target="../tags/tag292.xml"/><Relationship Id="rId2" Type="http://schemas.openxmlformats.org/officeDocument/2006/relationships/tags" Target="../tags/tag293.xml"/><Relationship Id="rId3"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slideMaster" Target="../slideMasters/slideMaster2.xml"/><Relationship Id="rId1" Type="http://schemas.openxmlformats.org/officeDocument/2006/relationships/tags" Target="../tags/tag27.xml"/><Relationship Id="rId2" Type="http://schemas.openxmlformats.org/officeDocument/2006/relationships/tags" Target="../tags/tag28.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tags" Target="../tags/tag299.xml"/><Relationship Id="rId2"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tags" Target="../tags/tag300.xml"/><Relationship Id="rId2"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tags" Target="../tags/tag301.xml"/><Relationship Id="rId2"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tags" Target="../tags/tag307.xml"/><Relationship Id="rId2"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tags" Target="../tags/tag308.xml"/><Relationship Id="rId2"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2.xml"/><Relationship Id="rId4" Type="http://schemas.openxmlformats.org/officeDocument/2006/relationships/slideMaster" Target="../slideMasters/slideMaster2.xml"/><Relationship Id="rId1" Type="http://schemas.openxmlformats.org/officeDocument/2006/relationships/tags" Target="../tags/tag30.xml"/><Relationship Id="rId2" Type="http://schemas.openxmlformats.org/officeDocument/2006/relationships/tags" Target="../tags/tag31.xml"/></Relationships>
</file>

<file path=ppt/slideLayouts/_rels/slideLayout230.xml.rels><?xml version="1.0" encoding="UTF-8" standalone="yes"?>
<Relationships xmlns="http://schemas.openxmlformats.org/package/2006/relationships"><Relationship Id="rId1" Type="http://schemas.openxmlformats.org/officeDocument/2006/relationships/tags" Target="../tags/tag309.xml"/><Relationship Id="rId2"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tags" Target="../tags/tag310.xml"/><Relationship Id="rId2"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tags" Target="../tags/tag311.xml"/><Relationship Id="rId2"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tags" Target="../tags/tag312.xml"/><Relationship Id="rId2"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tags" Target="../tags/tag313.xml"/><Relationship Id="rId2"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tags" Target="../tags/tag314.xml"/><Relationship Id="rId2"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tags" Target="../tags/tag315.xml"/><Relationship Id="rId2"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tags" Target="../tags/tag316.xml"/><Relationship Id="rId2"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tags" Target="../tags/tag317.xml"/><Relationship Id="rId2"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5.xml"/><Relationship Id="rId4" Type="http://schemas.openxmlformats.org/officeDocument/2006/relationships/slideMaster" Target="../slideMasters/slideMaster2.xml"/><Relationship Id="rId1" Type="http://schemas.openxmlformats.org/officeDocument/2006/relationships/tags" Target="../tags/tag33.xml"/><Relationship Id="rId2" Type="http://schemas.openxmlformats.org/officeDocument/2006/relationships/tags" Target="../tags/tag34.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tags" Target="../tags/tag323.xml"/><Relationship Id="rId2"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tags" Target="../tags/tag324.xml"/><Relationship Id="rId2"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tags" Target="../tags/tag325.xml"/><Relationship Id="rId2"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8.xml"/><Relationship Id="rId4" Type="http://schemas.openxmlformats.org/officeDocument/2006/relationships/slideMaster" Target="../slideMasters/slideMaster2.xml"/><Relationship Id="rId1" Type="http://schemas.openxmlformats.org/officeDocument/2006/relationships/tags" Target="../tags/tag36.xml"/><Relationship Id="rId2" Type="http://schemas.openxmlformats.org/officeDocument/2006/relationships/tags" Target="../tags/tag37.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1.xml"/><Relationship Id="rId4" Type="http://schemas.openxmlformats.org/officeDocument/2006/relationships/slideMaster" Target="../slideMasters/slideMaster2.xml"/><Relationship Id="rId1" Type="http://schemas.openxmlformats.org/officeDocument/2006/relationships/tags" Target="../tags/tag39.xml"/><Relationship Id="rId2" Type="http://schemas.openxmlformats.org/officeDocument/2006/relationships/tags" Target="../tags/tag40.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36.xml"/><Relationship Id="rId4" Type="http://schemas.openxmlformats.org/officeDocument/2006/relationships/slideMaster" Target="../slideMasters/slideMaster24.xml"/><Relationship Id="rId1" Type="http://schemas.openxmlformats.org/officeDocument/2006/relationships/tags" Target="../tags/tag334.xml"/><Relationship Id="rId2" Type="http://schemas.openxmlformats.org/officeDocument/2006/relationships/tags" Target="../tags/tag335.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39.xml"/><Relationship Id="rId4" Type="http://schemas.openxmlformats.org/officeDocument/2006/relationships/slideMaster" Target="../slideMasters/slideMaster24.xml"/><Relationship Id="rId1" Type="http://schemas.openxmlformats.org/officeDocument/2006/relationships/tags" Target="../tags/tag337.xml"/><Relationship Id="rId2" Type="http://schemas.openxmlformats.org/officeDocument/2006/relationships/tags" Target="../tags/tag338.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2.xml"/><Relationship Id="rId4" Type="http://schemas.openxmlformats.org/officeDocument/2006/relationships/slideMaster" Target="../slideMasters/slideMaster24.xml"/><Relationship Id="rId1" Type="http://schemas.openxmlformats.org/officeDocument/2006/relationships/tags" Target="../tags/tag340.xml"/><Relationship Id="rId2" Type="http://schemas.openxmlformats.org/officeDocument/2006/relationships/tags" Target="../tags/tag341.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45.xml"/><Relationship Id="rId4" Type="http://schemas.openxmlformats.org/officeDocument/2006/relationships/slideMaster" Target="../slideMasters/slideMaster24.xml"/><Relationship Id="rId1" Type="http://schemas.openxmlformats.org/officeDocument/2006/relationships/tags" Target="../tags/tag343.xml"/><Relationship Id="rId2" Type="http://schemas.openxmlformats.org/officeDocument/2006/relationships/tags" Target="../tags/tag344.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48.xml"/><Relationship Id="rId4" Type="http://schemas.openxmlformats.org/officeDocument/2006/relationships/slideMaster" Target="../slideMasters/slideMaster24.xml"/><Relationship Id="rId1" Type="http://schemas.openxmlformats.org/officeDocument/2006/relationships/tags" Target="../tags/tag346.xml"/><Relationship Id="rId2" Type="http://schemas.openxmlformats.org/officeDocument/2006/relationships/tags" Target="../tags/tag347.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1.xml"/><Relationship Id="rId4" Type="http://schemas.openxmlformats.org/officeDocument/2006/relationships/slideMaster" Target="../slideMasters/slideMaster24.xml"/><Relationship Id="rId1" Type="http://schemas.openxmlformats.org/officeDocument/2006/relationships/tags" Target="../tags/tag349.xml"/><Relationship Id="rId2" Type="http://schemas.openxmlformats.org/officeDocument/2006/relationships/tags" Target="../tags/tag350.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54.xml"/><Relationship Id="rId4" Type="http://schemas.openxmlformats.org/officeDocument/2006/relationships/slideMaster" Target="../slideMasters/slideMaster24.xml"/><Relationship Id="rId1" Type="http://schemas.openxmlformats.org/officeDocument/2006/relationships/tags" Target="../tags/tag352.xml"/><Relationship Id="rId2" Type="http://schemas.openxmlformats.org/officeDocument/2006/relationships/tags" Target="../tags/tag353.xml"/></Relationships>
</file>

<file path=ppt/slideLayouts/_rels/slideLayout27.xml.rels><?xml version="1.0" encoding="UTF-8" standalone="yes"?>
<Relationships xmlns="http://schemas.openxmlformats.org/package/2006/relationships"><Relationship Id="rId1" Type="http://schemas.openxmlformats.org/officeDocument/2006/relationships/tags" Target="../tags/tag42.xml"/><Relationship Id="rId2"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57.xml"/><Relationship Id="rId4" Type="http://schemas.openxmlformats.org/officeDocument/2006/relationships/slideMaster" Target="../slideMasters/slideMaster24.xml"/><Relationship Id="rId1" Type="http://schemas.openxmlformats.org/officeDocument/2006/relationships/tags" Target="../tags/tag355.xml"/><Relationship Id="rId2" Type="http://schemas.openxmlformats.org/officeDocument/2006/relationships/tags" Target="../tags/tag356.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0.xml"/><Relationship Id="rId4" Type="http://schemas.openxmlformats.org/officeDocument/2006/relationships/slideMaster" Target="../slideMasters/slideMaster24.xml"/><Relationship Id="rId1" Type="http://schemas.openxmlformats.org/officeDocument/2006/relationships/tags" Target="../tags/tag358.xml"/><Relationship Id="rId2" Type="http://schemas.openxmlformats.org/officeDocument/2006/relationships/tags" Target="../tags/tag359.xml"/></Relationships>
</file>

<file path=ppt/slideLayouts/_rels/slideLayout272.xml.rels><?xml version="1.0" encoding="UTF-8" standalone="yes"?>
<Relationships xmlns="http://schemas.openxmlformats.org/package/2006/relationships"><Relationship Id="rId3" Type="http://schemas.openxmlformats.org/officeDocument/2006/relationships/tags" Target="../tags/tag363.xml"/><Relationship Id="rId4" Type="http://schemas.openxmlformats.org/officeDocument/2006/relationships/slideMaster" Target="../slideMasters/slideMaster24.xml"/><Relationship Id="rId1" Type="http://schemas.openxmlformats.org/officeDocument/2006/relationships/tags" Target="../tags/tag361.xml"/><Relationship Id="rId2" Type="http://schemas.openxmlformats.org/officeDocument/2006/relationships/tags" Target="../tags/tag362.xml"/></Relationships>
</file>

<file path=ppt/slideLayouts/_rels/slideLayout273.xml.rels><?xml version="1.0" encoding="UTF-8" standalone="yes"?>
<Relationships xmlns="http://schemas.openxmlformats.org/package/2006/relationships"><Relationship Id="rId3" Type="http://schemas.openxmlformats.org/officeDocument/2006/relationships/tags" Target="../tags/tag366.xml"/><Relationship Id="rId4" Type="http://schemas.openxmlformats.org/officeDocument/2006/relationships/slideMaster" Target="../slideMasters/slideMaster24.xml"/><Relationship Id="rId1" Type="http://schemas.openxmlformats.org/officeDocument/2006/relationships/tags" Target="../tags/tag364.xml"/><Relationship Id="rId2" Type="http://schemas.openxmlformats.org/officeDocument/2006/relationships/tags" Target="../tags/tag36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77.xml"/><Relationship Id="rId4" Type="http://schemas.openxmlformats.org/officeDocument/2006/relationships/slideMaster" Target="../slideMasters/slideMaster26.xml"/><Relationship Id="rId1" Type="http://schemas.openxmlformats.org/officeDocument/2006/relationships/tags" Target="../tags/tag375.xml"/><Relationship Id="rId2" Type="http://schemas.openxmlformats.org/officeDocument/2006/relationships/tags" Target="../tags/tag376.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0.xml"/><Relationship Id="rId4" Type="http://schemas.openxmlformats.org/officeDocument/2006/relationships/slideMaster" Target="../slideMasters/slideMaster26.xml"/><Relationship Id="rId1" Type="http://schemas.openxmlformats.org/officeDocument/2006/relationships/tags" Target="../tags/tag378.xml"/><Relationship Id="rId2" Type="http://schemas.openxmlformats.org/officeDocument/2006/relationships/tags" Target="../tags/tag379.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3.xml"/><Relationship Id="rId4" Type="http://schemas.openxmlformats.org/officeDocument/2006/relationships/slideMaster" Target="../slideMasters/slideMaster26.xml"/><Relationship Id="rId1" Type="http://schemas.openxmlformats.org/officeDocument/2006/relationships/tags" Target="../tags/tag381.xml"/><Relationship Id="rId2" Type="http://schemas.openxmlformats.org/officeDocument/2006/relationships/tags" Target="../tags/tag38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86.xml"/><Relationship Id="rId4" Type="http://schemas.openxmlformats.org/officeDocument/2006/relationships/slideMaster" Target="../slideMasters/slideMaster26.xml"/><Relationship Id="rId1" Type="http://schemas.openxmlformats.org/officeDocument/2006/relationships/tags" Target="../tags/tag384.xml"/><Relationship Id="rId2" Type="http://schemas.openxmlformats.org/officeDocument/2006/relationships/tags" Target="../tags/tag385.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89.xml"/><Relationship Id="rId4" Type="http://schemas.openxmlformats.org/officeDocument/2006/relationships/slideMaster" Target="../slideMasters/slideMaster26.xml"/><Relationship Id="rId1" Type="http://schemas.openxmlformats.org/officeDocument/2006/relationships/tags" Target="../tags/tag387.xml"/><Relationship Id="rId2" Type="http://schemas.openxmlformats.org/officeDocument/2006/relationships/tags" Target="../tags/tag388.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2.xml"/><Relationship Id="rId4" Type="http://schemas.openxmlformats.org/officeDocument/2006/relationships/slideMaster" Target="../slideMasters/slideMaster26.xml"/><Relationship Id="rId1" Type="http://schemas.openxmlformats.org/officeDocument/2006/relationships/tags" Target="../tags/tag390.xml"/><Relationship Id="rId2" Type="http://schemas.openxmlformats.org/officeDocument/2006/relationships/tags" Target="../tags/tag391.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395.xml"/><Relationship Id="rId4" Type="http://schemas.openxmlformats.org/officeDocument/2006/relationships/slideMaster" Target="../slideMasters/slideMaster26.xml"/><Relationship Id="rId1" Type="http://schemas.openxmlformats.org/officeDocument/2006/relationships/tags" Target="../tags/tag393.xml"/><Relationship Id="rId2" Type="http://schemas.openxmlformats.org/officeDocument/2006/relationships/tags" Target="../tags/tag394.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398.xml"/><Relationship Id="rId4" Type="http://schemas.openxmlformats.org/officeDocument/2006/relationships/slideMaster" Target="../slideMasters/slideMaster26.xml"/><Relationship Id="rId1" Type="http://schemas.openxmlformats.org/officeDocument/2006/relationships/tags" Target="../tags/tag396.xml"/><Relationship Id="rId2" Type="http://schemas.openxmlformats.org/officeDocument/2006/relationships/tags" Target="../tags/tag397.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1.xml"/><Relationship Id="rId4" Type="http://schemas.openxmlformats.org/officeDocument/2006/relationships/slideMaster" Target="../slideMasters/slideMaster26.xml"/><Relationship Id="rId1" Type="http://schemas.openxmlformats.org/officeDocument/2006/relationships/tags" Target="../tags/tag399.xml"/><Relationship Id="rId2" Type="http://schemas.openxmlformats.org/officeDocument/2006/relationships/tags" Target="../tags/tag400.xml"/></Relationships>
</file>

<file path=ppt/slideLayouts/_rels/slideLayout296.xml.rels><?xml version="1.0" encoding="UTF-8" standalone="yes"?>
<Relationships xmlns="http://schemas.openxmlformats.org/package/2006/relationships"><Relationship Id="rId3" Type="http://schemas.openxmlformats.org/officeDocument/2006/relationships/tags" Target="../tags/tag404.xml"/><Relationship Id="rId4" Type="http://schemas.openxmlformats.org/officeDocument/2006/relationships/slideMaster" Target="../slideMasters/slideMaster26.xml"/><Relationship Id="rId1" Type="http://schemas.openxmlformats.org/officeDocument/2006/relationships/tags" Target="../tags/tag402.xml"/><Relationship Id="rId2" Type="http://schemas.openxmlformats.org/officeDocument/2006/relationships/tags" Target="../tags/tag403.xml"/></Relationships>
</file>

<file path=ppt/slideLayouts/_rels/slideLayout297.xml.rels><?xml version="1.0" encoding="UTF-8" standalone="yes"?>
<Relationships xmlns="http://schemas.openxmlformats.org/package/2006/relationships"><Relationship Id="rId3" Type="http://schemas.openxmlformats.org/officeDocument/2006/relationships/tags" Target="../tags/tag407.xml"/><Relationship Id="rId4" Type="http://schemas.openxmlformats.org/officeDocument/2006/relationships/slideMaster" Target="../slideMasters/slideMaster26.xml"/><Relationship Id="rId1" Type="http://schemas.openxmlformats.org/officeDocument/2006/relationships/tags" Target="../tags/tag405.xml"/><Relationship Id="rId2" Type="http://schemas.openxmlformats.org/officeDocument/2006/relationships/tags" Target="../tags/tag40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tags" Target="../tags/tag421.xml"/><Relationship Id="rId2" Type="http://schemas.openxmlformats.org/officeDocument/2006/relationships/tags" Target="../tags/tag422.xml"/><Relationship Id="rId3"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tags" Target="../tags/tag423.xml"/><Relationship Id="rId2" Type="http://schemas.openxmlformats.org/officeDocument/2006/relationships/tags" Target="../tags/tag424.xml"/><Relationship Id="rId3"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tags" Target="../tags/tag433.xml"/><Relationship Id="rId2" Type="http://schemas.openxmlformats.org/officeDocument/2006/relationships/tags" Target="../tags/tag434.xml"/><Relationship Id="rId3"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tags" Target="../tags/tag435.xml"/><Relationship Id="rId2" Type="http://schemas.openxmlformats.org/officeDocument/2006/relationships/tags" Target="../tags/tag436.xml"/><Relationship Id="rId3"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tags" Target="../tags/tag437.xml"/><Relationship Id="rId2" Type="http://schemas.openxmlformats.org/officeDocument/2006/relationships/tags" Target="../tags/tag438.xml"/><Relationship Id="rId3"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tags" Target="../tags/tag439.xml"/><Relationship Id="rId2" Type="http://schemas.openxmlformats.org/officeDocument/2006/relationships/tags" Target="../tags/tag440.xml"/><Relationship Id="rId3"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tags" Target="../tags/tag441.xml"/><Relationship Id="rId2" Type="http://schemas.openxmlformats.org/officeDocument/2006/relationships/tags" Target="../tags/tag442.xml"/><Relationship Id="rId3"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tags" Target="../tags/tag443.xml"/><Relationship Id="rId2" Type="http://schemas.openxmlformats.org/officeDocument/2006/relationships/tags" Target="../tags/tag444.xml"/><Relationship Id="rId3"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tags" Target="../tags/tag445.xml"/><Relationship Id="rId2" Type="http://schemas.openxmlformats.org/officeDocument/2006/relationships/tags" Target="../tags/tag446.xml"/><Relationship Id="rId3" Type="http://schemas.openxmlformats.org/officeDocument/2006/relationships/slideMaster" Target="../slideMasters/slideMaster30.xml"/></Relationships>
</file>

<file path=ppt/slideLayouts/_rels/slideLayout333.xml.rels><?xml version="1.0" encoding="UTF-8" standalone="yes"?>
<Relationships xmlns="http://schemas.openxmlformats.org/package/2006/relationships"><Relationship Id="rId1" Type="http://schemas.openxmlformats.org/officeDocument/2006/relationships/tags" Target="../tags/tag447.xml"/><Relationship Id="rId2" Type="http://schemas.openxmlformats.org/officeDocument/2006/relationships/tags" Target="../tags/tag448.xml"/><Relationship Id="rId3" Type="http://schemas.openxmlformats.org/officeDocument/2006/relationships/slideMaster" Target="../slideMasters/slideMaster30.xml"/></Relationships>
</file>

<file path=ppt/slideLayouts/_rels/slideLayout334.xml.rels><?xml version="1.0" encoding="UTF-8" standalone="yes"?>
<Relationships xmlns="http://schemas.openxmlformats.org/package/2006/relationships"><Relationship Id="rId1" Type="http://schemas.openxmlformats.org/officeDocument/2006/relationships/tags" Target="../tags/tag449.xml"/><Relationship Id="rId2" Type="http://schemas.openxmlformats.org/officeDocument/2006/relationships/tags" Target="../tags/tag450.xml"/><Relationship Id="rId3" Type="http://schemas.openxmlformats.org/officeDocument/2006/relationships/slideMaster" Target="../slideMasters/slideMaster30.xml"/></Relationships>
</file>

<file path=ppt/slideLayouts/_rels/slideLayout335.xml.rels><?xml version="1.0" encoding="UTF-8" standalone="yes"?>
<Relationships xmlns="http://schemas.openxmlformats.org/package/2006/relationships"><Relationship Id="rId1" Type="http://schemas.openxmlformats.org/officeDocument/2006/relationships/tags" Target="../tags/tag451.xml"/><Relationship Id="rId2" Type="http://schemas.openxmlformats.org/officeDocument/2006/relationships/tags" Target="../tags/tag452.xml"/><Relationship Id="rId3" Type="http://schemas.openxmlformats.org/officeDocument/2006/relationships/slideMaster" Target="../slideMasters/slideMaster30.xml"/></Relationships>
</file>

<file path=ppt/slideLayouts/_rels/slideLayout336.xml.rels><?xml version="1.0" encoding="UTF-8" standalone="yes"?>
<Relationships xmlns="http://schemas.openxmlformats.org/package/2006/relationships"><Relationship Id="rId1" Type="http://schemas.openxmlformats.org/officeDocument/2006/relationships/tags" Target="../tags/tag453.xml"/><Relationship Id="rId2" Type="http://schemas.openxmlformats.org/officeDocument/2006/relationships/tags" Target="../tags/tag454.xml"/><Relationship Id="rId3"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474.xml"/><Relationship Id="rId4" Type="http://schemas.openxmlformats.org/officeDocument/2006/relationships/slideMaster" Target="../slideMasters/slideMaster31.xml"/><Relationship Id="rId1" Type="http://schemas.openxmlformats.org/officeDocument/2006/relationships/tags" Target="../tags/tag472.xml"/><Relationship Id="rId2" Type="http://schemas.openxmlformats.org/officeDocument/2006/relationships/tags" Target="../tags/tag473.xml"/></Relationships>
</file>

<file path=ppt/slideLayouts/_rels/slideLayout338.xml.rels><?xml version="1.0" encoding="UTF-8" standalone="yes"?>
<Relationships xmlns="http://schemas.openxmlformats.org/package/2006/relationships"><Relationship Id="rId1" Type="http://schemas.openxmlformats.org/officeDocument/2006/relationships/tags" Target="../tags/tag475.xml"/><Relationship Id="rId2"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tags" Target="../tags/tag476.xml"/><Relationship Id="rId2"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tags" Target="../tags/tag477.xml"/><Relationship Id="rId2"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tags" Target="../tags/tag478.xml"/><Relationship Id="rId2"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tags" Target="../tags/tag479.xml"/><Relationship Id="rId2"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tags" Target="../tags/tag480.xml"/><Relationship Id="rId2" Type="http://schemas.openxmlformats.org/officeDocument/2006/relationships/slideMaster" Target="../slideMasters/slideMaster31.xml"/></Relationships>
</file>

<file path=ppt/slideLayouts/_rels/slideLayout344.xml.rels><?xml version="1.0" encoding="UTF-8" standalone="yes"?>
<Relationships xmlns="http://schemas.openxmlformats.org/package/2006/relationships"><Relationship Id="rId1" Type="http://schemas.openxmlformats.org/officeDocument/2006/relationships/tags" Target="../tags/tag481.xml"/><Relationship Id="rId2" Type="http://schemas.openxmlformats.org/officeDocument/2006/relationships/slideMaster" Target="../slideMasters/slideMaster31.xml"/></Relationships>
</file>

<file path=ppt/slideLayouts/_rels/slideLayout345.xml.rels><?xml version="1.0" encoding="UTF-8" standalone="yes"?>
<Relationships xmlns="http://schemas.openxmlformats.org/package/2006/relationships"><Relationship Id="rId1" Type="http://schemas.openxmlformats.org/officeDocument/2006/relationships/tags" Target="../tags/tag482.xml"/><Relationship Id="rId2" Type="http://schemas.openxmlformats.org/officeDocument/2006/relationships/slideMaster" Target="../slideMasters/slideMaster31.xml"/></Relationships>
</file>

<file path=ppt/slideLayouts/_rels/slideLayout346.xml.rels><?xml version="1.0" encoding="UTF-8" standalone="yes"?>
<Relationships xmlns="http://schemas.openxmlformats.org/package/2006/relationships"><Relationship Id="rId1" Type="http://schemas.openxmlformats.org/officeDocument/2006/relationships/tags" Target="../tags/tag483.xml"/><Relationship Id="rId2" Type="http://schemas.openxmlformats.org/officeDocument/2006/relationships/slideMaster" Target="../slideMasters/slideMaster31.xml"/></Relationships>
</file>

<file path=ppt/slideLayouts/_rels/slideLayout347.xml.rels><?xml version="1.0" encoding="UTF-8" standalone="yes"?>
<Relationships xmlns="http://schemas.openxmlformats.org/package/2006/relationships"><Relationship Id="rId1" Type="http://schemas.openxmlformats.org/officeDocument/2006/relationships/tags" Target="../tags/tag484.xml"/><Relationship Id="rId2"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tags" Target="../tags/tag485.xml"/><Relationship Id="rId2"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3" Type="http://schemas.openxmlformats.org/officeDocument/2006/relationships/tags" Target="../tags/tag491.xml"/><Relationship Id="rId4" Type="http://schemas.openxmlformats.org/officeDocument/2006/relationships/slideMaster" Target="../slideMasters/slideMaster32.xml"/><Relationship Id="rId1" Type="http://schemas.openxmlformats.org/officeDocument/2006/relationships/tags" Target="../tags/tag489.xml"/><Relationship Id="rId2" Type="http://schemas.openxmlformats.org/officeDocument/2006/relationships/tags" Target="../tags/tag490.xml"/></Relationships>
</file>

<file path=ppt/slideLayouts/_rels/slideLayout364.xml.rels><?xml version="1.0" encoding="UTF-8" standalone="yes"?>
<Relationships xmlns="http://schemas.openxmlformats.org/package/2006/relationships"><Relationship Id="rId3" Type="http://schemas.openxmlformats.org/officeDocument/2006/relationships/tags" Target="../tags/tag494.xml"/><Relationship Id="rId4" Type="http://schemas.openxmlformats.org/officeDocument/2006/relationships/slideMaster" Target="../slideMasters/slideMaster32.xml"/><Relationship Id="rId1" Type="http://schemas.openxmlformats.org/officeDocument/2006/relationships/tags" Target="../tags/tag492.xml"/><Relationship Id="rId2" Type="http://schemas.openxmlformats.org/officeDocument/2006/relationships/tags" Target="../tags/tag493.xml"/></Relationships>
</file>

<file path=ppt/slideLayouts/_rels/slideLayout365.xml.rels><?xml version="1.0" encoding="UTF-8" standalone="yes"?>
<Relationships xmlns="http://schemas.openxmlformats.org/package/2006/relationships"><Relationship Id="rId1" Type="http://schemas.openxmlformats.org/officeDocument/2006/relationships/tags" Target="../tags/tag500.xml"/><Relationship Id="rId2" Type="http://schemas.openxmlformats.org/officeDocument/2006/relationships/slideMaster" Target="../slideMasters/slideMaster33.xml"/></Relationships>
</file>

<file path=ppt/slideLayouts/_rels/slideLayout366.xml.rels><?xml version="1.0" encoding="UTF-8" standalone="yes"?>
<Relationships xmlns="http://schemas.openxmlformats.org/package/2006/relationships"><Relationship Id="rId1" Type="http://schemas.openxmlformats.org/officeDocument/2006/relationships/tags" Target="../tags/tag501.xml"/><Relationship Id="rId2" Type="http://schemas.openxmlformats.org/officeDocument/2006/relationships/slideMaster" Target="../slideMasters/slideMaster33.xml"/></Relationships>
</file>

<file path=ppt/slideLayouts/_rels/slideLayout367.xml.rels><?xml version="1.0" encoding="UTF-8" standalone="yes"?>
<Relationships xmlns="http://schemas.openxmlformats.org/package/2006/relationships"><Relationship Id="rId1" Type="http://schemas.openxmlformats.org/officeDocument/2006/relationships/tags" Target="../tags/tag502.xml"/><Relationship Id="rId2" Type="http://schemas.openxmlformats.org/officeDocument/2006/relationships/slideMaster" Target="../slideMasters/slideMaster33.xml"/></Relationships>
</file>

<file path=ppt/slideLayouts/_rels/slideLayout368.xml.rels><?xml version="1.0" encoding="UTF-8" standalone="yes"?>
<Relationships xmlns="http://schemas.openxmlformats.org/package/2006/relationships"><Relationship Id="rId1" Type="http://schemas.openxmlformats.org/officeDocument/2006/relationships/tags" Target="../tags/tag503.xml"/><Relationship Id="rId2" Type="http://schemas.openxmlformats.org/officeDocument/2006/relationships/slideMaster" Target="../slideMasters/slideMaster33.xml"/></Relationships>
</file>

<file path=ppt/slideLayouts/_rels/slideLayout369.xml.rels><?xml version="1.0" encoding="UTF-8" standalone="yes"?>
<Relationships xmlns="http://schemas.openxmlformats.org/package/2006/relationships"><Relationship Id="rId1" Type="http://schemas.openxmlformats.org/officeDocument/2006/relationships/tags" Target="../tags/tag504.xml"/><Relationship Id="rId2" Type="http://schemas.openxmlformats.org/officeDocument/2006/relationships/slideMaster" Target="../slideMasters/slideMaster3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tags" Target="../tags/tag505.xml"/><Relationship Id="rId2" Type="http://schemas.openxmlformats.org/officeDocument/2006/relationships/slideMaster" Target="../slideMasters/slideMaster33.xml"/></Relationships>
</file>

<file path=ppt/slideLayouts/_rels/slideLayout371.xml.rels><?xml version="1.0" encoding="UTF-8" standalone="yes"?>
<Relationships xmlns="http://schemas.openxmlformats.org/package/2006/relationships"><Relationship Id="rId1" Type="http://schemas.openxmlformats.org/officeDocument/2006/relationships/tags" Target="../tags/tag506.xml"/><Relationship Id="rId2" Type="http://schemas.openxmlformats.org/officeDocument/2006/relationships/slideMaster" Target="../slideMasters/slideMaster33.xml"/></Relationships>
</file>

<file path=ppt/slideLayouts/_rels/slideLayout372.xml.rels><?xml version="1.0" encoding="UTF-8" standalone="yes"?>
<Relationships xmlns="http://schemas.openxmlformats.org/package/2006/relationships"><Relationship Id="rId1" Type="http://schemas.openxmlformats.org/officeDocument/2006/relationships/tags" Target="../tags/tag507.xml"/><Relationship Id="rId2" Type="http://schemas.openxmlformats.org/officeDocument/2006/relationships/slideMaster" Target="../slideMasters/slideMaster33.xml"/></Relationships>
</file>

<file path=ppt/slideLayouts/_rels/slideLayout373.xml.rels><?xml version="1.0" encoding="UTF-8" standalone="yes"?>
<Relationships xmlns="http://schemas.openxmlformats.org/package/2006/relationships"><Relationship Id="rId1" Type="http://schemas.openxmlformats.org/officeDocument/2006/relationships/tags" Target="../tags/tag508.xml"/><Relationship Id="rId2" Type="http://schemas.openxmlformats.org/officeDocument/2006/relationships/slideMaster" Target="../slideMasters/slideMaster33.xml"/></Relationships>
</file>

<file path=ppt/slideLayouts/_rels/slideLayout374.xml.rels><?xml version="1.0" encoding="UTF-8" standalone="yes"?>
<Relationships xmlns="http://schemas.openxmlformats.org/package/2006/relationships"><Relationship Id="rId1" Type="http://schemas.openxmlformats.org/officeDocument/2006/relationships/tags" Target="../tags/tag509.xml"/><Relationship Id="rId2"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1" Type="http://schemas.openxmlformats.org/officeDocument/2006/relationships/tags" Target="../tags/tag510.xml"/><Relationship Id="rId2"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3.xml"/><Relationship Id="rId4" Type="http://schemas.openxmlformats.org/officeDocument/2006/relationships/slideMaster" Target="../slideMasters/slideMaster33.xml"/><Relationship Id="rId1" Type="http://schemas.openxmlformats.org/officeDocument/2006/relationships/tags" Target="../tags/tag511.xml"/><Relationship Id="rId2" Type="http://schemas.openxmlformats.org/officeDocument/2006/relationships/tags" Target="../tags/tag512.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16.xml"/><Relationship Id="rId4" Type="http://schemas.openxmlformats.org/officeDocument/2006/relationships/slideMaster" Target="../slideMasters/slideMaster33.xml"/><Relationship Id="rId1" Type="http://schemas.openxmlformats.org/officeDocument/2006/relationships/tags" Target="../tags/tag514.xml"/><Relationship Id="rId2" Type="http://schemas.openxmlformats.org/officeDocument/2006/relationships/tags" Target="../tags/tag515.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19.xml"/><Relationship Id="rId4" Type="http://schemas.openxmlformats.org/officeDocument/2006/relationships/slideMaster" Target="../slideMasters/slideMaster33.xml"/><Relationship Id="rId1" Type="http://schemas.openxmlformats.org/officeDocument/2006/relationships/tags" Target="../tags/tag517.xml"/><Relationship Id="rId2" Type="http://schemas.openxmlformats.org/officeDocument/2006/relationships/tags" Target="../tags/tag518.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22.xml"/><Relationship Id="rId4" Type="http://schemas.openxmlformats.org/officeDocument/2006/relationships/slideMaster" Target="../slideMasters/slideMaster33.xml"/><Relationship Id="rId1" Type="http://schemas.openxmlformats.org/officeDocument/2006/relationships/tags" Target="../tags/tag520.xml"/><Relationship Id="rId2" Type="http://schemas.openxmlformats.org/officeDocument/2006/relationships/tags" Target="../tags/tag52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28.xml"/><Relationship Id="rId4" Type="http://schemas.openxmlformats.org/officeDocument/2006/relationships/slideMaster" Target="../slideMasters/slideMaster34.xml"/><Relationship Id="rId1" Type="http://schemas.openxmlformats.org/officeDocument/2006/relationships/tags" Target="../tags/tag526.xml"/><Relationship Id="rId2" Type="http://schemas.openxmlformats.org/officeDocument/2006/relationships/tags" Target="../tags/tag527.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1.xml"/><Relationship Id="rId4" Type="http://schemas.openxmlformats.org/officeDocument/2006/relationships/slideMaster" Target="../slideMasters/slideMaster34.xml"/><Relationship Id="rId1" Type="http://schemas.openxmlformats.org/officeDocument/2006/relationships/tags" Target="../tags/tag529.xml"/><Relationship Id="rId2" Type="http://schemas.openxmlformats.org/officeDocument/2006/relationships/tags" Target="../tags/tag530.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34.xml"/><Relationship Id="rId4" Type="http://schemas.openxmlformats.org/officeDocument/2006/relationships/slideMaster" Target="../slideMasters/slideMaster34.xml"/><Relationship Id="rId1" Type="http://schemas.openxmlformats.org/officeDocument/2006/relationships/tags" Target="../tags/tag532.xml"/><Relationship Id="rId2" Type="http://schemas.openxmlformats.org/officeDocument/2006/relationships/tags" Target="../tags/tag533.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37.xml"/><Relationship Id="rId4" Type="http://schemas.openxmlformats.org/officeDocument/2006/relationships/slideMaster" Target="../slideMasters/slideMaster34.xml"/><Relationship Id="rId1" Type="http://schemas.openxmlformats.org/officeDocument/2006/relationships/tags" Target="../tags/tag535.xml"/><Relationship Id="rId2" Type="http://schemas.openxmlformats.org/officeDocument/2006/relationships/tags" Target="../tags/tag536.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0.xml"/><Relationship Id="rId4" Type="http://schemas.openxmlformats.org/officeDocument/2006/relationships/slideMaster" Target="../slideMasters/slideMaster34.xml"/><Relationship Id="rId1" Type="http://schemas.openxmlformats.org/officeDocument/2006/relationships/tags" Target="../tags/tag538.xml"/><Relationship Id="rId2" Type="http://schemas.openxmlformats.org/officeDocument/2006/relationships/tags" Target="../tags/tag539.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3.xml"/><Relationship Id="rId4" Type="http://schemas.openxmlformats.org/officeDocument/2006/relationships/slideMaster" Target="../slideMasters/slideMaster34.xml"/><Relationship Id="rId1" Type="http://schemas.openxmlformats.org/officeDocument/2006/relationships/tags" Target="../tags/tag541.xml"/><Relationship Id="rId2" Type="http://schemas.openxmlformats.org/officeDocument/2006/relationships/tags" Target="../tags/tag542.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46.xml"/><Relationship Id="rId4" Type="http://schemas.openxmlformats.org/officeDocument/2006/relationships/slideMaster" Target="../slideMasters/slideMaster34.xml"/><Relationship Id="rId1" Type="http://schemas.openxmlformats.org/officeDocument/2006/relationships/tags" Target="../tags/tag544.xml"/><Relationship Id="rId2" Type="http://schemas.openxmlformats.org/officeDocument/2006/relationships/tags" Target="../tags/tag545.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49.xml"/><Relationship Id="rId4" Type="http://schemas.openxmlformats.org/officeDocument/2006/relationships/slideMaster" Target="../slideMasters/slideMaster34.xml"/><Relationship Id="rId1" Type="http://schemas.openxmlformats.org/officeDocument/2006/relationships/tags" Target="../tags/tag547.xml"/><Relationship Id="rId2" Type="http://schemas.openxmlformats.org/officeDocument/2006/relationships/tags" Target="../tags/tag548.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2.xml"/><Relationship Id="rId4" Type="http://schemas.openxmlformats.org/officeDocument/2006/relationships/slideMaster" Target="../slideMasters/slideMaster34.xml"/><Relationship Id="rId1" Type="http://schemas.openxmlformats.org/officeDocument/2006/relationships/tags" Target="../tags/tag550.xml"/><Relationship Id="rId2" Type="http://schemas.openxmlformats.org/officeDocument/2006/relationships/tags" Target="../tags/tag551.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55.xml"/><Relationship Id="rId4" Type="http://schemas.openxmlformats.org/officeDocument/2006/relationships/slideMaster" Target="../slideMasters/slideMaster34.xml"/><Relationship Id="rId1" Type="http://schemas.openxmlformats.org/officeDocument/2006/relationships/tags" Target="../tags/tag553.xml"/><Relationship Id="rId2" Type="http://schemas.openxmlformats.org/officeDocument/2006/relationships/tags" Target="../tags/tag55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58.xml"/><Relationship Id="rId4" Type="http://schemas.openxmlformats.org/officeDocument/2006/relationships/slideMaster" Target="../slideMasters/slideMaster34.xml"/><Relationship Id="rId1" Type="http://schemas.openxmlformats.org/officeDocument/2006/relationships/tags" Target="../tags/tag556.xml"/><Relationship Id="rId2" Type="http://schemas.openxmlformats.org/officeDocument/2006/relationships/tags" Target="../tags/tag557.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66.xml"/><Relationship Id="rId4" Type="http://schemas.openxmlformats.org/officeDocument/2006/relationships/slideMaster" Target="../slideMasters/slideMaster35.xml"/><Relationship Id="rId1" Type="http://schemas.openxmlformats.org/officeDocument/2006/relationships/tags" Target="../tags/tag564.xml"/><Relationship Id="rId2" Type="http://schemas.openxmlformats.org/officeDocument/2006/relationships/tags" Target="../tags/tag565.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69.xml"/><Relationship Id="rId4" Type="http://schemas.openxmlformats.org/officeDocument/2006/relationships/slideMaster" Target="../slideMasters/slideMaster35.xml"/><Relationship Id="rId1" Type="http://schemas.openxmlformats.org/officeDocument/2006/relationships/tags" Target="../tags/tag567.xml"/><Relationship Id="rId2" Type="http://schemas.openxmlformats.org/officeDocument/2006/relationships/tags" Target="../tags/tag568.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2.xml"/><Relationship Id="rId4" Type="http://schemas.openxmlformats.org/officeDocument/2006/relationships/slideMaster" Target="../slideMasters/slideMaster35.xml"/><Relationship Id="rId1" Type="http://schemas.openxmlformats.org/officeDocument/2006/relationships/tags" Target="../tags/tag570.xml"/><Relationship Id="rId2" Type="http://schemas.openxmlformats.org/officeDocument/2006/relationships/tags" Target="../tags/tag571.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75.xml"/><Relationship Id="rId4" Type="http://schemas.openxmlformats.org/officeDocument/2006/relationships/slideMaster" Target="../slideMasters/slideMaster35.xml"/><Relationship Id="rId1" Type="http://schemas.openxmlformats.org/officeDocument/2006/relationships/tags" Target="../tags/tag573.xml"/><Relationship Id="rId2" Type="http://schemas.openxmlformats.org/officeDocument/2006/relationships/tags" Target="../tags/tag574.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78.xml"/><Relationship Id="rId4" Type="http://schemas.openxmlformats.org/officeDocument/2006/relationships/slideMaster" Target="../slideMasters/slideMaster35.xml"/><Relationship Id="rId1" Type="http://schemas.openxmlformats.org/officeDocument/2006/relationships/tags" Target="../tags/tag576.xml"/><Relationship Id="rId2" Type="http://schemas.openxmlformats.org/officeDocument/2006/relationships/tags" Target="../tags/tag577.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1.xml"/><Relationship Id="rId4" Type="http://schemas.openxmlformats.org/officeDocument/2006/relationships/slideMaster" Target="../slideMasters/slideMaster35.xml"/><Relationship Id="rId1" Type="http://schemas.openxmlformats.org/officeDocument/2006/relationships/tags" Target="../tags/tag579.xml"/><Relationship Id="rId2" Type="http://schemas.openxmlformats.org/officeDocument/2006/relationships/tags" Target="../tags/tag580.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84.xml"/><Relationship Id="rId4" Type="http://schemas.openxmlformats.org/officeDocument/2006/relationships/slideMaster" Target="../slideMasters/slideMaster35.xml"/><Relationship Id="rId1" Type="http://schemas.openxmlformats.org/officeDocument/2006/relationships/tags" Target="../tags/tag582.xml"/><Relationship Id="rId2" Type="http://schemas.openxmlformats.org/officeDocument/2006/relationships/tags" Target="../tags/tag583.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87.xml"/><Relationship Id="rId4" Type="http://schemas.openxmlformats.org/officeDocument/2006/relationships/slideMaster" Target="../slideMasters/slideMaster35.xml"/><Relationship Id="rId1" Type="http://schemas.openxmlformats.org/officeDocument/2006/relationships/tags" Target="../tags/tag585.xml"/><Relationship Id="rId2" Type="http://schemas.openxmlformats.org/officeDocument/2006/relationships/tags" Target="../tags/tag586.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0.xml"/><Relationship Id="rId4" Type="http://schemas.openxmlformats.org/officeDocument/2006/relationships/slideMaster" Target="../slideMasters/slideMaster35.xml"/><Relationship Id="rId1" Type="http://schemas.openxmlformats.org/officeDocument/2006/relationships/tags" Target="../tags/tag588.xml"/><Relationship Id="rId2" Type="http://schemas.openxmlformats.org/officeDocument/2006/relationships/tags" Target="../tags/tag58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593.xml"/><Relationship Id="rId4" Type="http://schemas.openxmlformats.org/officeDocument/2006/relationships/slideMaster" Target="../slideMasters/slideMaster35.xml"/><Relationship Id="rId1" Type="http://schemas.openxmlformats.org/officeDocument/2006/relationships/tags" Target="../tags/tag591.xml"/><Relationship Id="rId2" Type="http://schemas.openxmlformats.org/officeDocument/2006/relationships/tags" Target="../tags/tag592.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596.xml"/><Relationship Id="rId4" Type="http://schemas.openxmlformats.org/officeDocument/2006/relationships/slideMaster" Target="../slideMasters/slideMaster35.xml"/><Relationship Id="rId1" Type="http://schemas.openxmlformats.org/officeDocument/2006/relationships/tags" Target="../tags/tag594.xml"/><Relationship Id="rId2" Type="http://schemas.openxmlformats.org/officeDocument/2006/relationships/tags" Target="../tags/tag595.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04.xml"/><Relationship Id="rId4" Type="http://schemas.openxmlformats.org/officeDocument/2006/relationships/slideMaster" Target="../slideMasters/slideMaster36.xml"/><Relationship Id="rId1" Type="http://schemas.openxmlformats.org/officeDocument/2006/relationships/tags" Target="../tags/tag602.xml"/><Relationship Id="rId2" Type="http://schemas.openxmlformats.org/officeDocument/2006/relationships/tags" Target="../tags/tag603.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07.xml"/><Relationship Id="rId4" Type="http://schemas.openxmlformats.org/officeDocument/2006/relationships/slideMaster" Target="../slideMasters/slideMaster36.xml"/><Relationship Id="rId1" Type="http://schemas.openxmlformats.org/officeDocument/2006/relationships/tags" Target="../tags/tag605.xml"/><Relationship Id="rId2" Type="http://schemas.openxmlformats.org/officeDocument/2006/relationships/tags" Target="../tags/tag606.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0.xml"/><Relationship Id="rId4" Type="http://schemas.openxmlformats.org/officeDocument/2006/relationships/slideMaster" Target="../slideMasters/slideMaster36.xml"/><Relationship Id="rId1" Type="http://schemas.openxmlformats.org/officeDocument/2006/relationships/tags" Target="../tags/tag608.xml"/><Relationship Id="rId2" Type="http://schemas.openxmlformats.org/officeDocument/2006/relationships/tags" Target="../tags/tag609.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3.xml"/><Relationship Id="rId4" Type="http://schemas.openxmlformats.org/officeDocument/2006/relationships/slideMaster" Target="../slideMasters/slideMaster36.xml"/><Relationship Id="rId1" Type="http://schemas.openxmlformats.org/officeDocument/2006/relationships/tags" Target="../tags/tag611.xml"/><Relationship Id="rId2" Type="http://schemas.openxmlformats.org/officeDocument/2006/relationships/tags" Target="../tags/tag612.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16.xml"/><Relationship Id="rId4" Type="http://schemas.openxmlformats.org/officeDocument/2006/relationships/slideMaster" Target="../slideMasters/slideMaster36.xml"/><Relationship Id="rId1" Type="http://schemas.openxmlformats.org/officeDocument/2006/relationships/tags" Target="../tags/tag614.xml"/><Relationship Id="rId2" Type="http://schemas.openxmlformats.org/officeDocument/2006/relationships/tags" Target="../tags/tag615.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19.xml"/><Relationship Id="rId4" Type="http://schemas.openxmlformats.org/officeDocument/2006/relationships/slideMaster" Target="../slideMasters/slideMaster36.xml"/><Relationship Id="rId1" Type="http://schemas.openxmlformats.org/officeDocument/2006/relationships/tags" Target="../tags/tag617.xml"/><Relationship Id="rId2" Type="http://schemas.openxmlformats.org/officeDocument/2006/relationships/tags" Target="../tags/tag618.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2.xml"/><Relationship Id="rId4" Type="http://schemas.openxmlformats.org/officeDocument/2006/relationships/slideMaster" Target="../slideMasters/slideMaster36.xml"/><Relationship Id="rId1" Type="http://schemas.openxmlformats.org/officeDocument/2006/relationships/tags" Target="../tags/tag620.xml"/><Relationship Id="rId2" Type="http://schemas.openxmlformats.org/officeDocument/2006/relationships/tags" Target="../tags/tag621.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25.xml"/><Relationship Id="rId4" Type="http://schemas.openxmlformats.org/officeDocument/2006/relationships/slideMaster" Target="../slideMasters/slideMaster36.xml"/><Relationship Id="rId1" Type="http://schemas.openxmlformats.org/officeDocument/2006/relationships/tags" Target="../tags/tag623.xml"/><Relationship Id="rId2" Type="http://schemas.openxmlformats.org/officeDocument/2006/relationships/tags" Target="../tags/tag62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28.xml"/><Relationship Id="rId4" Type="http://schemas.openxmlformats.org/officeDocument/2006/relationships/slideMaster" Target="../slideMasters/slideMaster36.xml"/><Relationship Id="rId1" Type="http://schemas.openxmlformats.org/officeDocument/2006/relationships/tags" Target="../tags/tag626.xml"/><Relationship Id="rId2" Type="http://schemas.openxmlformats.org/officeDocument/2006/relationships/tags" Target="../tags/tag627.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631.xml"/><Relationship Id="rId4" Type="http://schemas.openxmlformats.org/officeDocument/2006/relationships/slideMaster" Target="../slideMasters/slideMaster36.xml"/><Relationship Id="rId1" Type="http://schemas.openxmlformats.org/officeDocument/2006/relationships/tags" Target="../tags/tag629.xml"/><Relationship Id="rId2" Type="http://schemas.openxmlformats.org/officeDocument/2006/relationships/tags" Target="../tags/tag630.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634.xml"/><Relationship Id="rId4" Type="http://schemas.openxmlformats.org/officeDocument/2006/relationships/slideMaster" Target="../slideMasters/slideMaster36.xml"/><Relationship Id="rId1" Type="http://schemas.openxmlformats.org/officeDocument/2006/relationships/tags" Target="../tags/tag632.xml"/><Relationship Id="rId2" Type="http://schemas.openxmlformats.org/officeDocument/2006/relationships/tags" Target="../tags/tag633.xml"/></Relationships>
</file>

<file path=ppt/slideLayouts/_rels/slideLayout413.xml.rels><?xml version="1.0" encoding="UTF-8" standalone="yes"?>
<Relationships xmlns="http://schemas.openxmlformats.org/package/2006/relationships"><Relationship Id="rId1" Type="http://schemas.openxmlformats.org/officeDocument/2006/relationships/tags" Target="../tags/tag640.xml"/><Relationship Id="rId2"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1" Type="http://schemas.openxmlformats.org/officeDocument/2006/relationships/tags" Target="../tags/tag641.xml"/><Relationship Id="rId2"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1" Type="http://schemas.openxmlformats.org/officeDocument/2006/relationships/tags" Target="../tags/tag642.xml"/><Relationship Id="rId2"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1" Type="http://schemas.openxmlformats.org/officeDocument/2006/relationships/tags" Target="../tags/tag643.xml"/><Relationship Id="rId2"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1" Type="http://schemas.openxmlformats.org/officeDocument/2006/relationships/tags" Target="../tags/tag644.xml"/><Relationship Id="rId2"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1" Type="http://schemas.openxmlformats.org/officeDocument/2006/relationships/tags" Target="../tags/tag645.xml"/><Relationship Id="rId2"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1" Type="http://schemas.openxmlformats.org/officeDocument/2006/relationships/tags" Target="../tags/tag646.xml"/><Relationship Id="rId2"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tags" Target="../tags/tag647.xml"/><Relationship Id="rId2"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1" Type="http://schemas.openxmlformats.org/officeDocument/2006/relationships/tags" Target="../tags/tag648.xml"/><Relationship Id="rId2"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1" Type="http://schemas.openxmlformats.org/officeDocument/2006/relationships/tags" Target="../tags/tag649.xml"/><Relationship Id="rId2"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1" Type="http://schemas.openxmlformats.org/officeDocument/2006/relationships/tags" Target="../tags/tag650.xml"/><Relationship Id="rId2"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1" Type="http://schemas.openxmlformats.org/officeDocument/2006/relationships/tags" Target="../tags/tag651.xml"/><Relationship Id="rId2"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1" Type="http://schemas.openxmlformats.org/officeDocument/2006/relationships/tags" Target="../tags/tag652.xml"/><Relationship Id="rId2" Type="http://schemas.openxmlformats.org/officeDocument/2006/relationships/slideMaster" Target="../slideMasters/slideMaster37.xml"/></Relationships>
</file>

<file path=ppt/slideLayouts/_rels/slideLayout426.xml.rels><?xml version="1.0" encoding="UTF-8" standalone="yes"?>
<Relationships xmlns="http://schemas.openxmlformats.org/package/2006/relationships"><Relationship Id="rId1" Type="http://schemas.openxmlformats.org/officeDocument/2006/relationships/tags" Target="../tags/tag653.xml"/><Relationship Id="rId2" Type="http://schemas.openxmlformats.org/officeDocument/2006/relationships/slideMaster" Target="../slideMasters/slideMaster37.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61.xml"/><Relationship Id="rId4" Type="http://schemas.openxmlformats.org/officeDocument/2006/relationships/slideMaster" Target="../slideMasters/slideMaster38.xml"/><Relationship Id="rId1" Type="http://schemas.openxmlformats.org/officeDocument/2006/relationships/tags" Target="../tags/tag659.xml"/><Relationship Id="rId2" Type="http://schemas.openxmlformats.org/officeDocument/2006/relationships/tags" Target="../tags/tag660.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64.xml"/><Relationship Id="rId4" Type="http://schemas.openxmlformats.org/officeDocument/2006/relationships/slideMaster" Target="../slideMasters/slideMaster38.xml"/><Relationship Id="rId1" Type="http://schemas.openxmlformats.org/officeDocument/2006/relationships/tags" Target="../tags/tag662.xml"/><Relationship Id="rId2" Type="http://schemas.openxmlformats.org/officeDocument/2006/relationships/tags" Target="../tags/tag663.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667.xml"/><Relationship Id="rId4" Type="http://schemas.openxmlformats.org/officeDocument/2006/relationships/slideMaster" Target="../slideMasters/slideMaster38.xml"/><Relationship Id="rId1" Type="http://schemas.openxmlformats.org/officeDocument/2006/relationships/tags" Target="../tags/tag665.xml"/><Relationship Id="rId2" Type="http://schemas.openxmlformats.org/officeDocument/2006/relationships/tags" Target="../tags/tag66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670.xml"/><Relationship Id="rId4" Type="http://schemas.openxmlformats.org/officeDocument/2006/relationships/slideMaster" Target="../slideMasters/slideMaster38.xml"/><Relationship Id="rId1" Type="http://schemas.openxmlformats.org/officeDocument/2006/relationships/tags" Target="../tags/tag668.xml"/><Relationship Id="rId2" Type="http://schemas.openxmlformats.org/officeDocument/2006/relationships/tags" Target="../tags/tag669.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673.xml"/><Relationship Id="rId4" Type="http://schemas.openxmlformats.org/officeDocument/2006/relationships/slideMaster" Target="../slideMasters/slideMaster38.xml"/><Relationship Id="rId1" Type="http://schemas.openxmlformats.org/officeDocument/2006/relationships/tags" Target="../tags/tag671.xml"/><Relationship Id="rId2" Type="http://schemas.openxmlformats.org/officeDocument/2006/relationships/tags" Target="../tags/tag672.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676.xml"/><Relationship Id="rId4" Type="http://schemas.openxmlformats.org/officeDocument/2006/relationships/slideMaster" Target="../slideMasters/slideMaster38.xml"/><Relationship Id="rId1" Type="http://schemas.openxmlformats.org/officeDocument/2006/relationships/tags" Target="../tags/tag674.xml"/><Relationship Id="rId2" Type="http://schemas.openxmlformats.org/officeDocument/2006/relationships/tags" Target="../tags/tag675.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679.xml"/><Relationship Id="rId4" Type="http://schemas.openxmlformats.org/officeDocument/2006/relationships/slideMaster" Target="../slideMasters/slideMaster38.xml"/><Relationship Id="rId1" Type="http://schemas.openxmlformats.org/officeDocument/2006/relationships/tags" Target="../tags/tag677.xml"/><Relationship Id="rId2" Type="http://schemas.openxmlformats.org/officeDocument/2006/relationships/tags" Target="../tags/tag678.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682.xml"/><Relationship Id="rId4" Type="http://schemas.openxmlformats.org/officeDocument/2006/relationships/slideMaster" Target="../slideMasters/slideMaster38.xml"/><Relationship Id="rId1" Type="http://schemas.openxmlformats.org/officeDocument/2006/relationships/tags" Target="../tags/tag680.xml"/><Relationship Id="rId2" Type="http://schemas.openxmlformats.org/officeDocument/2006/relationships/tags" Target="../tags/tag681.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685.xml"/><Relationship Id="rId4" Type="http://schemas.openxmlformats.org/officeDocument/2006/relationships/slideMaster" Target="../slideMasters/slideMaster38.xml"/><Relationship Id="rId1" Type="http://schemas.openxmlformats.org/officeDocument/2006/relationships/tags" Target="../tags/tag683.xml"/><Relationship Id="rId2" Type="http://schemas.openxmlformats.org/officeDocument/2006/relationships/tags" Target="../tags/tag684.xml"/></Relationships>
</file>

<file path=ppt/slideLayouts/_rels/slideLayout436.xml.rels><?xml version="1.0" encoding="UTF-8" standalone="yes"?>
<Relationships xmlns="http://schemas.openxmlformats.org/package/2006/relationships"><Relationship Id="rId3" Type="http://schemas.openxmlformats.org/officeDocument/2006/relationships/tags" Target="../tags/tag688.xml"/><Relationship Id="rId4" Type="http://schemas.openxmlformats.org/officeDocument/2006/relationships/slideMaster" Target="../slideMasters/slideMaster38.xml"/><Relationship Id="rId1" Type="http://schemas.openxmlformats.org/officeDocument/2006/relationships/tags" Target="../tags/tag686.xml"/><Relationship Id="rId2" Type="http://schemas.openxmlformats.org/officeDocument/2006/relationships/tags" Target="../tags/tag687.xml"/></Relationships>
</file>

<file path=ppt/slideLayouts/_rels/slideLayout437.xml.rels><?xml version="1.0" encoding="UTF-8" standalone="yes"?>
<Relationships xmlns="http://schemas.openxmlformats.org/package/2006/relationships"><Relationship Id="rId3" Type="http://schemas.openxmlformats.org/officeDocument/2006/relationships/tags" Target="../tags/tag691.xml"/><Relationship Id="rId4" Type="http://schemas.openxmlformats.org/officeDocument/2006/relationships/slideMaster" Target="../slideMasters/slideMaster38.xml"/><Relationship Id="rId1" Type="http://schemas.openxmlformats.org/officeDocument/2006/relationships/tags" Target="../tags/tag689.xml"/><Relationship Id="rId2" Type="http://schemas.openxmlformats.org/officeDocument/2006/relationships/tags" Target="../tags/tag69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9.xml.rels><?xml version="1.0" encoding="UTF-8" standalone="yes"?>
<Relationships xmlns="http://schemas.openxmlformats.org/package/2006/relationships"><Relationship Id="rId3" Type="http://schemas.openxmlformats.org/officeDocument/2006/relationships/tags" Target="../tags/tag715.xml"/><Relationship Id="rId4" Type="http://schemas.openxmlformats.org/officeDocument/2006/relationships/slideMaster" Target="../slideMasters/slideMaster45.xml"/><Relationship Id="rId1" Type="http://schemas.openxmlformats.org/officeDocument/2006/relationships/tags" Target="../tags/tag713.xml"/><Relationship Id="rId2" Type="http://schemas.openxmlformats.org/officeDocument/2006/relationships/tags" Target="../tags/tag71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tags" Target="../tags/tag57.xml"/><Relationship Id="rId2"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6.xml.rels><?xml version="1.0" encoding="UTF-8" standalone="yes"?>
<Relationships xmlns="http://schemas.openxmlformats.org/package/2006/relationships"><Relationship Id="rId3" Type="http://schemas.openxmlformats.org/officeDocument/2006/relationships/tags" Target="../tags/tag724.xml"/><Relationship Id="rId4" Type="http://schemas.openxmlformats.org/officeDocument/2006/relationships/slideMaster" Target="../slideMasters/slideMaster47.xml"/><Relationship Id="rId1" Type="http://schemas.openxmlformats.org/officeDocument/2006/relationships/tags" Target="../tags/tag722.xml"/><Relationship Id="rId2" Type="http://schemas.openxmlformats.org/officeDocument/2006/relationships/tags" Target="../tags/tag723.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60.xml"/><Relationship Id="rId4" Type="http://schemas.openxmlformats.org/officeDocument/2006/relationships/slideMaster" Target="../slideMasters/slideMaster4.xml"/><Relationship Id="rId1" Type="http://schemas.openxmlformats.org/officeDocument/2006/relationships/tags" Target="../tags/tag58.xml"/><Relationship Id="rId2" Type="http://schemas.openxmlformats.org/officeDocument/2006/relationships/tags" Target="../tags/tag59.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66.xml"/><Relationship Id="rId4" Type="http://schemas.openxmlformats.org/officeDocument/2006/relationships/slideMaster" Target="../slideMasters/slideMaster5.xml"/><Relationship Id="rId1" Type="http://schemas.openxmlformats.org/officeDocument/2006/relationships/tags" Target="../tags/tag64.xml"/><Relationship Id="rId2" Type="http://schemas.openxmlformats.org/officeDocument/2006/relationships/tags" Target="../tags/tag6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72.xml"/><Relationship Id="rId4" Type="http://schemas.openxmlformats.org/officeDocument/2006/relationships/slideMaster" Target="../slideMasters/slideMaster6.xml"/><Relationship Id="rId1" Type="http://schemas.openxmlformats.org/officeDocument/2006/relationships/tags" Target="../tags/tag70.xml"/><Relationship Id="rId2" Type="http://schemas.openxmlformats.org/officeDocument/2006/relationships/tags" Target="../tags/tag71.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75.xml"/><Relationship Id="rId4" Type="http://schemas.openxmlformats.org/officeDocument/2006/relationships/slideMaster" Target="../slideMasters/slideMaster6.xml"/><Relationship Id="rId1" Type="http://schemas.openxmlformats.org/officeDocument/2006/relationships/tags" Target="../tags/tag73.xml"/><Relationship Id="rId2" Type="http://schemas.openxmlformats.org/officeDocument/2006/relationships/tags" Target="../tags/tag7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729101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3768446"/>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74548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83730569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478660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101861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119277"/>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913484"/>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85759137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749915694"/>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5586904"/>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481768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6118855"/>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800851"/>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3694085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5599684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315522"/>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741812740"/>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9348919"/>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898905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60507352"/>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364131"/>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254154657"/>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5574196"/>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6030327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65898"/>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76785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5404811"/>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631722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10901271"/>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852010"/>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740713940"/>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1741901"/>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15481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51884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4916357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378512"/>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830043226"/>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958577356"/>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289831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7044940"/>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744832"/>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0899495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07911627"/>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129260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7175232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298056149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0261261"/>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7934835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712209"/>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511048"/>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117002635"/>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146774432"/>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294391"/>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9424356"/>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23198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1"/>
          </p:nvPr>
        </p:nvSpPr>
        <p:spPr>
          <a:xfrm>
            <a:off x="457200"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4692273" y="1600201"/>
            <a:ext cx="3994524"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04434363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9131462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4926467"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FFCE4730-B372-5E4E-8660-A3A805EF64D2}" type="slidenum">
              <a:rPr lang="en-US"/>
              <a:pPr>
                <a:defRPr/>
              </a:pPr>
              <a:t>‹#›</a:t>
            </a:fld>
            <a:endParaRPr lang="en-US"/>
          </a:p>
        </p:txBody>
      </p:sp>
    </p:spTree>
    <p:extLst>
      <p:ext uri="{BB962C8B-B14F-4D97-AF65-F5344CB8AC3E}">
        <p14:creationId xmlns:p14="http://schemas.microsoft.com/office/powerpoint/2010/main" val="5897811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4AED134D-9117-364B-9F0F-3158233C2093}" type="slidenum">
              <a:rPr lang="en-US"/>
              <a:pPr>
                <a:defRPr/>
              </a:pPr>
              <a:t>‹#›</a:t>
            </a:fld>
            <a:endParaRPr lang="en-US"/>
          </a:p>
        </p:txBody>
      </p:sp>
    </p:spTree>
    <p:extLst>
      <p:ext uri="{BB962C8B-B14F-4D97-AF65-F5344CB8AC3E}">
        <p14:creationId xmlns:p14="http://schemas.microsoft.com/office/powerpoint/2010/main" val="35057919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96042781-61E8-624E-8348-32BD5C750A37}" type="slidenum">
              <a:rPr lang="en-US"/>
              <a:pPr>
                <a:defRPr/>
              </a:pPr>
              <a:t>‹#›</a:t>
            </a:fld>
            <a:endParaRPr lang="en-US"/>
          </a:p>
        </p:txBody>
      </p:sp>
    </p:spTree>
    <p:extLst>
      <p:ext uri="{BB962C8B-B14F-4D97-AF65-F5344CB8AC3E}">
        <p14:creationId xmlns:p14="http://schemas.microsoft.com/office/powerpoint/2010/main" val="25516468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D5940BA7-231F-6E4B-8743-D8F079CD9D59}" type="slidenum">
              <a:rPr lang="en-US"/>
              <a:pPr>
                <a:defRPr/>
              </a:pPr>
              <a:t>‹#›</a:t>
            </a:fld>
            <a:endParaRPr lang="en-US"/>
          </a:p>
        </p:txBody>
      </p:sp>
    </p:spTree>
    <p:extLst>
      <p:ext uri="{BB962C8B-B14F-4D97-AF65-F5344CB8AC3E}">
        <p14:creationId xmlns:p14="http://schemas.microsoft.com/office/powerpoint/2010/main" val="5662812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8D7D563-E704-DC4E-AEA6-25A4EEABD3F8}" type="slidenum">
              <a:rPr lang="en-US"/>
              <a:pPr>
                <a:defRPr/>
              </a:pPr>
              <a:t>‹#›</a:t>
            </a:fld>
            <a:endParaRPr lang="en-US"/>
          </a:p>
        </p:txBody>
      </p:sp>
    </p:spTree>
    <p:extLst>
      <p:ext uri="{BB962C8B-B14F-4D97-AF65-F5344CB8AC3E}">
        <p14:creationId xmlns:p14="http://schemas.microsoft.com/office/powerpoint/2010/main" val="274696748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2D57A8EA-BD38-AB43-869A-8A4261104D1F}" type="slidenum">
              <a:rPr lang="en-US"/>
              <a:pPr>
                <a:defRPr/>
              </a:pPr>
              <a:t>‹#›</a:t>
            </a:fld>
            <a:endParaRPr lang="en-US"/>
          </a:p>
        </p:txBody>
      </p:sp>
    </p:spTree>
    <p:extLst>
      <p:ext uri="{BB962C8B-B14F-4D97-AF65-F5344CB8AC3E}">
        <p14:creationId xmlns:p14="http://schemas.microsoft.com/office/powerpoint/2010/main" val="5167002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323A9077-6948-9447-B276-89353EC72932}" type="slidenum">
              <a:rPr lang="en-US"/>
              <a:pPr>
                <a:defRPr/>
              </a:pPr>
              <a:t>‹#›</a:t>
            </a:fld>
            <a:endParaRPr lang="en-US"/>
          </a:p>
        </p:txBody>
      </p:sp>
    </p:spTree>
    <p:extLst>
      <p:ext uri="{BB962C8B-B14F-4D97-AF65-F5344CB8AC3E}">
        <p14:creationId xmlns:p14="http://schemas.microsoft.com/office/powerpoint/2010/main" val="13925196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1ECE2947-2C8C-5A4C-9A26-A4C6BEBA04A2}" type="slidenum">
              <a:rPr lang="en-US"/>
              <a:pPr>
                <a:defRPr/>
              </a:pPr>
              <a:t>‹#›</a:t>
            </a:fld>
            <a:endParaRPr lang="en-US"/>
          </a:p>
        </p:txBody>
      </p:sp>
    </p:spTree>
    <p:extLst>
      <p:ext uri="{BB962C8B-B14F-4D97-AF65-F5344CB8AC3E}">
        <p14:creationId xmlns:p14="http://schemas.microsoft.com/office/powerpoint/2010/main" val="35514529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0CC1CD0B-2786-3247-8DEB-80F707DD2305}" type="slidenum">
              <a:rPr lang="en-US"/>
              <a:pPr>
                <a:defRPr/>
              </a:pPr>
              <a:t>‹#›</a:t>
            </a:fld>
            <a:endParaRPr lang="en-US"/>
          </a:p>
        </p:txBody>
      </p:sp>
    </p:spTree>
    <p:extLst>
      <p:ext uri="{BB962C8B-B14F-4D97-AF65-F5344CB8AC3E}">
        <p14:creationId xmlns:p14="http://schemas.microsoft.com/office/powerpoint/2010/main" val="257349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D9EB6D2D-E2A0-2046-BC1A-CB53CAB42EC4}"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AF87DA5-BCC3-C04C-B82D-BC8DB1DD073C}" type="slidenum">
              <a:rPr lang="en-US"/>
              <a:pPr>
                <a:defRPr/>
              </a:pPr>
              <a:t>‹#›</a:t>
            </a:fld>
            <a:endParaRPr lang="en-US"/>
          </a:p>
        </p:txBody>
      </p:sp>
    </p:spTree>
    <p:extLst>
      <p:ext uri="{BB962C8B-B14F-4D97-AF65-F5344CB8AC3E}">
        <p14:creationId xmlns:p14="http://schemas.microsoft.com/office/powerpoint/2010/main" val="30710091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CDE090F5-8E5E-6045-A6E2-EEBC1555B506}" type="slidenum">
              <a:rPr lang="en-US"/>
              <a:pPr>
                <a:defRPr/>
              </a:pPr>
              <a:t>‹#›</a:t>
            </a:fld>
            <a:endParaRPr lang="en-US"/>
          </a:p>
        </p:txBody>
      </p:sp>
    </p:spTree>
    <p:extLst>
      <p:ext uri="{BB962C8B-B14F-4D97-AF65-F5344CB8AC3E}">
        <p14:creationId xmlns:p14="http://schemas.microsoft.com/office/powerpoint/2010/main" val="421406465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p:txBody>
          <a:bodyPr/>
          <a:lstStyle>
            <a:lvl1pPr>
              <a:defRPr>
                <a:solidFill>
                  <a:prstClr val="black">
                    <a:tint val="75000"/>
                  </a:prstClr>
                </a:solidFill>
                <a:latin typeface="Calibri"/>
              </a:defRPr>
            </a:lvl1pPr>
          </a:lstStyle>
          <a:p>
            <a:pPr>
              <a:defRPr/>
            </a:pPr>
            <a:fld id="{8D385D55-34A5-EE4F-90AA-8922219634B2}" type="datetimeFigureOut">
              <a:rPr lang="en-US"/>
              <a:pPr>
                <a:defRPr/>
              </a:pPr>
              <a:t>3/14/15</a:t>
            </a:fld>
            <a:endParaRPr 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prstClr val="black">
                    <a:tint val="75000"/>
                  </a:prstClr>
                </a:solidFill>
                <a:latin typeface="Calibri"/>
              </a:defRPr>
            </a:lvl1pPr>
          </a:lstStyle>
          <a:p>
            <a:pPr>
              <a:defRPr/>
            </a:pPr>
            <a:fld id="{6480E749-A51F-1648-93BF-49B09062336C}" type="slidenum">
              <a:rPr lang="en-US"/>
              <a:pPr>
                <a:defRPr/>
              </a:pPr>
              <a:t>‹#›</a:t>
            </a:fld>
            <a:endParaRPr lang="en-US"/>
          </a:p>
        </p:txBody>
      </p:sp>
    </p:spTree>
    <p:extLst>
      <p:ext uri="{BB962C8B-B14F-4D97-AF65-F5344CB8AC3E}">
        <p14:creationId xmlns:p14="http://schemas.microsoft.com/office/powerpoint/2010/main" val="22733117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3DB8581-C04F-184A-A397-8E3CB673F502}" type="slidenum">
              <a:rPr lang="en-US"/>
              <a:pPr>
                <a:defRPr/>
              </a:pPr>
              <a:t>‹#›</a:t>
            </a:fld>
            <a:endParaRPr lang="en-US"/>
          </a:p>
        </p:txBody>
      </p:sp>
    </p:spTree>
    <p:extLst>
      <p:ext uri="{BB962C8B-B14F-4D97-AF65-F5344CB8AC3E}">
        <p14:creationId xmlns:p14="http://schemas.microsoft.com/office/powerpoint/2010/main" val="24552485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839247B-F574-0C46-A31C-5BBBB2D6FAB3}" type="slidenum">
              <a:rPr lang="en-US"/>
              <a:pPr>
                <a:defRPr/>
              </a:pPr>
              <a:t>‹#›</a:t>
            </a:fld>
            <a:endParaRPr lang="en-US"/>
          </a:p>
        </p:txBody>
      </p:sp>
    </p:spTree>
    <p:extLst>
      <p:ext uri="{BB962C8B-B14F-4D97-AF65-F5344CB8AC3E}">
        <p14:creationId xmlns:p14="http://schemas.microsoft.com/office/powerpoint/2010/main" val="9200888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0253847-BE30-FB4C-854A-A38B482F2B3C}" type="slidenum">
              <a:rPr lang="en-US"/>
              <a:pPr>
                <a:defRPr/>
              </a:pPr>
              <a:t>‹#›</a:t>
            </a:fld>
            <a:endParaRPr lang="en-US"/>
          </a:p>
        </p:txBody>
      </p:sp>
    </p:spTree>
    <p:extLst>
      <p:ext uri="{BB962C8B-B14F-4D97-AF65-F5344CB8AC3E}">
        <p14:creationId xmlns:p14="http://schemas.microsoft.com/office/powerpoint/2010/main" val="18905523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17CD08BD-DD36-2943-86B6-6811E38713D5}" type="slidenum">
              <a:rPr lang="en-US"/>
              <a:pPr>
                <a:defRPr/>
              </a:pPr>
              <a:t>‹#›</a:t>
            </a:fld>
            <a:endParaRPr lang="en-US"/>
          </a:p>
        </p:txBody>
      </p:sp>
    </p:spTree>
    <p:extLst>
      <p:ext uri="{BB962C8B-B14F-4D97-AF65-F5344CB8AC3E}">
        <p14:creationId xmlns:p14="http://schemas.microsoft.com/office/powerpoint/2010/main" val="9953069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81A3B8A6-E1AE-094E-A224-15CF81608CEA}" type="slidenum">
              <a:rPr lang="en-US"/>
              <a:pPr>
                <a:defRPr/>
              </a:pPr>
              <a:t>‹#›</a:t>
            </a:fld>
            <a:endParaRPr lang="en-US"/>
          </a:p>
        </p:txBody>
      </p:sp>
    </p:spTree>
    <p:extLst>
      <p:ext uri="{BB962C8B-B14F-4D97-AF65-F5344CB8AC3E}">
        <p14:creationId xmlns:p14="http://schemas.microsoft.com/office/powerpoint/2010/main" val="104380594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678B47C7-640C-A74E-972C-F7B4F4136814}" type="slidenum">
              <a:rPr lang="en-US"/>
              <a:pPr>
                <a:defRPr/>
              </a:pPr>
              <a:t>‹#›</a:t>
            </a:fld>
            <a:endParaRPr lang="en-US"/>
          </a:p>
        </p:txBody>
      </p:sp>
    </p:spTree>
    <p:extLst>
      <p:ext uri="{BB962C8B-B14F-4D97-AF65-F5344CB8AC3E}">
        <p14:creationId xmlns:p14="http://schemas.microsoft.com/office/powerpoint/2010/main" val="282478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914D7CA-21F4-9E46-AB29-760EE1FF0604}" type="slidenum">
              <a:rPr lang="en-US"/>
              <a:pPr>
                <a:defRPr/>
              </a:pPr>
              <a:t>‹#›</a:t>
            </a:fld>
            <a:endParaRPr lang="en-US"/>
          </a:p>
        </p:txBody>
      </p:sp>
    </p:spTree>
    <p:extLst>
      <p:ext uri="{BB962C8B-B14F-4D97-AF65-F5344CB8AC3E}">
        <p14:creationId xmlns:p14="http://schemas.microsoft.com/office/powerpoint/2010/main" val="144464642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3CEDD51-E14D-1744-B5CD-C5817F908EEA}" type="slidenum">
              <a:rPr lang="en-US"/>
              <a:pPr>
                <a:defRPr/>
              </a:pPr>
              <a:t>‹#›</a:t>
            </a:fld>
            <a:endParaRPr lang="en-US"/>
          </a:p>
        </p:txBody>
      </p:sp>
    </p:spTree>
    <p:extLst>
      <p:ext uri="{BB962C8B-B14F-4D97-AF65-F5344CB8AC3E}">
        <p14:creationId xmlns:p14="http://schemas.microsoft.com/office/powerpoint/2010/main" val="143485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00E30955-6350-CF4A-9BC8-88C9B156F7A9}"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F6EEAD3A-058F-2041-A0E8-BA1BD8829DD3}" type="slidenum">
              <a:rPr lang="en-US"/>
              <a:pPr>
                <a:defRPr/>
              </a:pPr>
              <a:t>‹#›</a:t>
            </a:fld>
            <a:endParaRPr lang="en-US"/>
          </a:p>
        </p:txBody>
      </p:sp>
    </p:spTree>
    <p:extLst>
      <p:ext uri="{BB962C8B-B14F-4D97-AF65-F5344CB8AC3E}">
        <p14:creationId xmlns:p14="http://schemas.microsoft.com/office/powerpoint/2010/main" val="196473314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F4F47733-7F28-2448-AF18-C9878AAFA24C}" type="slidenum">
              <a:rPr lang="en-US"/>
              <a:pPr>
                <a:defRPr/>
              </a:pPr>
              <a:t>‹#›</a:t>
            </a:fld>
            <a:endParaRPr lang="en-US"/>
          </a:p>
        </p:txBody>
      </p:sp>
    </p:spTree>
    <p:extLst>
      <p:ext uri="{BB962C8B-B14F-4D97-AF65-F5344CB8AC3E}">
        <p14:creationId xmlns:p14="http://schemas.microsoft.com/office/powerpoint/2010/main" val="111113718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720DFA20-1B29-5843-839C-735D358936CD}" type="slidenum">
              <a:rPr lang="en-US"/>
              <a:pPr>
                <a:defRPr/>
              </a:pPr>
              <a:t>‹#›</a:t>
            </a:fld>
            <a:endParaRPr lang="en-US"/>
          </a:p>
        </p:txBody>
      </p:sp>
    </p:spTree>
    <p:extLst>
      <p:ext uri="{BB962C8B-B14F-4D97-AF65-F5344CB8AC3E}">
        <p14:creationId xmlns:p14="http://schemas.microsoft.com/office/powerpoint/2010/main" val="6517421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4E748D4A-2424-4043-AEAD-EF270AACCA89}" type="slidenum">
              <a:rPr lang="en-US"/>
              <a:pPr>
                <a:defRPr/>
              </a:pPr>
              <a:t>‹#›</a:t>
            </a:fld>
            <a:endParaRPr lang="en-US"/>
          </a:p>
        </p:txBody>
      </p:sp>
    </p:spTree>
    <p:extLst>
      <p:ext uri="{BB962C8B-B14F-4D97-AF65-F5344CB8AC3E}">
        <p14:creationId xmlns:p14="http://schemas.microsoft.com/office/powerpoint/2010/main" val="32135529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96685526"/>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1217180"/>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97205917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5941091"/>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4948377"/>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6453683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15727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5318E93F-9DF1-C945-B4A4-0C22DDF2A72F}"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607FEBB-A341-B34E-BB8B-2355B80B097C}" type="slidenum">
              <a:rPr lang="en-US"/>
              <a:pPr>
                <a:defRPr/>
              </a:pPr>
              <a:t>‹#›</a:t>
            </a:fld>
            <a:endParaRPr lang="en-US"/>
          </a:p>
        </p:txBody>
      </p:sp>
    </p:spTree>
    <p:extLst>
      <p:ext uri="{BB962C8B-B14F-4D97-AF65-F5344CB8AC3E}">
        <p14:creationId xmlns:p14="http://schemas.microsoft.com/office/powerpoint/2010/main" val="31466755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95243001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65942630"/>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4863565"/>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0144304"/>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5727235" name="Rectangle 3"/>
          <p:cNvSpPr>
            <a:spLocks noGrp="1" noChangeArrowheads="1"/>
          </p:cNvSpPr>
          <p:nvPr>
            <p:ph type="subTitle" idx="1"/>
          </p:nvPr>
        </p:nvSpPr>
        <p:spPr>
          <a:xfrm>
            <a:off x="1371600" y="3886200"/>
            <a:ext cx="6400800" cy="1752600"/>
          </a:xfrm>
        </p:spPr>
        <p:txBody>
          <a:bodyPr/>
          <a:lstStyle>
            <a:lvl1pPr marL="0" indent="0" algn="ctr">
              <a:buFont typeface="Times New Roman" pitchFamily="-65" charset="0"/>
              <a:buNone/>
              <a:defRPr/>
            </a:lvl1pPr>
          </a:lstStyle>
          <a:p>
            <a:r>
              <a:rPr lang="en-US" smtClean="0"/>
              <a:t>Click to edit Master subtitle style</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599B477D-14B3-2E44-9203-E422D6A638F9}" type="slidenum">
              <a:rPr lang="en-US"/>
              <a:pPr>
                <a:defRPr/>
              </a:pPr>
              <a:t>‹#›</a:t>
            </a:fld>
            <a:endParaRPr lang="en-US"/>
          </a:p>
        </p:txBody>
      </p:sp>
    </p:spTree>
    <p:extLst>
      <p:ext uri="{BB962C8B-B14F-4D97-AF65-F5344CB8AC3E}">
        <p14:creationId xmlns:p14="http://schemas.microsoft.com/office/powerpoint/2010/main" val="413058634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9A6ABDF-1723-1048-AD37-3E26C0990A7B}" type="slidenum">
              <a:rPr lang="en-US"/>
              <a:pPr>
                <a:defRPr/>
              </a:pPr>
              <a:t>‹#›</a:t>
            </a:fld>
            <a:endParaRPr lang="en-US"/>
          </a:p>
        </p:txBody>
      </p:sp>
    </p:spTree>
    <p:extLst>
      <p:ext uri="{BB962C8B-B14F-4D97-AF65-F5344CB8AC3E}">
        <p14:creationId xmlns:p14="http://schemas.microsoft.com/office/powerpoint/2010/main" val="37585039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F33C0DFB-1092-5A42-85CD-382310FCCC99}" type="slidenum">
              <a:rPr lang="en-US"/>
              <a:pPr>
                <a:defRPr/>
              </a:pPr>
              <a:t>‹#›</a:t>
            </a:fld>
            <a:endParaRPr lang="en-US"/>
          </a:p>
        </p:txBody>
      </p:sp>
    </p:spTree>
    <p:extLst>
      <p:ext uri="{BB962C8B-B14F-4D97-AF65-F5344CB8AC3E}">
        <p14:creationId xmlns:p14="http://schemas.microsoft.com/office/powerpoint/2010/main" val="22385902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B028B5B0-26AF-484F-9F89-3EED3E4AAD9E}" type="slidenum">
              <a:rPr lang="en-US"/>
              <a:pPr>
                <a:defRPr/>
              </a:pPr>
              <a:t>‹#›</a:t>
            </a:fld>
            <a:endParaRPr lang="en-US"/>
          </a:p>
        </p:txBody>
      </p:sp>
    </p:spTree>
    <p:extLst>
      <p:ext uri="{BB962C8B-B14F-4D97-AF65-F5344CB8AC3E}">
        <p14:creationId xmlns:p14="http://schemas.microsoft.com/office/powerpoint/2010/main" val="20616848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pPr>
              <a:defRPr/>
            </a:pPr>
            <a:fld id="{17AFD339-9B41-7B42-B806-F5C89821BBFE}" type="slidenum">
              <a:rPr lang="en-US"/>
              <a:pPr>
                <a:defRPr/>
              </a:pPr>
              <a:t>‹#›</a:t>
            </a:fld>
            <a:endParaRPr lang="en-US"/>
          </a:p>
        </p:txBody>
      </p:sp>
    </p:spTree>
    <p:extLst>
      <p:ext uri="{BB962C8B-B14F-4D97-AF65-F5344CB8AC3E}">
        <p14:creationId xmlns:p14="http://schemas.microsoft.com/office/powerpoint/2010/main" val="33395613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pPr>
              <a:defRPr/>
            </a:pPr>
            <a:fld id="{4BF2D545-1E20-6947-A265-F5EF424B8452}" type="slidenum">
              <a:rPr lang="en-US"/>
              <a:pPr>
                <a:defRPr/>
              </a:pPr>
              <a:t>‹#›</a:t>
            </a:fld>
            <a:endParaRPr lang="en-US"/>
          </a:p>
        </p:txBody>
      </p:sp>
    </p:spTree>
    <p:extLst>
      <p:ext uri="{BB962C8B-B14F-4D97-AF65-F5344CB8AC3E}">
        <p14:creationId xmlns:p14="http://schemas.microsoft.com/office/powerpoint/2010/main" val="721055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D3D69595-1E8C-BA41-97AC-C7303B762062}" type="datetime1">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16A15C5-0D0B-4C47-A9F0-5CAFA892A6CC}" type="slidenum">
              <a:rPr lang="en-US"/>
              <a:pPr>
                <a:defRPr/>
              </a:pPr>
              <a:t>‹#›</a:t>
            </a:fld>
            <a:endParaRPr lang="en-US"/>
          </a:p>
        </p:txBody>
      </p:sp>
    </p:spTree>
    <p:extLst>
      <p:ext uri="{BB962C8B-B14F-4D97-AF65-F5344CB8AC3E}">
        <p14:creationId xmlns:p14="http://schemas.microsoft.com/office/powerpoint/2010/main" val="41273767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pPr>
              <a:defRPr/>
            </a:pPr>
            <a:fld id="{E2C23320-D5E3-E149-9CD6-369CE7C7380D}" type="slidenum">
              <a:rPr lang="en-US"/>
              <a:pPr>
                <a:defRPr/>
              </a:pPr>
              <a:t>‹#›</a:t>
            </a:fld>
            <a:endParaRPr lang="en-US"/>
          </a:p>
        </p:txBody>
      </p:sp>
    </p:spTree>
    <p:extLst>
      <p:ext uri="{BB962C8B-B14F-4D97-AF65-F5344CB8AC3E}">
        <p14:creationId xmlns:p14="http://schemas.microsoft.com/office/powerpoint/2010/main" val="9081253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CFCA94B1-D7B6-F84F-85AF-11B57843AB95}" type="slidenum">
              <a:rPr lang="en-US"/>
              <a:pPr>
                <a:defRPr/>
              </a:pPr>
              <a:t>‹#›</a:t>
            </a:fld>
            <a:endParaRPr lang="en-US"/>
          </a:p>
        </p:txBody>
      </p:sp>
    </p:spTree>
    <p:extLst>
      <p:ext uri="{BB962C8B-B14F-4D97-AF65-F5344CB8AC3E}">
        <p14:creationId xmlns:p14="http://schemas.microsoft.com/office/powerpoint/2010/main" val="30762049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pPr>
              <a:defRPr/>
            </a:pPr>
            <a:fld id="{ED1DDEB3-454B-D349-9B89-5A2415890DCC}" type="slidenum">
              <a:rPr lang="en-US"/>
              <a:pPr>
                <a:defRPr/>
              </a:pPr>
              <a:t>‹#›</a:t>
            </a:fld>
            <a:endParaRPr lang="en-US"/>
          </a:p>
        </p:txBody>
      </p:sp>
    </p:spTree>
    <p:extLst>
      <p:ext uri="{BB962C8B-B14F-4D97-AF65-F5344CB8AC3E}">
        <p14:creationId xmlns:p14="http://schemas.microsoft.com/office/powerpoint/2010/main" val="35398791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19D8B8FF-205A-A841-90AB-B75B984A0588}" type="slidenum">
              <a:rPr lang="en-US"/>
              <a:pPr>
                <a:defRPr/>
              </a:pPr>
              <a:t>‹#›</a:t>
            </a:fld>
            <a:endParaRPr lang="en-US"/>
          </a:p>
        </p:txBody>
      </p:sp>
    </p:spTree>
    <p:extLst>
      <p:ext uri="{BB962C8B-B14F-4D97-AF65-F5344CB8AC3E}">
        <p14:creationId xmlns:p14="http://schemas.microsoft.com/office/powerpoint/2010/main" val="95675511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pPr>
              <a:defRPr/>
            </a:pPr>
            <a:fld id="{CD748422-5A3B-7A4E-9B9C-CE846F8F14B2}" type="slidenum">
              <a:rPr lang="en-US"/>
              <a:pPr>
                <a:defRPr/>
              </a:pPr>
              <a:t>‹#›</a:t>
            </a:fld>
            <a:endParaRPr lang="en-US"/>
          </a:p>
        </p:txBody>
      </p:sp>
    </p:spTree>
    <p:extLst>
      <p:ext uri="{BB962C8B-B14F-4D97-AF65-F5344CB8AC3E}">
        <p14:creationId xmlns:p14="http://schemas.microsoft.com/office/powerpoint/2010/main" val="199874492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053E0F5-A807-ED45-92A3-E8B057EDC0A6}" type="slidenum">
              <a:rPr lang="en-US"/>
              <a:pPr>
                <a:defRPr/>
              </a:pPr>
              <a:t>‹#›</a:t>
            </a:fld>
            <a:endParaRPr lang="en-US"/>
          </a:p>
        </p:txBody>
      </p:sp>
    </p:spTree>
    <p:extLst>
      <p:ext uri="{BB962C8B-B14F-4D97-AF65-F5344CB8AC3E}">
        <p14:creationId xmlns:p14="http://schemas.microsoft.com/office/powerpoint/2010/main" val="17425035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9BF488DA-59DD-0C4F-A786-26F9DC90C49A}" type="slidenum">
              <a:rPr lang="en-US"/>
              <a:pPr>
                <a:defRPr/>
              </a:pPr>
              <a:t>‹#›</a:t>
            </a:fld>
            <a:endParaRPr lang="en-US"/>
          </a:p>
        </p:txBody>
      </p:sp>
    </p:spTree>
    <p:extLst>
      <p:ext uri="{BB962C8B-B14F-4D97-AF65-F5344CB8AC3E}">
        <p14:creationId xmlns:p14="http://schemas.microsoft.com/office/powerpoint/2010/main" val="11383313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AF2EC48B-7D64-054E-8CF3-60CD425CF848}" type="slidenum">
              <a:rPr lang="en-US"/>
              <a:pPr>
                <a:defRPr/>
              </a:pPr>
              <a:t>‹#›</a:t>
            </a:fld>
            <a:endParaRPr lang="en-US"/>
          </a:p>
        </p:txBody>
      </p:sp>
    </p:spTree>
    <p:extLst>
      <p:ext uri="{BB962C8B-B14F-4D97-AF65-F5344CB8AC3E}">
        <p14:creationId xmlns:p14="http://schemas.microsoft.com/office/powerpoint/2010/main" val="41001381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1"/>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37489615-A924-4E42-AD7E-790D2001B3CD}" type="slidenum">
              <a:rPr lang="en-US"/>
              <a:pPr>
                <a:defRPr/>
              </a:pPr>
              <a:t>‹#›</a:t>
            </a:fld>
            <a:endParaRPr lang="en-US"/>
          </a:p>
        </p:txBody>
      </p:sp>
    </p:spTree>
    <p:extLst>
      <p:ext uri="{BB962C8B-B14F-4D97-AF65-F5344CB8AC3E}">
        <p14:creationId xmlns:p14="http://schemas.microsoft.com/office/powerpoint/2010/main" val="141093486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5D948DBD-75B3-504A-9441-D020BD462219}" type="slidenum">
              <a:rPr lang="en-US"/>
              <a:pPr>
                <a:defRPr/>
              </a:pPr>
              <a:t>‹#›</a:t>
            </a:fld>
            <a:endParaRPr lang="en-US"/>
          </a:p>
        </p:txBody>
      </p:sp>
    </p:spTree>
    <p:extLst>
      <p:ext uri="{BB962C8B-B14F-4D97-AF65-F5344CB8AC3E}">
        <p14:creationId xmlns:p14="http://schemas.microsoft.com/office/powerpoint/2010/main" val="924851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4576792"/>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pPr>
              <a:defRPr/>
            </a:pPr>
            <a:fld id="{6426CC71-53FE-5340-B9DF-DA2EA63B8516}" type="datetime1">
              <a:rPr lang="en-US"/>
              <a:pPr>
                <a:defRPr/>
              </a:pPr>
              <a:t>3/14/15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D3EAF1AD-FA57-974B-B5FA-F7F0E75C3C8C}" type="slidenum">
              <a:rPr lang="en-US"/>
              <a:pPr>
                <a:defRPr/>
              </a:pPr>
              <a:t>‹#›</a:t>
            </a:fld>
            <a:endParaRPr lang="en-US"/>
          </a:p>
        </p:txBody>
      </p:sp>
    </p:spTree>
    <p:extLst>
      <p:ext uri="{BB962C8B-B14F-4D97-AF65-F5344CB8AC3E}">
        <p14:creationId xmlns:p14="http://schemas.microsoft.com/office/powerpoint/2010/main" val="287890905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37F8BA5E-04B4-2B49-85D0-92D1CB7DDC98}" type="slidenum">
              <a:rPr lang="en-US"/>
              <a:pPr>
                <a:defRPr/>
              </a:pPr>
              <a:t>‹#›</a:t>
            </a:fld>
            <a:endParaRPr lang="en-US"/>
          </a:p>
        </p:txBody>
      </p:sp>
    </p:spTree>
    <p:extLst>
      <p:ext uri="{BB962C8B-B14F-4D97-AF65-F5344CB8AC3E}">
        <p14:creationId xmlns:p14="http://schemas.microsoft.com/office/powerpoint/2010/main" val="35102443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7A4A75B-3107-6A43-BC2F-8FA49AEB766D}" type="slidenum">
              <a:rPr lang="en-US"/>
              <a:pPr>
                <a:defRPr/>
              </a:pPr>
              <a:t>‹#›</a:t>
            </a:fld>
            <a:endParaRPr lang="en-US"/>
          </a:p>
        </p:txBody>
      </p:sp>
    </p:spTree>
    <p:extLst>
      <p:ext uri="{BB962C8B-B14F-4D97-AF65-F5344CB8AC3E}">
        <p14:creationId xmlns:p14="http://schemas.microsoft.com/office/powerpoint/2010/main" val="10631278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73BB68F9-BA5B-A04F-B8F8-9A89C5E7FB8B}" type="slidenum">
              <a:rPr lang="en-US"/>
              <a:pPr>
                <a:defRPr/>
              </a:pPr>
              <a:t>‹#›</a:t>
            </a:fld>
            <a:endParaRPr lang="en-US"/>
          </a:p>
        </p:txBody>
      </p:sp>
    </p:spTree>
    <p:extLst>
      <p:ext uri="{BB962C8B-B14F-4D97-AF65-F5344CB8AC3E}">
        <p14:creationId xmlns:p14="http://schemas.microsoft.com/office/powerpoint/2010/main" val="31479811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60C69AA-B908-DD4A-9388-3E6DCCBE9469}" type="slidenum">
              <a:rPr lang="en-US"/>
              <a:pPr>
                <a:defRPr/>
              </a:pPr>
              <a:t>‹#›</a:t>
            </a:fld>
            <a:endParaRPr lang="en-US"/>
          </a:p>
        </p:txBody>
      </p:sp>
    </p:spTree>
    <p:extLst>
      <p:ext uri="{BB962C8B-B14F-4D97-AF65-F5344CB8AC3E}">
        <p14:creationId xmlns:p14="http://schemas.microsoft.com/office/powerpoint/2010/main" val="278912421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01A7719-E22D-AF45-9129-33B6F58AE492}" type="slidenum">
              <a:rPr lang="en-US"/>
              <a:pPr>
                <a:defRPr/>
              </a:pPr>
              <a:t>‹#›</a:t>
            </a:fld>
            <a:endParaRPr lang="en-US"/>
          </a:p>
        </p:txBody>
      </p:sp>
    </p:spTree>
    <p:extLst>
      <p:ext uri="{BB962C8B-B14F-4D97-AF65-F5344CB8AC3E}">
        <p14:creationId xmlns:p14="http://schemas.microsoft.com/office/powerpoint/2010/main" val="132744524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1"/>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1"/>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E08B6575-90C5-FE47-8D4A-354FB8938131}" type="slidenum">
              <a:rPr lang="en-US"/>
              <a:pPr>
                <a:defRPr/>
              </a:pPr>
              <a:t>‹#›</a:t>
            </a:fld>
            <a:endParaRPr lang="en-US"/>
          </a:p>
        </p:txBody>
      </p:sp>
    </p:spTree>
    <p:extLst>
      <p:ext uri="{BB962C8B-B14F-4D97-AF65-F5344CB8AC3E}">
        <p14:creationId xmlns:p14="http://schemas.microsoft.com/office/powerpoint/2010/main" val="308255091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CONFIDENTIAL</a:t>
              </a:r>
            </a:p>
          </p:txBody>
        </p:sp>
        <p:sp>
          <p:nvSpPr>
            <p:cNvPr id="6" name="McK Document" hidden="1"/>
            <p:cNvSpPr txBox="1">
              <a:spLocks noChangeArrowheads="1"/>
            </p:cNvSpPr>
            <p:nvPr userDrawn="1"/>
          </p:nvSpPr>
          <p:spPr bwMode="auto">
            <a:xfrm>
              <a:off x="1663" y="3038"/>
              <a:ext cx="316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smtClean="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defTabSz="819150" eaLnBrk="0" hangingPunct="0"/>
              <a:r>
                <a:rPr 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smtClean="0"/>
              <a:t>Click to edit Master title style</a:t>
            </a:r>
            <a:endParaRPr lang="en-US"/>
          </a:p>
        </p:txBody>
      </p:sp>
      <p:sp>
        <p:nvSpPr>
          <p:cNvPr id="6560777" name="Rectangle 9"/>
          <p:cNvSpPr>
            <a:spLocks noGrp="1" noChangeArrowheads="1"/>
          </p:cNvSpPr>
          <p:nvPr>
            <p:ph type="subTitle" idx="1"/>
          </p:nvPr>
        </p:nvSpPr>
        <p:spPr>
          <a:xfrm>
            <a:off x="2693988" y="3962401"/>
            <a:ext cx="5129212" cy="214802"/>
          </a:xfrm>
        </p:spPr>
        <p:txBody>
          <a:bodyPr/>
          <a:lstStyle>
            <a:lvl1pPr>
              <a:defRPr sz="1400"/>
            </a:lvl1pPr>
          </a:lstStyle>
          <a:p>
            <a:r>
              <a:rPr lang="en-US" smtClean="0"/>
              <a:t>Click to edit Master subtitle style</a:t>
            </a:r>
            <a:endParaRPr lang="en-US"/>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23565952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0"/>
            <a:ext cx="7772400" cy="1828800"/>
          </a:xfrm>
        </p:spPr>
        <p:txBody>
          <a:bodyPr/>
          <a:lstStyle>
            <a:lvl1pPr>
              <a:defRPr/>
            </a:lvl1pPr>
          </a:lstStyle>
          <a:p>
            <a:r>
              <a:rPr lang="en-US" smtClean="0"/>
              <a:t>Click to edit Master title style</a:t>
            </a:r>
            <a:endParaRPr lang="en-US"/>
          </a:p>
        </p:txBody>
      </p:sp>
      <p:sp>
        <p:nvSpPr>
          <p:cNvPr id="42291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65" charset="2"/>
              <a:buNone/>
              <a:defRPr/>
            </a:lvl1pPr>
          </a:lstStyle>
          <a:p>
            <a:r>
              <a:rPr lang="en-US" smtClean="0"/>
              <a:t>Click to edit Master subtitle style</a:t>
            </a:r>
            <a:endParaRPr lang="en-US"/>
          </a:p>
        </p:txBody>
      </p:sp>
      <p:sp>
        <p:nvSpPr>
          <p:cNvPr id="4" name="Rectangle 4"/>
          <p:cNvSpPr>
            <a:spLocks noGrp="1" noChangeArrowheads="1"/>
          </p:cNvSpPr>
          <p:nvPr>
            <p:ph type="dt" sz="quarter" idx="10"/>
            <p:custDataLst>
              <p:tags r:id="rId1"/>
            </p:custDataLst>
          </p:nvPr>
        </p:nvSpPr>
        <p:spPr>
          <a:ln/>
        </p:spPr>
        <p:txBody>
          <a:bodyPr/>
          <a:lstStyle>
            <a:lvl1pPr>
              <a:defRPr/>
            </a:lvl1pPr>
          </a:lstStyle>
          <a:p>
            <a:pPr>
              <a:defRPr/>
            </a:pPr>
            <a:fld id="{38E3C088-5109-1A46-94CB-CAF96A4F9459}" type="datetime1">
              <a:rPr lang="en-US"/>
              <a:pPr>
                <a:defRPr/>
              </a:pPr>
              <a:t>3/14/15</a:t>
            </a:fld>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645D49A9-A04E-794E-8706-A4A8F9189B2B}" type="slidenum">
              <a:rPr lang="en-US"/>
              <a:pPr>
                <a:defRPr/>
              </a:pPr>
              <a:t>‹#›</a:t>
            </a:fld>
            <a:endParaRPr lang="en-US"/>
          </a:p>
        </p:txBody>
      </p:sp>
    </p:spTree>
    <p:extLst>
      <p:ext uri="{BB962C8B-B14F-4D97-AF65-F5344CB8AC3E}">
        <p14:creationId xmlns:p14="http://schemas.microsoft.com/office/powerpoint/2010/main" val="267173653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CB283FA-E227-B542-BBD3-0A1ABBEA9E5F}"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821713553"/>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CDC3FBD-77AB-2349-95DD-844B29235AC0}"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406550"/>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pPr>
              <a:defRPr/>
            </a:pPr>
            <a:fld id="{73ED406C-8EEB-4F4D-8C75-B201E0C56A35}" type="datetime1">
              <a:rPr lang="en-US"/>
              <a:pPr>
                <a:defRPr/>
              </a:pPr>
              <a:t>3/14/15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1E704721-3D53-854B-88D4-9908F0011C77}" type="slidenum">
              <a:rPr lang="en-US"/>
              <a:pPr>
                <a:defRPr/>
              </a:pPr>
              <a:t>‹#›</a:t>
            </a:fld>
            <a:endParaRPr lang="en-US"/>
          </a:p>
        </p:txBody>
      </p:sp>
    </p:spTree>
    <p:extLst>
      <p:ext uri="{BB962C8B-B14F-4D97-AF65-F5344CB8AC3E}">
        <p14:creationId xmlns:p14="http://schemas.microsoft.com/office/powerpoint/2010/main" val="283328007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BBF793F-3D59-C946-923B-C668F9B10F8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18938737"/>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33DDD584-33EE-0143-801A-7D753CF8414B}"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0858962"/>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ACA2DBCE-9431-4440-84E6-18974383E857}"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69857693"/>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9B75A3E3-8F15-AE4B-89EE-228A89967302}"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092227"/>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F3CBFEFE-329B-A441-998E-4188C63DD6A5}"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841054492"/>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22EAD3-3E1A-B749-A555-81E49ABABDF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63612593"/>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0495642"/>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5164562"/>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4260576115"/>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133522"/>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6A561643-39BE-3A48-ACF0-782C48A9B4F4}" type="datetime1">
              <a:rPr lang="en-US"/>
              <a:pPr>
                <a:defRPr/>
              </a:pPr>
              <a:t>3/14/15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CB943775-DF27-6448-9C1C-D58BDFE3CA7F}" type="slidenum">
              <a:rPr lang="en-US"/>
              <a:pPr>
                <a:defRPr/>
              </a:pPr>
              <a:t>‹#›</a:t>
            </a:fld>
            <a:endParaRPr lang="en-US"/>
          </a:p>
        </p:txBody>
      </p:sp>
    </p:spTree>
    <p:extLst>
      <p:ext uri="{BB962C8B-B14F-4D97-AF65-F5344CB8AC3E}">
        <p14:creationId xmlns:p14="http://schemas.microsoft.com/office/powerpoint/2010/main" val="21911731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4545313"/>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68294"/>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2099856"/>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8800368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3183082"/>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01E9795D-700A-BF45-A077-9332BFA5DE22}" type="slidenum">
              <a:rPr lang="en-US"/>
              <a:pPr>
                <a:defRPr/>
              </a:pPr>
              <a:t>‹#›</a:t>
            </a:fld>
            <a:r>
              <a:rPr lang="en-US"/>
              <a:t>   (c) Mark Gerstein, 2002, Yale, bioinfo.mbb.yale.edu</a:t>
            </a:r>
          </a:p>
        </p:txBody>
      </p:sp>
    </p:spTree>
    <p:extLst>
      <p:ext uri="{BB962C8B-B14F-4D97-AF65-F5344CB8AC3E}">
        <p14:creationId xmlns:p14="http://schemas.microsoft.com/office/powerpoint/2010/main" val="138699329"/>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EF3849F-EA71-D042-AE0E-D4C2FF68653C}" type="slidenum">
              <a:rPr lang="en-US"/>
              <a:pPr>
                <a:defRPr/>
              </a:pPr>
              <a:t>‹#›</a:t>
            </a:fld>
            <a:r>
              <a:rPr lang="en-US"/>
              <a:t>   (c) Mark Gerstein, 2002, Yale, bioinfo.mbb.yale.edu</a:t>
            </a:r>
          </a:p>
        </p:txBody>
      </p:sp>
    </p:spTree>
    <p:extLst>
      <p:ext uri="{BB962C8B-B14F-4D97-AF65-F5344CB8AC3E}">
        <p14:creationId xmlns:p14="http://schemas.microsoft.com/office/powerpoint/2010/main" val="2704533184"/>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B492553F-E77C-564E-937A-EAB7779529DD}" type="slidenum">
              <a:rPr lang="en-US"/>
              <a:pPr>
                <a:defRPr/>
              </a:pPr>
              <a:t>‹#›</a:t>
            </a:fld>
            <a:r>
              <a:rPr lang="en-US"/>
              <a:t>   (c) Mark Gerstein, 2002, Yale, bioinfo.mbb.yale.edu</a:t>
            </a:r>
          </a:p>
        </p:txBody>
      </p:sp>
    </p:spTree>
    <p:extLst>
      <p:ext uri="{BB962C8B-B14F-4D97-AF65-F5344CB8AC3E}">
        <p14:creationId xmlns:p14="http://schemas.microsoft.com/office/powerpoint/2010/main" val="1453888756"/>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5177C37-8760-804A-AC34-AF250ABEE387}"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342001238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98C0754-658E-894B-B54C-81F98768E242}"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855814729"/>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3D9330CB-1AC3-8E42-99E9-243A00A428F0}" type="datetime1">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0C2F43F7-B597-BD4E-8268-825CCC52EB7D}" type="slidenum">
              <a:rPr lang="en-US"/>
              <a:pPr>
                <a:defRPr/>
              </a:pPr>
              <a:t>‹#›</a:t>
            </a:fld>
            <a:endParaRPr lang="en-US"/>
          </a:p>
        </p:txBody>
      </p:sp>
    </p:spTree>
    <p:extLst>
      <p:ext uri="{BB962C8B-B14F-4D97-AF65-F5344CB8AC3E}">
        <p14:creationId xmlns:p14="http://schemas.microsoft.com/office/powerpoint/2010/main" val="177860140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001B6DA-D105-DD47-BAAD-81A8FAB912FC}"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3264875522"/>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4F85FB31-53DE-EE4C-8496-BD0B75508F88}"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981757953"/>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CF440896-6B6B-E546-BAB2-4B2AD4EFEA52}"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2741367111"/>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5F8B6326-5C32-1C47-BFD7-7D71457837F8}"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3094575205"/>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5A2A80B4-472F-6348-B4B0-9E7976605F7E}"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916837935"/>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A9D59F24-3F63-2B4C-B8D1-1DE79C891CFB}"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3140280854"/>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623F46A6-67D2-7E49-833D-7BB06711D079}"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4153438002"/>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E2C1B65A-647C-A649-9B1A-AD82CF5EC001}"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3811649745"/>
      </p:ext>
    </p:extLst>
  </p:cSld>
  <p:clrMapOvr>
    <a:masterClrMapping/>
  </p:clrMapOvr>
  <p:transition xmlns:p14="http://schemas.microsoft.com/office/powerpoint/2010/main"/>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361027DB-A952-C247-ABC3-991633B94302}"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2580248201"/>
      </p:ext>
    </p:extLst>
  </p:cSld>
  <p:clrMapOvr>
    <a:masterClrMapping/>
  </p:clrMapOvr>
  <p:transition xmlns:p14="http://schemas.microsoft.com/office/powerpoint/2010/mai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223880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8F5A46C2-FE23-6D4C-849B-5BA83F20E678}" type="datetime1">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3659D69F-F26E-0E49-9818-739F9BCED394}" type="slidenum">
              <a:rPr lang="en-US"/>
              <a:pPr>
                <a:defRPr/>
              </a:pPr>
              <a:t>‹#›</a:t>
            </a:fld>
            <a:endParaRPr lang="en-US"/>
          </a:p>
        </p:txBody>
      </p:sp>
    </p:spTree>
    <p:extLst>
      <p:ext uri="{BB962C8B-B14F-4D97-AF65-F5344CB8AC3E}">
        <p14:creationId xmlns:p14="http://schemas.microsoft.com/office/powerpoint/2010/main" val="7916305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376096341"/>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44198"/>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395103"/>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9929988"/>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14650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22027"/>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05839997"/>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DD9661F0-99D0-344C-BAA5-A03336B83E19}" type="slidenum">
              <a:rPr lang="en-US"/>
              <a:pPr>
                <a:defRPr/>
              </a:pPr>
              <a:t>‹#›</a:t>
            </a:fld>
            <a:r>
              <a:rPr lang="en-US"/>
              <a:t>   (c) Mark Gerstein, 2002, Yale, bioinfo.mbb.yale.edu</a:t>
            </a:r>
          </a:p>
        </p:txBody>
      </p:sp>
    </p:spTree>
    <p:extLst>
      <p:ext uri="{BB962C8B-B14F-4D97-AF65-F5344CB8AC3E}">
        <p14:creationId xmlns:p14="http://schemas.microsoft.com/office/powerpoint/2010/main" val="1678675479"/>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458F4FF8-070F-494A-8BE7-DA065E43BE3F}" type="slidenum">
              <a:rPr lang="en-US"/>
              <a:pPr>
                <a:defRPr/>
              </a:pPr>
              <a:t>‹#›</a:t>
            </a:fld>
            <a:r>
              <a:rPr lang="en-US"/>
              <a:t>   (c) Mark Gerstein, 2002, Yale, bioinfo.mbb.yale.edu</a:t>
            </a:r>
          </a:p>
        </p:txBody>
      </p:sp>
    </p:spTree>
    <p:extLst>
      <p:ext uri="{BB962C8B-B14F-4D97-AF65-F5344CB8AC3E}">
        <p14:creationId xmlns:p14="http://schemas.microsoft.com/office/powerpoint/2010/main" val="1999602795"/>
      </p:ext>
    </p:extLst>
  </p:cSld>
  <p:clrMapOvr>
    <a:masterClrMapping/>
  </p:clrMapOvr>
  <p:transition xmlns:p14="http://schemas.microsoft.com/office/powerpoint/2010/main"/>
</p:sldLayout>
</file>

<file path=ppt/slideLayouts/slideLayout24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9"/>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9229185D-4246-FD41-B2CC-920BE9867845}" type="slidenum">
              <a:rPr lang="en-US"/>
              <a:pPr>
                <a:defRPr/>
              </a:pPr>
              <a:t>‹#›</a:t>
            </a:fld>
            <a:r>
              <a:rPr lang="en-US"/>
              <a:t>   (c) Mark Gerstein, 2002, Yale, bioinfo.mbb.yale.edu</a:t>
            </a:r>
          </a:p>
        </p:txBody>
      </p:sp>
    </p:spTree>
    <p:extLst>
      <p:ext uri="{BB962C8B-B14F-4D97-AF65-F5344CB8AC3E}">
        <p14:creationId xmlns:p14="http://schemas.microsoft.com/office/powerpoint/2010/main" val="3092592141"/>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7A42B947-F1E1-884E-87CA-3086D579460A}"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7981D0A6-DEBE-FA43-8F67-318C84E6412B}" type="slidenum">
              <a:rPr lang="en-US"/>
              <a:pPr>
                <a:defRPr/>
              </a:pPr>
              <a:t>‹#›</a:t>
            </a:fld>
            <a:endParaRPr lang="en-US"/>
          </a:p>
        </p:txBody>
      </p:sp>
    </p:spTree>
    <p:extLst>
      <p:ext uri="{BB962C8B-B14F-4D97-AF65-F5344CB8AC3E}">
        <p14:creationId xmlns:p14="http://schemas.microsoft.com/office/powerpoint/2010/main" val="110463072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34720274"/>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762614"/>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562728723"/>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101840"/>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044585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8882081"/>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917113"/>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48962552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054252144"/>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723953"/>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23E552AE-A2B6-7E43-B18C-FDFFA22F6FDE}"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6FEED0B4-028B-DA4B-BFE5-28361707B198}" type="slidenum">
              <a:rPr lang="en-US"/>
              <a:pPr>
                <a:defRPr/>
              </a:pPr>
              <a:t>‹#›</a:t>
            </a:fld>
            <a:endParaRPr lang="en-US"/>
          </a:p>
        </p:txBody>
      </p:sp>
    </p:spTree>
    <p:extLst>
      <p:ext uri="{BB962C8B-B14F-4D97-AF65-F5344CB8AC3E}">
        <p14:creationId xmlns:p14="http://schemas.microsoft.com/office/powerpoint/2010/main" val="260281456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5292236"/>
      </p:ext>
    </p:extLst>
  </p:cSld>
  <p:clrMapOvr>
    <a:masterClrMapping/>
  </p:clrMapOvr>
  <p:transition xmlns:p14="http://schemas.microsoft.com/office/powerpoint/2010/main"/>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42200"/>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94768605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BDC10D16-CEAC-7141-A3DE-A1F33B95B301}"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428BB2DC-3820-4548-BCB2-A4B05CC532E4}" type="slidenum">
              <a:rPr lang="en-US"/>
              <a:pPr>
                <a:defRPr/>
              </a:pPr>
              <a:t>‹#›</a:t>
            </a:fld>
            <a:endParaRPr lang="en-US"/>
          </a:p>
        </p:txBody>
      </p:sp>
    </p:spTree>
    <p:extLst>
      <p:ext uri="{BB962C8B-B14F-4D97-AF65-F5344CB8AC3E}">
        <p14:creationId xmlns:p14="http://schemas.microsoft.com/office/powerpoint/2010/main" val="403257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D3D7461A-AEDC-A142-909C-396F6147868C}"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A3E66B42-904B-7B43-A158-20E33F70FE56}" type="slidenum">
              <a:rPr lang="en-US"/>
              <a:pPr>
                <a:defRPr/>
              </a:pPr>
              <a:t>‹#›</a:t>
            </a:fld>
            <a:endParaRPr lang="en-US"/>
          </a:p>
        </p:txBody>
      </p:sp>
    </p:spTree>
    <p:extLst>
      <p:ext uri="{BB962C8B-B14F-4D97-AF65-F5344CB8AC3E}">
        <p14:creationId xmlns:p14="http://schemas.microsoft.com/office/powerpoint/2010/main" val="25184421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pPr>
              <a:defRPr/>
            </a:pPr>
            <a:fld id="{929C003B-C8ED-1446-8A24-D3429E6D119D}"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C21862D7-A42D-274E-B60E-82492D95B46E}" type="slidenum">
              <a:rPr lang="en-US"/>
              <a:pPr>
                <a:defRPr/>
              </a:pPr>
              <a:t>‹#›</a:t>
            </a:fld>
            <a:endParaRPr lang="en-US"/>
          </a:p>
        </p:txBody>
      </p:sp>
    </p:spTree>
    <p:extLst>
      <p:ext uri="{BB962C8B-B14F-4D97-AF65-F5344CB8AC3E}">
        <p14:creationId xmlns:p14="http://schemas.microsoft.com/office/powerpoint/2010/main" val="8489962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a:defRPr/>
            </a:lvl1pPr>
          </a:lstStyle>
          <a:p>
            <a:pPr>
              <a:defRPr/>
            </a:pPr>
            <a:fld id="{C54EB7CD-C66C-ED48-9483-36B2C706C2EC}" type="datetime1">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86E0F068-49C2-1741-BE9E-A6834612103F}" type="slidenum">
              <a:rPr lang="en-US"/>
              <a:pPr>
                <a:defRPr/>
              </a:pPr>
              <a:t>‹#›</a:t>
            </a:fld>
            <a:endParaRPr lang="en-US"/>
          </a:p>
        </p:txBody>
      </p:sp>
    </p:spTree>
    <p:extLst>
      <p:ext uri="{BB962C8B-B14F-4D97-AF65-F5344CB8AC3E}">
        <p14:creationId xmlns:p14="http://schemas.microsoft.com/office/powerpoint/2010/main" val="324961569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a:defRPr/>
            </a:lvl1pPr>
          </a:lstStyle>
          <a:p>
            <a:pPr>
              <a:defRPr/>
            </a:pPr>
            <a:fld id="{1CC7788B-E14E-E84F-B1D6-1C65324F14BB}" type="datetime1">
              <a:rPr lang="en-US"/>
              <a:pPr>
                <a:defRPr/>
              </a:pPr>
              <a:t>3/14/15</a:t>
            </a:fld>
            <a:endParaRPr 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pPr>
              <a:defRPr/>
            </a:pPr>
            <a:fld id="{4CD546CC-8D06-3C42-8116-C7C36BB8B7B1}" type="slidenum">
              <a:rPr lang="en-US"/>
              <a:pPr>
                <a:defRPr/>
              </a:pPr>
              <a:t>‹#›</a:t>
            </a:fld>
            <a:endParaRPr lang="en-US"/>
          </a:p>
        </p:txBody>
      </p:sp>
    </p:spTree>
    <p:extLst>
      <p:ext uri="{BB962C8B-B14F-4D97-AF65-F5344CB8AC3E}">
        <p14:creationId xmlns:p14="http://schemas.microsoft.com/office/powerpoint/2010/main" val="2352018490"/>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a:defRPr/>
            </a:lvl1pPr>
          </a:lstStyle>
          <a:p>
            <a:pPr>
              <a:defRPr/>
            </a:pPr>
            <a:fld id="{33F2B01A-231E-304D-8C58-969339E63A1E}" type="datetime1">
              <a:rPr lang="en-US"/>
              <a:pPr>
                <a:defRPr/>
              </a:pPr>
              <a:t>3/14/15</a:t>
            </a:fld>
            <a:endParaRPr 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pPr>
              <a:defRPr/>
            </a:pPr>
            <a:fld id="{A7AF4A7F-240C-3144-AE0A-F1127EF6E439}" type="slidenum">
              <a:rPr lang="en-US"/>
              <a:pPr>
                <a:defRPr/>
              </a:pPr>
              <a:t>‹#›</a:t>
            </a:fld>
            <a:endParaRPr lang="en-US"/>
          </a:p>
        </p:txBody>
      </p:sp>
    </p:spTree>
    <p:extLst>
      <p:ext uri="{BB962C8B-B14F-4D97-AF65-F5344CB8AC3E}">
        <p14:creationId xmlns:p14="http://schemas.microsoft.com/office/powerpoint/2010/main" val="27718178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fld id="{F5F15639-7FC9-6149-84C7-65B8F31C44F1}" type="datetime1">
              <a:rPr lang="en-US"/>
              <a:pPr>
                <a:defRPr/>
              </a:pPr>
              <a:t>3/14/15</a:t>
            </a:fld>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pPr>
              <a:defRPr/>
            </a:pPr>
            <a:fld id="{AD097957-D088-BB40-98E8-48BD6DAAB438}" type="slidenum">
              <a:rPr lang="en-US"/>
              <a:pPr>
                <a:defRPr/>
              </a:pPr>
              <a:t>‹#›</a:t>
            </a:fld>
            <a:endParaRPr lang="en-US"/>
          </a:p>
        </p:txBody>
      </p:sp>
    </p:spTree>
    <p:extLst>
      <p:ext uri="{BB962C8B-B14F-4D97-AF65-F5344CB8AC3E}">
        <p14:creationId xmlns:p14="http://schemas.microsoft.com/office/powerpoint/2010/main" val="687296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p:txBody>
          <a:bodyPr/>
          <a:lstStyle>
            <a:lvl1pPr>
              <a:defRPr/>
            </a:lvl1pPr>
          </a:lstStyle>
          <a:p>
            <a:pPr>
              <a:defRPr/>
            </a:pPr>
            <a:fld id="{514EA03F-BB1A-EA48-A787-C4F4D7281CD6}" type="slidenum">
              <a:rPr lang="en-US"/>
              <a:pPr>
                <a:defRPr/>
              </a:pPr>
              <a:t>‹#›</a:t>
            </a:fld>
            <a:r>
              <a:rPr lang="en-US"/>
              <a:t>   (c) Mark Gerstein, 2002, Yale, bioinfo.mbb.yale.edu</a:t>
            </a:r>
          </a:p>
        </p:txBody>
      </p:sp>
    </p:spTree>
    <p:extLst>
      <p:ext uri="{BB962C8B-B14F-4D97-AF65-F5344CB8AC3E}">
        <p14:creationId xmlns:p14="http://schemas.microsoft.com/office/powerpoint/2010/main" val="441211702"/>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E481AC66-7300-1840-99F7-ECD7E16B8A2D}" type="datetime1">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5BF4CB66-DC14-BF48-B817-82D6B46864CE}" type="slidenum">
              <a:rPr lang="en-US"/>
              <a:pPr>
                <a:defRPr/>
              </a:pPr>
              <a:t>‹#›</a:t>
            </a:fld>
            <a:endParaRPr lang="en-US"/>
          </a:p>
        </p:txBody>
      </p:sp>
    </p:spTree>
    <p:extLst>
      <p:ext uri="{BB962C8B-B14F-4D97-AF65-F5344CB8AC3E}">
        <p14:creationId xmlns:p14="http://schemas.microsoft.com/office/powerpoint/2010/main" val="357292654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pPr>
              <a:defRPr/>
            </a:pPr>
            <a:fld id="{B1E7A4D4-FF64-8746-A04B-60B30BD409C8}" type="datetime1">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pPr>
              <a:defRPr/>
            </a:pPr>
            <a:fld id="{B45925BD-7B16-BB42-A5D7-948A95508AD4}" type="slidenum">
              <a:rPr lang="en-US"/>
              <a:pPr>
                <a:defRPr/>
              </a:pPr>
              <a:t>‹#›</a:t>
            </a:fld>
            <a:endParaRPr lang="en-US"/>
          </a:p>
        </p:txBody>
      </p:sp>
    </p:spTree>
    <p:extLst>
      <p:ext uri="{BB962C8B-B14F-4D97-AF65-F5344CB8AC3E}">
        <p14:creationId xmlns:p14="http://schemas.microsoft.com/office/powerpoint/2010/main" val="38188568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8F6CC36A-1D2F-C949-9DE3-1DECC2FFC242}"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D6FDF8B3-8801-5E4D-A9E1-D577E48618CC}" type="slidenum">
              <a:rPr lang="en-US"/>
              <a:pPr>
                <a:defRPr/>
              </a:pPr>
              <a:t>‹#›</a:t>
            </a:fld>
            <a:endParaRPr lang="en-US"/>
          </a:p>
        </p:txBody>
      </p:sp>
    </p:spTree>
    <p:extLst>
      <p:ext uri="{BB962C8B-B14F-4D97-AF65-F5344CB8AC3E}">
        <p14:creationId xmlns:p14="http://schemas.microsoft.com/office/powerpoint/2010/main" val="382081720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a:defRPr/>
            </a:lvl1pPr>
          </a:lstStyle>
          <a:p>
            <a:pPr>
              <a:defRPr/>
            </a:pPr>
            <a:fld id="{921E2397-7C82-D44B-A029-69D3B4930B4F}" type="datetime1">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pPr>
              <a:defRPr/>
            </a:pPr>
            <a:fld id="{87E036CA-A042-0449-BCC1-F64123B07586}" type="slidenum">
              <a:rPr lang="en-US"/>
              <a:pPr>
                <a:defRPr/>
              </a:pPr>
              <a:t>‹#›</a:t>
            </a:fld>
            <a:endParaRPr lang="en-US"/>
          </a:p>
        </p:txBody>
      </p:sp>
    </p:spTree>
    <p:extLst>
      <p:ext uri="{BB962C8B-B14F-4D97-AF65-F5344CB8AC3E}">
        <p14:creationId xmlns:p14="http://schemas.microsoft.com/office/powerpoint/2010/main" val="316634135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911410147"/>
      </p:ext>
    </p:extLst>
  </p:cSld>
  <p:clrMapOvr>
    <a:masterClrMapping/>
  </p:clrMapOvr>
  <p:transition xmlns:p14="http://schemas.microsoft.com/office/powerpoint/2010/main"/>
</p:sldLayout>
</file>

<file path=ppt/slideLayouts/slideLayout2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37903"/>
      </p:ext>
    </p:extLst>
  </p:cSld>
  <p:clrMapOvr>
    <a:masterClrMapping/>
  </p:clrMapOvr>
  <p:transition xmlns:p14="http://schemas.microsoft.com/office/powerpoint/2010/main"/>
</p:sldLayout>
</file>

<file path=ppt/slideLayouts/slideLayout2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335778857"/>
      </p:ext>
    </p:extLst>
  </p:cSld>
  <p:clrMapOvr>
    <a:masterClrMapping/>
  </p:clrMapOvr>
  <p:transition xmlns:p14="http://schemas.microsoft.com/office/powerpoint/2010/main"/>
</p:sldLayout>
</file>

<file path=ppt/slideLayouts/slideLayout2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3454273"/>
      </p:ext>
    </p:extLst>
  </p:cSld>
  <p:clrMapOvr>
    <a:masterClrMapping/>
  </p:clrMapOvr>
  <p:transition xmlns:p14="http://schemas.microsoft.com/office/powerpoint/2010/main"/>
</p:sldLayout>
</file>

<file path=ppt/slideLayouts/slideLayout2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986624"/>
      </p:ext>
    </p:extLst>
  </p:cSld>
  <p:clrMapOvr>
    <a:masterClrMapping/>
  </p:clrMapOvr>
  <p:transition xmlns:p14="http://schemas.microsoft.com/office/powerpoint/2010/main"/>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56529287"/>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EFBA21D3-5BA3-7840-ABF3-72DE07C3602A}" type="slidenum">
              <a:rPr lang="en-US"/>
              <a:pPr>
                <a:defRPr/>
              </a:pPr>
              <a:t>‹#›</a:t>
            </a:fld>
            <a:endParaRPr lang="en-US"/>
          </a:p>
        </p:txBody>
      </p:sp>
    </p:spTree>
    <p:extLst>
      <p:ext uri="{BB962C8B-B14F-4D97-AF65-F5344CB8AC3E}">
        <p14:creationId xmlns:p14="http://schemas.microsoft.com/office/powerpoint/2010/main" val="378151082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972460"/>
      </p:ext>
    </p:extLst>
  </p:cSld>
  <p:clrMapOvr>
    <a:masterClrMapping/>
  </p:clrMapOvr>
  <p:transition xmlns:p14="http://schemas.microsoft.com/office/powerpoint/2010/main"/>
</p:sldLayout>
</file>

<file path=ppt/slideLayouts/slideLayout2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6674211"/>
      </p:ext>
    </p:extLst>
  </p:cSld>
  <p:clrMapOvr>
    <a:masterClrMapping/>
  </p:clrMapOvr>
  <p:transition xmlns:p14="http://schemas.microsoft.com/office/powerpoint/2010/main"/>
</p:sldLayout>
</file>

<file path=ppt/slideLayouts/slideLayout2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931250196"/>
      </p:ext>
    </p:extLst>
  </p:cSld>
  <p:clrMapOvr>
    <a:masterClrMapping/>
  </p:clrMapOvr>
  <p:transition xmlns:p14="http://schemas.microsoft.com/office/powerpoint/2010/main"/>
</p:sldLayout>
</file>

<file path=ppt/slideLayouts/slideLayout2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675823"/>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879372"/>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040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231930314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D6A408AB-0EFF-E64D-9A9D-0ED8DADDAE6C}" type="slidenum">
              <a:rPr lang="en-US"/>
              <a:pPr>
                <a:defRPr/>
              </a:pPr>
              <a:t>‹#›</a:t>
            </a:fld>
            <a:endParaRPr lang="en-US"/>
          </a:p>
        </p:txBody>
      </p:sp>
    </p:spTree>
    <p:extLst>
      <p:ext uri="{BB962C8B-B14F-4D97-AF65-F5344CB8AC3E}">
        <p14:creationId xmlns:p14="http://schemas.microsoft.com/office/powerpoint/2010/main" val="212401538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877F992D-0499-D54E-B885-083E6A8E6F1E}" type="slidenum">
              <a:rPr lang="en-US"/>
              <a:pPr>
                <a:defRPr/>
              </a:pPr>
              <a:t>‹#›</a:t>
            </a:fld>
            <a:endParaRPr lang="en-US"/>
          </a:p>
        </p:txBody>
      </p:sp>
    </p:spTree>
    <p:extLst>
      <p:ext uri="{BB962C8B-B14F-4D97-AF65-F5344CB8AC3E}">
        <p14:creationId xmlns:p14="http://schemas.microsoft.com/office/powerpoint/2010/main" val="33826831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2CCE1077-E806-324C-9C78-C3FB4ECAE7C8}" type="slidenum">
              <a:rPr lang="en-US"/>
              <a:pPr>
                <a:defRPr/>
              </a:pPr>
              <a:t>‹#›</a:t>
            </a:fld>
            <a:endParaRPr lang="en-US"/>
          </a:p>
        </p:txBody>
      </p:sp>
    </p:spTree>
    <p:extLst>
      <p:ext uri="{BB962C8B-B14F-4D97-AF65-F5344CB8AC3E}">
        <p14:creationId xmlns:p14="http://schemas.microsoft.com/office/powerpoint/2010/main" val="861237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24385035"/>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E2D3A2DE-6666-C948-93AD-65D8947952ED}" type="slidenum">
              <a:rPr lang="en-US"/>
              <a:pPr>
                <a:defRPr/>
              </a:pPr>
              <a:t>‹#›</a:t>
            </a:fld>
            <a:endParaRPr lang="en-US"/>
          </a:p>
        </p:txBody>
      </p:sp>
    </p:spTree>
    <p:extLst>
      <p:ext uri="{BB962C8B-B14F-4D97-AF65-F5344CB8AC3E}">
        <p14:creationId xmlns:p14="http://schemas.microsoft.com/office/powerpoint/2010/main" val="24977969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pPr>
              <a:defRPr/>
            </a:pPr>
            <a:fld id="{3C9257B0-EE2F-444E-9090-A9D169C4D0D2}" type="slidenum">
              <a:rPr lang="en-US"/>
              <a:pPr>
                <a:defRPr/>
              </a:pPr>
              <a:t>‹#›</a:t>
            </a:fld>
            <a:endParaRPr lang="en-US"/>
          </a:p>
        </p:txBody>
      </p:sp>
    </p:spTree>
    <p:extLst>
      <p:ext uri="{BB962C8B-B14F-4D97-AF65-F5344CB8AC3E}">
        <p14:creationId xmlns:p14="http://schemas.microsoft.com/office/powerpoint/2010/main" val="178979584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pPr>
              <a:defRPr/>
            </a:pPr>
            <a:fld id="{B34A7AD7-9AF1-0048-93D6-20CBC86BF876}" type="slidenum">
              <a:rPr lang="en-US"/>
              <a:pPr>
                <a:defRPr/>
              </a:pPr>
              <a:t>‹#›</a:t>
            </a:fld>
            <a:endParaRPr lang="en-US"/>
          </a:p>
        </p:txBody>
      </p:sp>
    </p:spTree>
    <p:extLst>
      <p:ext uri="{BB962C8B-B14F-4D97-AF65-F5344CB8AC3E}">
        <p14:creationId xmlns:p14="http://schemas.microsoft.com/office/powerpoint/2010/main" val="24558506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792B8497-7E4D-A749-BDEB-CA9C2F6F239E}" type="slidenum">
              <a:rPr lang="en-US"/>
              <a:pPr>
                <a:defRPr/>
              </a:pPr>
              <a:t>‹#›</a:t>
            </a:fld>
            <a:endParaRPr lang="en-US"/>
          </a:p>
        </p:txBody>
      </p:sp>
    </p:spTree>
    <p:extLst>
      <p:ext uri="{BB962C8B-B14F-4D97-AF65-F5344CB8AC3E}">
        <p14:creationId xmlns:p14="http://schemas.microsoft.com/office/powerpoint/2010/main" val="5485578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2CC0EF70-5B26-0242-9A61-83179DEA5EC6}" type="slidenum">
              <a:rPr lang="en-US"/>
              <a:pPr>
                <a:defRPr/>
              </a:pPr>
              <a:t>‹#›</a:t>
            </a:fld>
            <a:endParaRPr lang="en-US"/>
          </a:p>
        </p:txBody>
      </p:sp>
    </p:spTree>
    <p:extLst>
      <p:ext uri="{BB962C8B-B14F-4D97-AF65-F5344CB8AC3E}">
        <p14:creationId xmlns:p14="http://schemas.microsoft.com/office/powerpoint/2010/main" val="302550096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pPr>
              <a:defRPr/>
            </a:pPr>
            <a:fld id="{D0FE2D63-FCE8-A642-AB14-B79052B863EC}" type="slidenum">
              <a:rPr lang="en-US"/>
              <a:pPr>
                <a:defRPr/>
              </a:pPr>
              <a:t>‹#›</a:t>
            </a:fld>
            <a:endParaRPr lang="en-US"/>
          </a:p>
        </p:txBody>
      </p:sp>
    </p:spTree>
    <p:extLst>
      <p:ext uri="{BB962C8B-B14F-4D97-AF65-F5344CB8AC3E}">
        <p14:creationId xmlns:p14="http://schemas.microsoft.com/office/powerpoint/2010/main" val="9915616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1B1B781E-9130-B441-ACF9-F668C9887108}" type="slidenum">
              <a:rPr lang="en-US"/>
              <a:pPr>
                <a:defRPr/>
              </a:pPr>
              <a:t>‹#›</a:t>
            </a:fld>
            <a:endParaRPr lang="en-US"/>
          </a:p>
        </p:txBody>
      </p:sp>
    </p:spTree>
    <p:extLst>
      <p:ext uri="{BB962C8B-B14F-4D97-AF65-F5344CB8AC3E}">
        <p14:creationId xmlns:p14="http://schemas.microsoft.com/office/powerpoint/2010/main" val="22254477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pPr>
              <a:defRPr/>
            </a:pPr>
            <a:fld id="{C55041FB-FF43-884D-998F-84E029D788A0}" type="slidenum">
              <a:rPr lang="en-US"/>
              <a:pPr>
                <a:defRPr/>
              </a:pPr>
              <a:t>‹#›</a:t>
            </a:fld>
            <a:endParaRPr lang="en-US"/>
          </a:p>
        </p:txBody>
      </p:sp>
    </p:spTree>
    <p:extLst>
      <p:ext uri="{BB962C8B-B14F-4D97-AF65-F5344CB8AC3E}">
        <p14:creationId xmlns:p14="http://schemas.microsoft.com/office/powerpoint/2010/main" val="13309672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83441818"/>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0546103"/>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3110658"/>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597511"/>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3199719383"/>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9090011"/>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794408"/>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1409323"/>
      </p:ext>
    </p:extLst>
  </p:cSld>
  <p:clrMapOvr>
    <a:masterClrMapping/>
  </p:clrMapOvr>
  <p:transition xmlns:p14="http://schemas.microsoft.com/office/powerpoint/2010/mai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5282384"/>
      </p:ext>
    </p:extLst>
  </p:cSld>
  <p:clrMapOvr>
    <a:masterClrMapping/>
  </p:clrMapOvr>
  <p:transition xmlns:p14="http://schemas.microsoft.com/office/powerpoint/2010/mai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62302976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75647507"/>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1277408"/>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503909"/>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3321743"/>
      </p:ext>
    </p:extLst>
  </p:cSld>
  <p:clrMapOvr>
    <a:masterClrMapping/>
  </p:clrMapOvr>
  <p:transition xmlns:p14="http://schemas.microsoft.com/office/powerpoint/2010/main"/>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03597918"/>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3640406908"/>
      </p:ext>
    </p:extLst>
  </p:cSld>
  <p:clrMapOvr>
    <a:masterClrMapping/>
  </p:clrMapOvr>
  <p:hf hdr="0" ftr="0" dt="0"/>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28970100"/>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9407798"/>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1292608020"/>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6281103"/>
      </p:ext>
    </p:extLst>
  </p:cSld>
  <p:clrMapOvr>
    <a:masterClrMapping/>
  </p:clrMapOvr>
  <p:transition xmlns:p14="http://schemas.microsoft.com/office/powerpoint/2010/main"/>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4278416"/>
      </p:ext>
    </p:extLst>
  </p:cSld>
  <p:clrMapOvr>
    <a:masterClrMapping/>
  </p:clrMapOvr>
  <p:transition xmlns:p14="http://schemas.microsoft.com/office/powerpoint/2010/main"/>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379199"/>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319189"/>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2536255260"/>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385274891"/>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869252"/>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781963"/>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687645"/>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5993802"/>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81779889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E5365CC-F323-2D4C-ABD9-8E80DCC1205E}"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51857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547717-F6A2-D642-BAB6-A839BC8F0903}"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extLst>
      <p:ext uri="{BB962C8B-B14F-4D97-AF65-F5344CB8AC3E}">
        <p14:creationId xmlns:p14="http://schemas.microsoft.com/office/powerpoint/2010/main" val="1441188996"/>
      </p:ext>
    </p:extLst>
  </p:cSld>
  <p:clrMapOvr>
    <a:masterClrMapping/>
  </p:clrMapOvr>
  <p:transition xmlns:p14="http://schemas.microsoft.com/office/powerpoint/2010/main"/>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700BD10D-B215-B145-9ED6-37388CD59ACC}" type="slidenum">
              <a:rPr lang="en-US"/>
              <a:pPr>
                <a:defRPr/>
              </a:pPr>
              <a:t>‹#›</a:t>
            </a:fld>
            <a:endParaRPr lang="en-US"/>
          </a:p>
        </p:txBody>
      </p:sp>
    </p:spTree>
    <p:extLst>
      <p:ext uri="{BB962C8B-B14F-4D97-AF65-F5344CB8AC3E}">
        <p14:creationId xmlns:p14="http://schemas.microsoft.com/office/powerpoint/2010/main" val="40019417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11D9BC71-40B1-F24F-BE2A-279589AC0020}" type="slidenum">
              <a:rPr lang="en-US"/>
              <a:pPr>
                <a:defRPr/>
              </a:pPr>
              <a:t>‹#›</a:t>
            </a:fld>
            <a:endParaRPr lang="en-US"/>
          </a:p>
        </p:txBody>
      </p:sp>
    </p:spTree>
    <p:extLst>
      <p:ext uri="{BB962C8B-B14F-4D97-AF65-F5344CB8AC3E}">
        <p14:creationId xmlns:p14="http://schemas.microsoft.com/office/powerpoint/2010/main" val="322821604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E139BE00-E476-8646-8E15-B12DB4AAD206}" type="slidenum">
              <a:rPr lang="en-US"/>
              <a:pPr>
                <a:defRPr/>
              </a:pPr>
              <a:t>‹#›</a:t>
            </a:fld>
            <a:endParaRPr lang="en-US"/>
          </a:p>
        </p:txBody>
      </p:sp>
    </p:spTree>
    <p:extLst>
      <p:ext uri="{BB962C8B-B14F-4D97-AF65-F5344CB8AC3E}">
        <p14:creationId xmlns:p14="http://schemas.microsoft.com/office/powerpoint/2010/main" val="172413869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82BCDAFA-1D12-EC4D-8A8A-EA75CC211B50}" type="slidenum">
              <a:rPr lang="en-US"/>
              <a:pPr>
                <a:defRPr/>
              </a:pPr>
              <a:t>‹#›</a:t>
            </a:fld>
            <a:endParaRPr lang="en-US"/>
          </a:p>
        </p:txBody>
      </p:sp>
    </p:spTree>
    <p:extLst>
      <p:ext uri="{BB962C8B-B14F-4D97-AF65-F5344CB8AC3E}">
        <p14:creationId xmlns:p14="http://schemas.microsoft.com/office/powerpoint/2010/main" val="1040432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7150961"/>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pPr>
              <a:defRPr/>
            </a:pPr>
            <a:fld id="{0C81F398-E2EA-9F49-88A8-15267FD6880E}" type="slidenum">
              <a:rPr lang="en-US"/>
              <a:pPr>
                <a:defRPr/>
              </a:pPr>
              <a:t>‹#›</a:t>
            </a:fld>
            <a:endParaRPr lang="en-US"/>
          </a:p>
        </p:txBody>
      </p:sp>
    </p:spTree>
    <p:extLst>
      <p:ext uri="{BB962C8B-B14F-4D97-AF65-F5344CB8AC3E}">
        <p14:creationId xmlns:p14="http://schemas.microsoft.com/office/powerpoint/2010/main" val="45765254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pPr>
              <a:defRPr/>
            </a:pPr>
            <a:fld id="{059308DE-2732-D64A-8B45-5FB400BFB0AD}" type="slidenum">
              <a:rPr lang="en-US"/>
              <a:pPr>
                <a:defRPr/>
              </a:pPr>
              <a:t>‹#›</a:t>
            </a:fld>
            <a:endParaRPr lang="en-US"/>
          </a:p>
        </p:txBody>
      </p:sp>
    </p:spTree>
    <p:extLst>
      <p:ext uri="{BB962C8B-B14F-4D97-AF65-F5344CB8AC3E}">
        <p14:creationId xmlns:p14="http://schemas.microsoft.com/office/powerpoint/2010/main" val="64680895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pPr>
              <a:defRPr/>
            </a:pPr>
            <a:fld id="{7E66F17F-A2CD-464A-982E-A37510CAB4A9}" type="slidenum">
              <a:rPr lang="en-US"/>
              <a:pPr>
                <a:defRPr/>
              </a:pPr>
              <a:t>‹#›</a:t>
            </a:fld>
            <a:endParaRPr lang="en-US"/>
          </a:p>
        </p:txBody>
      </p:sp>
    </p:spTree>
    <p:extLst>
      <p:ext uri="{BB962C8B-B14F-4D97-AF65-F5344CB8AC3E}">
        <p14:creationId xmlns:p14="http://schemas.microsoft.com/office/powerpoint/2010/main" val="99412937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1BA8A527-8CE7-264E-B709-8A81AFD75148}" type="slidenum">
              <a:rPr lang="en-US"/>
              <a:pPr>
                <a:defRPr/>
              </a:pPr>
              <a:t>‹#›</a:t>
            </a:fld>
            <a:endParaRPr lang="en-US"/>
          </a:p>
        </p:txBody>
      </p:sp>
    </p:spTree>
    <p:extLst>
      <p:ext uri="{BB962C8B-B14F-4D97-AF65-F5344CB8AC3E}">
        <p14:creationId xmlns:p14="http://schemas.microsoft.com/office/powerpoint/2010/main" val="110917157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pPr>
              <a:defRPr/>
            </a:pPr>
            <a:fld id="{C4942597-6BF2-7441-95A2-AF74F0483D29}" type="slidenum">
              <a:rPr lang="en-US"/>
              <a:pPr>
                <a:defRPr/>
              </a:pPr>
              <a:t>‹#›</a:t>
            </a:fld>
            <a:endParaRPr lang="en-US"/>
          </a:p>
        </p:txBody>
      </p:sp>
    </p:spTree>
    <p:extLst>
      <p:ext uri="{BB962C8B-B14F-4D97-AF65-F5344CB8AC3E}">
        <p14:creationId xmlns:p14="http://schemas.microsoft.com/office/powerpoint/2010/main" val="266240273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A42B971B-C4C6-8543-86BE-CC0EFB3CF337}" type="slidenum">
              <a:rPr lang="en-US"/>
              <a:pPr>
                <a:defRPr/>
              </a:pPr>
              <a:t>‹#›</a:t>
            </a:fld>
            <a:endParaRPr lang="en-US"/>
          </a:p>
        </p:txBody>
      </p:sp>
    </p:spTree>
    <p:extLst>
      <p:ext uri="{BB962C8B-B14F-4D97-AF65-F5344CB8AC3E}">
        <p14:creationId xmlns:p14="http://schemas.microsoft.com/office/powerpoint/2010/main" val="347317529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pPr>
              <a:defRPr/>
            </a:pPr>
            <a:fld id="{FC00E09B-6213-C04A-8015-EFA29E6388EE}" type="slidenum">
              <a:rPr lang="en-US"/>
              <a:pPr>
                <a:defRPr/>
              </a:pPr>
              <a:t>‹#›</a:t>
            </a:fld>
            <a:endParaRPr lang="en-US"/>
          </a:p>
        </p:txBody>
      </p:sp>
    </p:spTree>
    <p:extLst>
      <p:ext uri="{BB962C8B-B14F-4D97-AF65-F5344CB8AC3E}">
        <p14:creationId xmlns:p14="http://schemas.microsoft.com/office/powerpoint/2010/main" val="342096439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CONFIDENTIAL</a:t>
              </a:r>
            </a:p>
          </p:txBody>
        </p:sp>
        <p:sp>
          <p:nvSpPr>
            <p:cNvPr id="6" name="McK Document" hidden="1"/>
            <p:cNvSpPr txBox="1">
              <a:spLocks noChangeArrowheads="1"/>
            </p:cNvSpPr>
            <p:nvPr userDrawn="1"/>
          </p:nvSpPr>
          <p:spPr bwMode="auto">
            <a:xfrm>
              <a:off x="1663" y="3042"/>
              <a:ext cx="3167" cy="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smtClean="0">
                  <a:solidFill>
                    <a:srgbClr val="000000"/>
                  </a:solidFill>
                  <a:latin typeface="Arial" charset="0"/>
                  <a:cs typeface="+mn-cs"/>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defTabSz="820607" eaLnBrk="0" hangingPunct="0">
                <a:defRPr/>
              </a:pPr>
              <a:r>
                <a:rPr lang="en-US" sz="900" b="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smtClean="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smtClean="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none" lIns="0" tIns="0" rIns="0" bIns="0" numCol="1" anchor="t" anchorCtr="0" compatLnSpc="1">
            <a:prstTxWarp prst="textNoShape">
              <a:avLst/>
            </a:prstTxWarp>
            <a:spAutoFit/>
          </a:bodyPr>
          <a:lstStyle>
            <a:lvl1pPr algn="r" defTabSz="912667">
              <a:defRPr sz="800" b="0">
                <a:solidFill>
                  <a:srgbClr val="000000"/>
                </a:solidFill>
                <a:cs typeface="+mn-cs"/>
              </a:defRPr>
            </a:lvl1pPr>
          </a:lstStyle>
          <a:p>
            <a:pPr>
              <a:defRPr/>
            </a:pPr>
            <a:endParaRPr lang="de-DE"/>
          </a:p>
        </p:txBody>
      </p:sp>
    </p:spTree>
    <p:extLst>
      <p:ext uri="{BB962C8B-B14F-4D97-AF65-F5344CB8AC3E}">
        <p14:creationId xmlns:p14="http://schemas.microsoft.com/office/powerpoint/2010/main" val="424774264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F30248DB-7F05-5B48-AB1B-8CABF7BF33A5}" type="slidenum">
              <a:rPr lang="en-US"/>
              <a:pPr>
                <a:defRPr/>
              </a:pPr>
              <a:t>‹#›</a:t>
            </a:fld>
            <a:endParaRPr lang="en-US"/>
          </a:p>
        </p:txBody>
      </p:sp>
    </p:spTree>
    <p:extLst>
      <p:ext uri="{BB962C8B-B14F-4D97-AF65-F5344CB8AC3E}">
        <p14:creationId xmlns:p14="http://schemas.microsoft.com/office/powerpoint/2010/main" val="270084436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099124"/>
            <a:ext cx="7772400" cy="30777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322E7B2D-F074-0542-BD68-7BE8FEBD52A0}" type="slidenum">
              <a:rPr lang="en-US"/>
              <a:pPr>
                <a:defRPr/>
              </a:pPr>
              <a:t>‹#›</a:t>
            </a:fld>
            <a:endParaRPr lang="en-US"/>
          </a:p>
        </p:txBody>
      </p:sp>
    </p:spTree>
    <p:extLst>
      <p:ext uri="{BB962C8B-B14F-4D97-AF65-F5344CB8AC3E}">
        <p14:creationId xmlns:p14="http://schemas.microsoft.com/office/powerpoint/2010/main" val="7305884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13442895"/>
      </p:ext>
    </p:extLst>
  </p:cSld>
  <p:clrMapOvr>
    <a:masterClrMapping/>
  </p:clrMapOvr>
  <p:transition xmlns:p14="http://schemas.microsoft.com/office/powerpoint/2010/main"/>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5414"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7400"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687C3CD-63AF-0245-BEE3-62F003634435}" type="slidenum">
              <a:rPr lang="en-US"/>
              <a:pPr>
                <a:defRPr/>
              </a:pPr>
              <a:t>‹#›</a:t>
            </a:fld>
            <a:endParaRPr lang="en-US"/>
          </a:p>
        </p:txBody>
      </p:sp>
    </p:spTree>
    <p:extLst>
      <p:ext uri="{BB962C8B-B14F-4D97-AF65-F5344CB8AC3E}">
        <p14:creationId xmlns:p14="http://schemas.microsoft.com/office/powerpoint/2010/main" val="227263688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4D571C22-3A1A-7F48-B9D1-CD2D9233E4BF}" type="slidenum">
              <a:rPr lang="en-US"/>
              <a:pPr>
                <a:defRPr/>
              </a:pPr>
              <a:t>‹#›</a:t>
            </a:fld>
            <a:endParaRPr lang="en-US"/>
          </a:p>
        </p:txBody>
      </p:sp>
    </p:spTree>
    <p:extLst>
      <p:ext uri="{BB962C8B-B14F-4D97-AF65-F5344CB8AC3E}">
        <p14:creationId xmlns:p14="http://schemas.microsoft.com/office/powerpoint/2010/main" val="363310731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EB3C1D75-6E5C-FE42-BFEE-C4E48708AC19}" type="slidenum">
              <a:rPr lang="en-US"/>
              <a:pPr>
                <a:defRPr/>
              </a:pPr>
              <a:t>‹#›</a:t>
            </a:fld>
            <a:endParaRPr lang="en-US"/>
          </a:p>
        </p:txBody>
      </p:sp>
    </p:spTree>
    <p:extLst>
      <p:ext uri="{BB962C8B-B14F-4D97-AF65-F5344CB8AC3E}">
        <p14:creationId xmlns:p14="http://schemas.microsoft.com/office/powerpoint/2010/main" val="3737125402"/>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E7C7F6D7-8A12-AE47-879C-65261504E6E3}" type="slidenum">
              <a:rPr lang="en-US"/>
              <a:pPr>
                <a:defRPr/>
              </a:pPr>
              <a:t>‹#›</a:t>
            </a:fld>
            <a:endParaRPr lang="en-US"/>
          </a:p>
        </p:txBody>
      </p:sp>
    </p:spTree>
    <p:extLst>
      <p:ext uri="{BB962C8B-B14F-4D97-AF65-F5344CB8AC3E}">
        <p14:creationId xmlns:p14="http://schemas.microsoft.com/office/powerpoint/2010/main" val="67554178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7"/>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B9B059F-9994-D549-B3A9-7803D8CF3DD7}" type="slidenum">
              <a:rPr lang="en-US"/>
              <a:pPr>
                <a:defRPr/>
              </a:pPr>
              <a:t>‹#›</a:t>
            </a:fld>
            <a:endParaRPr lang="en-US"/>
          </a:p>
        </p:txBody>
      </p:sp>
    </p:spTree>
    <p:extLst>
      <p:ext uri="{BB962C8B-B14F-4D97-AF65-F5344CB8AC3E}">
        <p14:creationId xmlns:p14="http://schemas.microsoft.com/office/powerpoint/2010/main" val="94188115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1"/>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93725"/>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10694B74-2DE4-2E41-B0E2-44A9F08D359D}" type="slidenum">
              <a:rPr lang="en-US"/>
              <a:pPr>
                <a:defRPr/>
              </a:pPr>
              <a:t>‹#›</a:t>
            </a:fld>
            <a:endParaRPr lang="en-US"/>
          </a:p>
        </p:txBody>
      </p:sp>
    </p:spTree>
    <p:extLst>
      <p:ext uri="{BB962C8B-B14F-4D97-AF65-F5344CB8AC3E}">
        <p14:creationId xmlns:p14="http://schemas.microsoft.com/office/powerpoint/2010/main" val="410843169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963920" y="1298575"/>
            <a:ext cx="2954655" cy="1222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AE51D3A-F9E3-EE48-BB8B-C32B868B2426}" type="slidenum">
              <a:rPr lang="en-US"/>
              <a:pPr>
                <a:defRPr/>
              </a:pPr>
              <a:t>‹#›</a:t>
            </a:fld>
            <a:endParaRPr lang="en-US"/>
          </a:p>
        </p:txBody>
      </p:sp>
    </p:spTree>
    <p:extLst>
      <p:ext uri="{BB962C8B-B14F-4D97-AF65-F5344CB8AC3E}">
        <p14:creationId xmlns:p14="http://schemas.microsoft.com/office/powerpoint/2010/main" val="248157883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01" y="234950"/>
            <a:ext cx="584775" cy="228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90161" y="234950"/>
            <a:ext cx="1477328" cy="228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F86B515-3B8B-074C-8069-8653A0741D9B}" type="slidenum">
              <a:rPr lang="en-US"/>
              <a:pPr>
                <a:defRPr/>
              </a:pPr>
              <a:t>‹#›</a:t>
            </a:fld>
            <a:endParaRPr lang="en-US"/>
          </a:p>
        </p:txBody>
      </p:sp>
    </p:spTree>
    <p:extLst>
      <p:ext uri="{BB962C8B-B14F-4D97-AF65-F5344CB8AC3E}">
        <p14:creationId xmlns:p14="http://schemas.microsoft.com/office/powerpoint/2010/main" val="312218865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25413" y="1298575"/>
            <a:ext cx="8793162" cy="246863"/>
          </a:xfrm>
        </p:spPr>
        <p:txBody>
          <a:bodyPr/>
          <a:lstStyle/>
          <a:p>
            <a:pPr lvl="0"/>
            <a:r>
              <a:rPr lang="en-US" noProof="0" smtClean="0"/>
              <a:t>Click icon to add chart</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BEA4BFA0-51B1-B247-82EC-59C9A7EEAB8B}" type="slidenum">
              <a:rPr lang="en-US"/>
              <a:pPr>
                <a:defRPr/>
              </a:pPr>
              <a:t>‹#›</a:t>
            </a:fld>
            <a:endParaRPr lang="en-US"/>
          </a:p>
        </p:txBody>
      </p:sp>
    </p:spTree>
    <p:extLst>
      <p:ext uri="{BB962C8B-B14F-4D97-AF65-F5344CB8AC3E}">
        <p14:creationId xmlns:p14="http://schemas.microsoft.com/office/powerpoint/2010/main" val="122402628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1"/>
            <a:ext cx="3810000" cy="1234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4623550"/>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619978"/>
      </p:ext>
    </p:extLst>
  </p:cSld>
  <p:clrMapOvr>
    <a:masterClrMapping/>
  </p:clrMapOvr>
  <p:transition xmlns:p14="http://schemas.microsoft.com/office/powerpoint/2010/main"/>
</p:sldLayout>
</file>

<file path=ppt/slideLayouts/slideLayout3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05246495"/>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3080391"/>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79888753"/>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423661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9045336"/>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4273729"/>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91445"/>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162459136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793272182"/>
      </p:ext>
    </p:extLst>
  </p:cSld>
  <p:clrMapOvr>
    <a:masterClrMapping/>
  </p:clrMapOvr>
  <p:transition xmlns:p14="http://schemas.microsoft.com/office/powerpoint/2010/main"/>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5863106"/>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125923"/>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2832574"/>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733181"/>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752600"/>
            <a:ext cx="38100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smtClean="0"/>
              <a:t>Click icon to add clip art</a:t>
            </a:r>
            <a:endParaRPr lang="en-US" noProof="0"/>
          </a:p>
        </p:txBody>
      </p:sp>
    </p:spTree>
    <p:extLst>
      <p:ext uri="{BB962C8B-B14F-4D97-AF65-F5344CB8AC3E}">
        <p14:creationId xmlns:p14="http://schemas.microsoft.com/office/powerpoint/2010/main" val="123981621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H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H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21D402F-D5DA-284D-B4FF-73C2609C50C3}" type="slidenum">
              <a:rPr lang="en-US" altLang="zh-CHS"/>
              <a:pPr>
                <a:defRPr/>
              </a:pPr>
              <a:t>‹#›</a:t>
            </a:fld>
            <a:endParaRPr lang="en-US" altLang="zh-CHS"/>
          </a:p>
        </p:txBody>
      </p:sp>
    </p:spTree>
    <p:extLst>
      <p:ext uri="{BB962C8B-B14F-4D97-AF65-F5344CB8AC3E}">
        <p14:creationId xmlns:p14="http://schemas.microsoft.com/office/powerpoint/2010/main" val="3833890068"/>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HS"/>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HS"/>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lIns="91425" tIns="45713" rIns="91425" bIns="45713"/>
          <a:lstStyle>
            <a:lvl1pPr>
              <a:defRPr>
                <a:solidFill>
                  <a:srgbClr val="000000"/>
                </a:solidFill>
              </a:defRPr>
            </a:lvl1pPr>
          </a:lstStyle>
          <a:p>
            <a:pPr>
              <a:defRPr/>
            </a:pPr>
            <a:fld id="{F4EB0B0C-C702-7A45-B805-FF02D21D7DB8}" type="slidenum">
              <a:rPr lang="en-US" altLang="zh-CHS"/>
              <a:pPr>
                <a:defRPr/>
              </a:pPr>
              <a:t>‹#›</a:t>
            </a:fld>
            <a:endParaRPr lang="en-US" altLang="zh-CHS"/>
          </a:p>
        </p:txBody>
      </p:sp>
    </p:spTree>
    <p:extLst>
      <p:ext uri="{BB962C8B-B14F-4D97-AF65-F5344CB8AC3E}">
        <p14:creationId xmlns:p14="http://schemas.microsoft.com/office/powerpoint/2010/main" val="21852909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2B4FE79C-5B77-8E4F-97D5-0F5CF235AD86}"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2488887031"/>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519CC4FF-763A-074A-9337-2A0CC1FD60B7}"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131573113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1F394A8F-B330-6D41-9B1C-5DF5402FCEE4}"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2811965498"/>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D5FE1A6B-52FE-7141-90DC-976932969567}"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3011134052"/>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pPr>
              <a:defRPr/>
            </a:pPr>
            <a:fld id="{4441FEBC-4622-204C-A239-A679029165D6}"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142529442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8864371"/>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pPr>
              <a:defRPr/>
            </a:pPr>
            <a:fld id="{1EC636A9-5909-8D4A-A73D-AB19A917759F}"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2331272835"/>
      </p:ext>
    </p:extLst>
  </p:cSld>
  <p:clrMapOvr>
    <a:masterClrMapping/>
  </p:clrMapOvr>
  <p:transition xmlns:p14="http://schemas.microsoft.com/office/powerpoint/2010/main"/>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pPr>
              <a:defRPr/>
            </a:pPr>
            <a:fld id="{B83DFE6E-657F-9348-8447-8F5F5C5D7012}"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148038840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3A75E23D-61F3-6B47-B8F3-74B0DA5D76E9}"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2649452688"/>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pPr>
              <a:defRPr/>
            </a:pPr>
            <a:fld id="{09475372-8044-704E-8ADC-E153E659696E}"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3777500723"/>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69CA292C-5D3E-0A45-B8B2-6B906CBD132B}"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797224615"/>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pPr>
              <a:defRPr/>
            </a:pPr>
            <a:fld id="{7D66B253-E8E5-A44C-A960-27B0F61398FA}" type="slidenum">
              <a:rPr lang="zh-CHT" altLang="en-US"/>
              <a:pPr>
                <a:defRPr/>
              </a:pPr>
              <a:t>‹#›</a:t>
            </a:fld>
            <a:r>
              <a:rPr lang="en-US" altLang="zh-CHT"/>
              <a:t>   (c) Mark Gerstein, 2002, Yale, bioinfo.mbb.yale.edu</a:t>
            </a:r>
          </a:p>
        </p:txBody>
      </p:sp>
    </p:spTree>
    <p:extLst>
      <p:ext uri="{BB962C8B-B14F-4D97-AF65-F5344CB8AC3E}">
        <p14:creationId xmlns:p14="http://schemas.microsoft.com/office/powerpoint/2010/main" val="3785066770"/>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7F1022BF-1125-DD47-BABC-9D144DF67FF9}" type="slidenum">
              <a:rPr lang="en-US"/>
              <a:pPr>
                <a:defRPr/>
              </a:pPr>
              <a:t>‹#›</a:t>
            </a:fld>
            <a:endParaRPr lang="en-US"/>
          </a:p>
        </p:txBody>
      </p:sp>
    </p:spTree>
    <p:extLst>
      <p:ext uri="{BB962C8B-B14F-4D97-AF65-F5344CB8AC3E}">
        <p14:creationId xmlns:p14="http://schemas.microsoft.com/office/powerpoint/2010/main" val="116319668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ea typeface="ＭＳ Ｐゴシック" charset="0"/>
                <a:cs typeface="ＭＳ Ｐゴシック" charset="0"/>
              </a:defRPr>
            </a:lvl1pPr>
          </a:lstStyle>
          <a:p>
            <a:pPr>
              <a:defRPr/>
            </a:pPr>
            <a:fld id="{5327B8EB-3D2A-E34E-98B9-B6A93F509F15}" type="slidenum">
              <a:rPr lang="en-US"/>
              <a:pPr>
                <a:defRPr/>
              </a:pPr>
              <a:t>‹#›</a:t>
            </a:fld>
            <a:endParaRPr lang="en-US"/>
          </a:p>
        </p:txBody>
      </p:sp>
    </p:spTree>
    <p:extLst>
      <p:ext uri="{BB962C8B-B14F-4D97-AF65-F5344CB8AC3E}">
        <p14:creationId xmlns:p14="http://schemas.microsoft.com/office/powerpoint/2010/main" val="368158309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H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H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16E1436-D979-5E4F-A85C-850B366A41CB}" type="slidenum">
              <a:rPr lang="en-US" altLang="zh-CHS"/>
              <a:pPr>
                <a:defRPr/>
              </a:pPr>
              <a:t>‹#›</a:t>
            </a:fld>
            <a:endParaRPr lang="en-US" altLang="zh-CHS"/>
          </a:p>
        </p:txBody>
      </p:sp>
    </p:spTree>
    <p:extLst>
      <p:ext uri="{BB962C8B-B14F-4D97-AF65-F5344CB8AC3E}">
        <p14:creationId xmlns:p14="http://schemas.microsoft.com/office/powerpoint/2010/main" val="259319760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r>
              <a:rPr lang="en-US" noProof="0" smtClean="0"/>
              <a:t>Click icon to add table</a:t>
            </a:r>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425" tIns="45713" rIns="91425" bIns="45713"/>
          <a:lstStyle>
            <a:lvl1pPr>
              <a:defRPr>
                <a:solidFill>
                  <a:srgbClr val="000000"/>
                </a:solidFill>
              </a:defRPr>
            </a:lvl1pPr>
          </a:lstStyle>
          <a:p>
            <a:pPr>
              <a:defRPr/>
            </a:pPr>
            <a:endParaRPr lang="en-US" altLang="zh-CHS"/>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425" tIns="45713" rIns="91425" bIns="45713"/>
          <a:lstStyle>
            <a:lvl1pPr>
              <a:defRPr>
                <a:solidFill>
                  <a:srgbClr val="000000"/>
                </a:solidFill>
              </a:defRPr>
            </a:lvl1pPr>
          </a:lstStyle>
          <a:p>
            <a:pPr>
              <a:defRPr/>
            </a:pPr>
            <a:endParaRPr lang="en-US" altLang="zh-CHS"/>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pPr>
              <a:defRPr/>
            </a:pPr>
            <a:fld id="{391C17FC-1FF1-1942-908D-1BB30E69B860}" type="slidenum">
              <a:rPr lang="en-US" altLang="zh-CHS"/>
              <a:pPr>
                <a:defRPr/>
              </a:pPr>
              <a:t>‹#›</a:t>
            </a:fld>
            <a:endParaRPr lang="en-US" altLang="zh-CHS"/>
          </a:p>
        </p:txBody>
      </p:sp>
    </p:spTree>
    <p:extLst>
      <p:ext uri="{BB962C8B-B14F-4D97-AF65-F5344CB8AC3E}">
        <p14:creationId xmlns:p14="http://schemas.microsoft.com/office/powerpoint/2010/main" val="14480047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7100278"/>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lIns="91425" tIns="45713" rIns="91425" bIns="45713"/>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lIns="91425" tIns="45713" rIns="91425" bIns="45713"/>
          <a:lstStyle>
            <a:lvl1pPr marL="0" indent="0" algn="ctr">
              <a:buNone/>
              <a:defRPr>
                <a:solidFill>
                  <a:schemeClr val="tx1">
                    <a:tint val="75000"/>
                  </a:schemeClr>
                </a:solidFill>
              </a:defRPr>
            </a:lvl1pPr>
            <a:lvl2pPr marL="457127" indent="0" algn="ctr">
              <a:buNone/>
              <a:defRPr>
                <a:solidFill>
                  <a:schemeClr val="tx1">
                    <a:tint val="75000"/>
                  </a:schemeClr>
                </a:solidFill>
              </a:defRPr>
            </a:lvl2pPr>
            <a:lvl3pPr marL="914254" indent="0" algn="ctr">
              <a:buNone/>
              <a:defRPr>
                <a:solidFill>
                  <a:schemeClr val="tx1">
                    <a:tint val="75000"/>
                  </a:schemeClr>
                </a:solidFill>
              </a:defRPr>
            </a:lvl3pPr>
            <a:lvl4pPr marL="1371381" indent="0" algn="ctr">
              <a:buNone/>
              <a:defRPr>
                <a:solidFill>
                  <a:schemeClr val="tx1">
                    <a:tint val="75000"/>
                  </a:schemeClr>
                </a:solidFill>
              </a:defRPr>
            </a:lvl4pPr>
            <a:lvl5pPr marL="1828507" indent="0" algn="ctr">
              <a:buNone/>
              <a:defRPr>
                <a:solidFill>
                  <a:schemeClr val="tx1">
                    <a:tint val="75000"/>
                  </a:schemeClr>
                </a:solidFill>
              </a:defRPr>
            </a:lvl5pPr>
            <a:lvl6pPr marL="2285634" indent="0" algn="ctr">
              <a:buNone/>
              <a:defRPr>
                <a:solidFill>
                  <a:schemeClr val="tx1">
                    <a:tint val="75000"/>
                  </a:schemeClr>
                </a:solidFill>
              </a:defRPr>
            </a:lvl6pPr>
            <a:lvl7pPr marL="2742761" indent="0" algn="ctr">
              <a:buNone/>
              <a:defRPr>
                <a:solidFill>
                  <a:schemeClr val="tx1">
                    <a:tint val="75000"/>
                  </a:schemeClr>
                </a:solidFill>
              </a:defRPr>
            </a:lvl7pPr>
            <a:lvl8pPr marL="3199888" indent="0" algn="ctr">
              <a:buNone/>
              <a:defRPr>
                <a:solidFill>
                  <a:schemeClr val="tx1">
                    <a:tint val="75000"/>
                  </a:schemeClr>
                </a:solidFill>
              </a:defRPr>
            </a:lvl8pPr>
            <a:lvl9pPr marL="365701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ADFB7FD-0EA3-2D43-BE57-6A06E1A8DC83}" type="slidenum">
              <a:rPr lang="en-US"/>
              <a:pPr>
                <a:defRPr/>
              </a:pPr>
              <a:t>‹#›</a:t>
            </a:fld>
            <a:endParaRPr lang="en-US"/>
          </a:p>
        </p:txBody>
      </p:sp>
    </p:spTree>
    <p:extLst>
      <p:ext uri="{BB962C8B-B14F-4D97-AF65-F5344CB8AC3E}">
        <p14:creationId xmlns:p14="http://schemas.microsoft.com/office/powerpoint/2010/main" val="315895816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525963"/>
          </a:xfrm>
          <a:prstGeom prst="rect">
            <a:avLst/>
          </a:prstGeom>
        </p:spPr>
        <p:txBody>
          <a:bodyPr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77CF512-0EC7-A74B-B178-5F90A75368D2}" type="slidenum">
              <a:rPr lang="en-US"/>
              <a:pPr>
                <a:defRPr/>
              </a:pPr>
              <a:t>‹#›</a:t>
            </a:fld>
            <a:endParaRPr lang="en-US"/>
          </a:p>
        </p:txBody>
      </p:sp>
    </p:spTree>
    <p:extLst>
      <p:ext uri="{BB962C8B-B14F-4D97-AF65-F5344CB8AC3E}">
        <p14:creationId xmlns:p14="http://schemas.microsoft.com/office/powerpoint/2010/main" val="2736149308"/>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lIns="91425" tIns="45713" rIns="91425" bIns="45713"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a:prstGeom prst="rect">
            <a:avLst/>
          </a:prstGeom>
        </p:spPr>
        <p:txBody>
          <a:bodyPr lIns="91425" tIns="45713" rIns="91425" bIns="45713" anchor="b"/>
          <a:lstStyle>
            <a:lvl1pPr marL="0" indent="0">
              <a:buNone/>
              <a:defRPr sz="2000">
                <a:solidFill>
                  <a:schemeClr val="tx1">
                    <a:tint val="75000"/>
                  </a:schemeClr>
                </a:solidFill>
              </a:defRPr>
            </a:lvl1pPr>
            <a:lvl2pPr marL="457127" indent="0">
              <a:buNone/>
              <a:defRPr sz="1800">
                <a:solidFill>
                  <a:schemeClr val="tx1">
                    <a:tint val="75000"/>
                  </a:schemeClr>
                </a:solidFill>
              </a:defRPr>
            </a:lvl2pPr>
            <a:lvl3pPr marL="914254" indent="0">
              <a:buNone/>
              <a:defRPr sz="1600">
                <a:solidFill>
                  <a:schemeClr val="tx1">
                    <a:tint val="75000"/>
                  </a:schemeClr>
                </a:solidFill>
              </a:defRPr>
            </a:lvl3pPr>
            <a:lvl4pPr marL="1371381" indent="0">
              <a:buNone/>
              <a:defRPr sz="1400">
                <a:solidFill>
                  <a:schemeClr val="tx1">
                    <a:tint val="75000"/>
                  </a:schemeClr>
                </a:solidFill>
              </a:defRPr>
            </a:lvl4pPr>
            <a:lvl5pPr marL="1828507" indent="0">
              <a:buNone/>
              <a:defRPr sz="1400">
                <a:solidFill>
                  <a:schemeClr val="tx1">
                    <a:tint val="75000"/>
                  </a:schemeClr>
                </a:solidFill>
              </a:defRPr>
            </a:lvl5pPr>
            <a:lvl6pPr marL="2285634" indent="0">
              <a:buNone/>
              <a:defRPr sz="1400">
                <a:solidFill>
                  <a:schemeClr val="tx1">
                    <a:tint val="75000"/>
                  </a:schemeClr>
                </a:solidFill>
              </a:defRPr>
            </a:lvl6pPr>
            <a:lvl7pPr marL="2742761" indent="0">
              <a:buNone/>
              <a:defRPr sz="1400">
                <a:solidFill>
                  <a:schemeClr val="tx1">
                    <a:tint val="75000"/>
                  </a:schemeClr>
                </a:solidFill>
              </a:defRPr>
            </a:lvl7pPr>
            <a:lvl8pPr marL="3199888" indent="0">
              <a:buNone/>
              <a:defRPr sz="1400">
                <a:solidFill>
                  <a:schemeClr val="tx1">
                    <a:tint val="75000"/>
                  </a:schemeClr>
                </a:solidFill>
              </a:defRPr>
            </a:lvl8pPr>
            <a:lvl9pPr marL="365701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B117A16C-69BF-1C43-B75D-1B10EF42D319}" type="slidenum">
              <a:rPr lang="en-US"/>
              <a:pPr>
                <a:defRPr/>
              </a:pPr>
              <a:t>‹#›</a:t>
            </a:fld>
            <a:endParaRPr lang="en-US"/>
          </a:p>
        </p:txBody>
      </p:sp>
    </p:spTree>
    <p:extLst>
      <p:ext uri="{BB962C8B-B14F-4D97-AF65-F5344CB8AC3E}">
        <p14:creationId xmlns:p14="http://schemas.microsoft.com/office/powerpoint/2010/main" val="240804042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lIns="91425" tIns="45713" rIns="91425"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A1DE29E7-15EA-E040-A015-41CB357B6E9E}" type="slidenum">
              <a:rPr lang="en-US"/>
              <a:pPr>
                <a:defRPr/>
              </a:pPr>
              <a:t>‹#›</a:t>
            </a:fld>
            <a:endParaRPr lang="en-US"/>
          </a:p>
        </p:txBody>
      </p:sp>
    </p:spTree>
    <p:extLst>
      <p:ext uri="{BB962C8B-B14F-4D97-AF65-F5344CB8AC3E}">
        <p14:creationId xmlns:p14="http://schemas.microsoft.com/office/powerpoint/2010/main" val="4135322664"/>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lIns="91425" tIns="45713" rIns="91425" bIns="45713"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425" tIns="45713" rIns="91425"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48DA385-2535-0940-90C6-AF19905C9D46}" type="slidenum">
              <a:rPr lang="en-US"/>
              <a:pPr>
                <a:defRPr/>
              </a:pPr>
              <a:t>‹#›</a:t>
            </a:fld>
            <a:endParaRPr lang="en-US"/>
          </a:p>
        </p:txBody>
      </p:sp>
    </p:spTree>
    <p:extLst>
      <p:ext uri="{BB962C8B-B14F-4D97-AF65-F5344CB8AC3E}">
        <p14:creationId xmlns:p14="http://schemas.microsoft.com/office/powerpoint/2010/main" val="188086734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9D8D199-8F7C-3C42-8E66-3E2A6E866B2C}" type="slidenum">
              <a:rPr lang="en-US"/>
              <a:pPr>
                <a:defRPr/>
              </a:pPr>
              <a:t>‹#›</a:t>
            </a:fld>
            <a:endParaRPr lang="en-US"/>
          </a:p>
        </p:txBody>
      </p:sp>
    </p:spTree>
    <p:extLst>
      <p:ext uri="{BB962C8B-B14F-4D97-AF65-F5344CB8AC3E}">
        <p14:creationId xmlns:p14="http://schemas.microsoft.com/office/powerpoint/2010/main" val="154321495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0B95295-A54F-CA47-8CED-2A6447DD2E42}" type="slidenum">
              <a:rPr lang="en-US"/>
              <a:pPr>
                <a:defRPr/>
              </a:pPr>
              <a:t>‹#›</a:t>
            </a:fld>
            <a:endParaRPr lang="en-US"/>
          </a:p>
        </p:txBody>
      </p:sp>
    </p:spTree>
    <p:extLst>
      <p:ext uri="{BB962C8B-B14F-4D97-AF65-F5344CB8AC3E}">
        <p14:creationId xmlns:p14="http://schemas.microsoft.com/office/powerpoint/2010/main" val="188849921"/>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a:prstGeom prst="rect">
            <a:avLst/>
          </a:prstGeom>
        </p:spPr>
        <p:txBody>
          <a:bodyPr lIns="91425" tIns="45713" rIns="91425"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023EBFD-7CCD-0B49-A62D-B2D895132FB8}" type="slidenum">
              <a:rPr lang="en-US"/>
              <a:pPr>
                <a:defRPr/>
              </a:pPr>
              <a:t>‹#›</a:t>
            </a:fld>
            <a:endParaRPr lang="en-US"/>
          </a:p>
        </p:txBody>
      </p:sp>
    </p:spTree>
    <p:extLst>
      <p:ext uri="{BB962C8B-B14F-4D97-AF65-F5344CB8AC3E}">
        <p14:creationId xmlns:p14="http://schemas.microsoft.com/office/powerpoint/2010/main" val="57938261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25" tIns="45713" rIns="91425" bIns="45713"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lIns="91425" tIns="45713" rIns="91425" bIns="45713"/>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25" tIns="45713" rIns="91425" bIns="45713"/>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F00A1AF6-D1DD-884E-9E9A-C813709A4BD1}" type="slidenum">
              <a:rPr lang="en-US"/>
              <a:pPr>
                <a:defRPr/>
              </a:pPr>
              <a:t>‹#›</a:t>
            </a:fld>
            <a:endParaRPr lang="en-US"/>
          </a:p>
        </p:txBody>
      </p:sp>
    </p:spTree>
    <p:extLst>
      <p:ext uri="{BB962C8B-B14F-4D97-AF65-F5344CB8AC3E}">
        <p14:creationId xmlns:p14="http://schemas.microsoft.com/office/powerpoint/2010/main" val="283711396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F5FBFD2-62C0-364C-BC33-DD7E898962C0}" type="slidenum">
              <a:rPr lang="en-US"/>
              <a:pPr>
                <a:defRPr/>
              </a:pPr>
              <a:t>‹#›</a:t>
            </a:fld>
            <a:endParaRPr lang="en-US"/>
          </a:p>
        </p:txBody>
      </p:sp>
    </p:spTree>
    <p:extLst>
      <p:ext uri="{BB962C8B-B14F-4D97-AF65-F5344CB8AC3E}">
        <p14:creationId xmlns:p14="http://schemas.microsoft.com/office/powerpoint/2010/main" val="273257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2301901"/>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lIns="91425" tIns="45713" rIns="91425" bIns="45713"/>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91425" tIns="45713" rIns="91425" bIns="4571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1377B1D2-4BB2-41F7-8375-F43DA6C1A7EE}"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212240B-337E-A142-B922-9284C93689D8}" type="slidenum">
              <a:rPr lang="en-US"/>
              <a:pPr>
                <a:defRPr/>
              </a:pPr>
              <a:t>‹#›</a:t>
            </a:fld>
            <a:endParaRPr lang="en-US"/>
          </a:p>
        </p:txBody>
      </p:sp>
    </p:spTree>
    <p:extLst>
      <p:ext uri="{BB962C8B-B14F-4D97-AF65-F5344CB8AC3E}">
        <p14:creationId xmlns:p14="http://schemas.microsoft.com/office/powerpoint/2010/main" val="62658451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A36C1B07-920C-8044-AC79-0AD4F74654A0}" type="slidenum">
              <a:rPr lang="en-US"/>
              <a:pPr>
                <a:defRPr/>
              </a:pPr>
              <a:t>‹#›</a:t>
            </a:fld>
            <a:endParaRPr lang="en-US"/>
          </a:p>
        </p:txBody>
      </p:sp>
    </p:spTree>
    <p:extLst>
      <p:ext uri="{BB962C8B-B14F-4D97-AF65-F5344CB8AC3E}">
        <p14:creationId xmlns:p14="http://schemas.microsoft.com/office/powerpoint/2010/main" val="387229434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BFAEA237-A6FF-0E45-BC7E-20EBC68D5118}" type="slidenum">
              <a:rPr lang="en-US"/>
              <a:pPr>
                <a:defRPr/>
              </a:pPr>
              <a:t>‹#›</a:t>
            </a:fld>
            <a:endParaRPr lang="en-US"/>
          </a:p>
        </p:txBody>
      </p:sp>
    </p:spTree>
    <p:extLst>
      <p:ext uri="{BB962C8B-B14F-4D97-AF65-F5344CB8AC3E}">
        <p14:creationId xmlns:p14="http://schemas.microsoft.com/office/powerpoint/2010/main" val="347765805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2A2BD605-9C6A-3F44-9C39-79A494067532}" type="slidenum">
              <a:rPr lang="en-US"/>
              <a:pPr>
                <a:defRPr/>
              </a:pPr>
              <a:t>‹#›</a:t>
            </a:fld>
            <a:endParaRPr lang="en-US"/>
          </a:p>
        </p:txBody>
      </p:sp>
    </p:spTree>
    <p:extLst>
      <p:ext uri="{BB962C8B-B14F-4D97-AF65-F5344CB8AC3E}">
        <p14:creationId xmlns:p14="http://schemas.microsoft.com/office/powerpoint/2010/main" val="390309323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6A75D554-AB7F-5D44-BB5B-98C31A6937C1}" type="slidenum">
              <a:rPr lang="en-US"/>
              <a:pPr>
                <a:defRPr/>
              </a:pPr>
              <a:t>‹#›</a:t>
            </a:fld>
            <a:endParaRPr lang="en-US"/>
          </a:p>
        </p:txBody>
      </p:sp>
    </p:spTree>
    <p:extLst>
      <p:ext uri="{BB962C8B-B14F-4D97-AF65-F5344CB8AC3E}">
        <p14:creationId xmlns:p14="http://schemas.microsoft.com/office/powerpoint/2010/main" val="7430868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eaLnBrk="1" hangingPunct="1">
              <a:defRPr b="1"/>
            </a:lvl1pPr>
          </a:lstStyle>
          <a:p>
            <a:pPr>
              <a:defRPr/>
            </a:pPr>
            <a:fld id="{3CFDA3A3-1992-3B46-9B00-0AAEE85D4F8A}" type="slidenum">
              <a:rPr lang="en-US"/>
              <a:pPr>
                <a:defRPr/>
              </a:pPr>
              <a:t>‹#›</a:t>
            </a:fld>
            <a:endParaRPr lang="en-US"/>
          </a:p>
        </p:txBody>
      </p:sp>
    </p:spTree>
    <p:extLst>
      <p:ext uri="{BB962C8B-B14F-4D97-AF65-F5344CB8AC3E}">
        <p14:creationId xmlns:p14="http://schemas.microsoft.com/office/powerpoint/2010/main" val="426355639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eaLnBrk="1" hangingPunct="1">
              <a:defRPr b="1"/>
            </a:lvl1pPr>
          </a:lstStyle>
          <a:p>
            <a:pPr>
              <a:defRPr/>
            </a:pPr>
            <a:fld id="{EDF668B4-7C98-3048-B1B1-2716AB603F75}" type="slidenum">
              <a:rPr lang="en-US"/>
              <a:pPr>
                <a:defRPr/>
              </a:pPr>
              <a:t>‹#›</a:t>
            </a:fld>
            <a:endParaRPr lang="en-US"/>
          </a:p>
        </p:txBody>
      </p:sp>
    </p:spTree>
    <p:extLst>
      <p:ext uri="{BB962C8B-B14F-4D97-AF65-F5344CB8AC3E}">
        <p14:creationId xmlns:p14="http://schemas.microsoft.com/office/powerpoint/2010/main" val="113915937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eaLnBrk="1" hangingPunct="1">
              <a:defRPr b="1"/>
            </a:lvl1pPr>
          </a:lstStyle>
          <a:p>
            <a:pPr>
              <a:defRPr/>
            </a:pPr>
            <a:fld id="{B5D3E578-29C5-6C43-80C2-C71E6A4262D2}" type="slidenum">
              <a:rPr lang="en-US"/>
              <a:pPr>
                <a:defRPr/>
              </a:pPr>
              <a:t>‹#›</a:t>
            </a:fld>
            <a:endParaRPr lang="en-US"/>
          </a:p>
        </p:txBody>
      </p:sp>
    </p:spTree>
    <p:extLst>
      <p:ext uri="{BB962C8B-B14F-4D97-AF65-F5344CB8AC3E}">
        <p14:creationId xmlns:p14="http://schemas.microsoft.com/office/powerpoint/2010/main" val="102660229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817BCB4D-70FE-9E44-AF70-1D7016DBFDEC}" type="slidenum">
              <a:rPr lang="en-US"/>
              <a:pPr>
                <a:defRPr/>
              </a:pPr>
              <a:t>‹#›</a:t>
            </a:fld>
            <a:endParaRPr lang="en-US"/>
          </a:p>
        </p:txBody>
      </p:sp>
    </p:spTree>
    <p:extLst>
      <p:ext uri="{BB962C8B-B14F-4D97-AF65-F5344CB8AC3E}">
        <p14:creationId xmlns:p14="http://schemas.microsoft.com/office/powerpoint/2010/main" val="3671317415"/>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eaLnBrk="1" hangingPunct="1">
              <a:defRPr b="1"/>
            </a:lvl1pPr>
          </a:lstStyle>
          <a:p>
            <a:pPr>
              <a:defRPr/>
            </a:pPr>
            <a:fld id="{79FA9F06-D5FD-7144-8AED-FB48AFA40D78}" type="slidenum">
              <a:rPr lang="en-US"/>
              <a:pPr>
                <a:defRPr/>
              </a:pPr>
              <a:t>‹#›</a:t>
            </a:fld>
            <a:endParaRPr lang="en-US"/>
          </a:p>
        </p:txBody>
      </p:sp>
    </p:spTree>
    <p:extLst>
      <p:ext uri="{BB962C8B-B14F-4D97-AF65-F5344CB8AC3E}">
        <p14:creationId xmlns:p14="http://schemas.microsoft.com/office/powerpoint/2010/main" val="139541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8793966"/>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525252"/>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F33D6C22-06B4-1746-A02A-CBF4EF7AEECD}" type="slidenum">
              <a:rPr lang="en-US"/>
              <a:pPr>
                <a:defRPr/>
              </a:pPr>
              <a:t>‹#›</a:t>
            </a:fld>
            <a:endParaRPr lang="en-US"/>
          </a:p>
        </p:txBody>
      </p:sp>
    </p:spTree>
    <p:extLst>
      <p:ext uri="{BB962C8B-B14F-4D97-AF65-F5344CB8AC3E}">
        <p14:creationId xmlns:p14="http://schemas.microsoft.com/office/powerpoint/2010/main" val="3899942107"/>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eaLnBrk="1" hangingPunct="1">
              <a:defRPr b="1"/>
            </a:lvl1pPr>
          </a:lstStyle>
          <a:p>
            <a:pPr>
              <a:defRPr/>
            </a:pPr>
            <a:fld id="{6E6CCC66-FBD5-9045-BEAF-1C574B0A6600}" type="slidenum">
              <a:rPr lang="en-US"/>
              <a:pPr>
                <a:defRPr/>
              </a:pPr>
              <a:t>‹#›</a:t>
            </a:fld>
            <a:endParaRPr lang="en-US"/>
          </a:p>
        </p:txBody>
      </p:sp>
    </p:spTree>
    <p:extLst>
      <p:ext uri="{BB962C8B-B14F-4D97-AF65-F5344CB8AC3E}">
        <p14:creationId xmlns:p14="http://schemas.microsoft.com/office/powerpoint/2010/main" val="86898699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28407075-BF9E-FF4D-A0C2-FE9F0E85D409}" type="slidenum">
              <a:rPr lang="en-US"/>
              <a:pPr>
                <a:defRPr/>
              </a:pPr>
              <a:t>‹#›</a:t>
            </a:fld>
            <a:endParaRPr lang="en-US"/>
          </a:p>
        </p:txBody>
      </p:sp>
    </p:spTree>
    <p:extLst>
      <p:ext uri="{BB962C8B-B14F-4D97-AF65-F5344CB8AC3E}">
        <p14:creationId xmlns:p14="http://schemas.microsoft.com/office/powerpoint/2010/main" val="34095003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77701F4C-4ECA-6A41-92D7-BE399F72E94B}" type="slidenum">
              <a:rPr lang="en-US"/>
              <a:pPr>
                <a:defRPr/>
              </a:pPr>
              <a:t>‹#›</a:t>
            </a:fld>
            <a:endParaRPr lang="en-US"/>
          </a:p>
        </p:txBody>
      </p:sp>
    </p:spTree>
    <p:extLst>
      <p:ext uri="{BB962C8B-B14F-4D97-AF65-F5344CB8AC3E}">
        <p14:creationId xmlns:p14="http://schemas.microsoft.com/office/powerpoint/2010/main" val="177815596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213A18B-FF9F-7E41-B31A-A8A616D22B0B}" type="slidenum">
              <a:rPr lang="en-US"/>
              <a:pPr>
                <a:defRPr/>
              </a:pPr>
              <a:t>‹#›</a:t>
            </a:fld>
            <a:endParaRPr lang="en-US"/>
          </a:p>
        </p:txBody>
      </p:sp>
    </p:spTree>
    <p:extLst>
      <p:ext uri="{BB962C8B-B14F-4D97-AF65-F5344CB8AC3E}">
        <p14:creationId xmlns:p14="http://schemas.microsoft.com/office/powerpoint/2010/main" val="152880803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531E5308-A6D2-A94D-9D4B-96C98243EC8C}" type="slidenum">
              <a:rPr lang="en-US"/>
              <a:pPr>
                <a:defRPr/>
              </a:pPr>
              <a:t>‹#›</a:t>
            </a:fld>
            <a:endParaRPr lang="en-US"/>
          </a:p>
        </p:txBody>
      </p:sp>
    </p:spTree>
    <p:extLst>
      <p:ext uri="{BB962C8B-B14F-4D97-AF65-F5344CB8AC3E}">
        <p14:creationId xmlns:p14="http://schemas.microsoft.com/office/powerpoint/2010/main" val="201170833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8" name="Footer Placeholder 7"/>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90B1353-BE31-5349-B608-C3A51E381A95}" type="slidenum">
              <a:rPr lang="en-US"/>
              <a:pPr>
                <a:defRPr/>
              </a:pPr>
              <a:t>‹#›</a:t>
            </a:fld>
            <a:endParaRPr lang="en-US"/>
          </a:p>
        </p:txBody>
      </p:sp>
    </p:spTree>
    <p:extLst>
      <p:ext uri="{BB962C8B-B14F-4D97-AF65-F5344CB8AC3E}">
        <p14:creationId xmlns:p14="http://schemas.microsoft.com/office/powerpoint/2010/main" val="688777147"/>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4" name="Footer Placeholder 3"/>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ED3E7BB-2168-0F48-826D-5E8BC2C401EF}" type="slidenum">
              <a:rPr lang="en-US"/>
              <a:pPr>
                <a:defRPr/>
              </a:pPr>
              <a:t>‹#›</a:t>
            </a:fld>
            <a:endParaRPr lang="en-US"/>
          </a:p>
        </p:txBody>
      </p:sp>
    </p:spTree>
    <p:extLst>
      <p:ext uri="{BB962C8B-B14F-4D97-AF65-F5344CB8AC3E}">
        <p14:creationId xmlns:p14="http://schemas.microsoft.com/office/powerpoint/2010/main" val="4091203872"/>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3" name="Footer Placeholder 2"/>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4FC93C5C-D72B-4241-9AB4-3F7911945A2B}" type="slidenum">
              <a:rPr lang="en-US"/>
              <a:pPr>
                <a:defRPr/>
              </a:pPr>
              <a:t>‹#›</a:t>
            </a:fld>
            <a:endParaRPr lang="en-US"/>
          </a:p>
        </p:txBody>
      </p:sp>
    </p:spTree>
    <p:extLst>
      <p:ext uri="{BB962C8B-B14F-4D97-AF65-F5344CB8AC3E}">
        <p14:creationId xmlns:p14="http://schemas.microsoft.com/office/powerpoint/2010/main" val="361499107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3AD001F7-94B8-7241-B378-4B8605775857}" type="slidenum">
              <a:rPr lang="en-US"/>
              <a:pPr>
                <a:defRPr/>
              </a:pPr>
              <a:t>‹#›</a:t>
            </a:fld>
            <a:endParaRPr lang="en-US"/>
          </a:p>
        </p:txBody>
      </p:sp>
    </p:spTree>
    <p:extLst>
      <p:ext uri="{BB962C8B-B14F-4D97-AF65-F5344CB8AC3E}">
        <p14:creationId xmlns:p14="http://schemas.microsoft.com/office/powerpoint/2010/main" val="2532031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0712229"/>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6" name="Footer Placeholder 5"/>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8281C9D7-50DA-4942-8431-17024632BF40}" type="slidenum">
              <a:rPr lang="en-US"/>
              <a:pPr>
                <a:defRPr/>
              </a:pPr>
              <a:t>‹#›</a:t>
            </a:fld>
            <a:endParaRPr lang="en-US"/>
          </a:p>
        </p:txBody>
      </p:sp>
    </p:spTree>
    <p:extLst>
      <p:ext uri="{BB962C8B-B14F-4D97-AF65-F5344CB8AC3E}">
        <p14:creationId xmlns:p14="http://schemas.microsoft.com/office/powerpoint/2010/main" val="18737068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91EC6216-1727-D542-9E65-2A48DD5C6D79}" type="slidenum">
              <a:rPr lang="en-US"/>
              <a:pPr>
                <a:defRPr/>
              </a:pPr>
              <a:t>‹#›</a:t>
            </a:fld>
            <a:endParaRPr lang="en-US"/>
          </a:p>
        </p:txBody>
      </p:sp>
    </p:spTree>
    <p:extLst>
      <p:ext uri="{BB962C8B-B14F-4D97-AF65-F5344CB8AC3E}">
        <p14:creationId xmlns:p14="http://schemas.microsoft.com/office/powerpoint/2010/main" val="73704613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CF47C5DF-5232-B845-A787-AC6A9F2B800A}"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fontAlgn="base">
              <a:spcBef>
                <a:spcPct val="0"/>
              </a:spcBef>
              <a:spcAft>
                <a:spcPct val="0"/>
              </a:spcAft>
              <a:defRPr b="1">
                <a:ea typeface="ＭＳ Ｐゴシック" charset="0"/>
                <a:cs typeface="ＭＳ Ｐゴシック" charset="0"/>
              </a:defRPr>
            </a:lvl1pPr>
          </a:lstStyle>
          <a:p>
            <a:pPr>
              <a:defRPr/>
            </a:pPr>
            <a:fld id="{DC6F7451-ECB3-4E4E-9338-1251C73AEC8E}" type="slidenum">
              <a:rPr lang="en-US"/>
              <a:pPr>
                <a:defRPr/>
              </a:pPr>
              <a:t>‹#›</a:t>
            </a:fld>
            <a:endParaRPr lang="en-US"/>
          </a:p>
        </p:txBody>
      </p:sp>
    </p:spTree>
    <p:extLst>
      <p:ext uri="{BB962C8B-B14F-4D97-AF65-F5344CB8AC3E}">
        <p14:creationId xmlns:p14="http://schemas.microsoft.com/office/powerpoint/2010/main" val="145703011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80ACA4E3-6457-5748-916E-7DC2270D46FA}" type="slidenum">
              <a:rPr lang="en-US"/>
              <a:pPr>
                <a:defRPr/>
              </a:pPr>
              <a:t>‹#›</a:t>
            </a:fld>
            <a:r>
              <a:rPr lang="en-US"/>
              <a:t>   (c) Mark Gerstein, 2002, Yale, bioinfo.mbb.yale.edu</a:t>
            </a:r>
          </a:p>
        </p:txBody>
      </p:sp>
    </p:spTree>
    <p:extLst>
      <p:ext uri="{BB962C8B-B14F-4D97-AF65-F5344CB8AC3E}">
        <p14:creationId xmlns:p14="http://schemas.microsoft.com/office/powerpoint/2010/main" val="2100189458"/>
      </p:ext>
    </p:extLst>
  </p:cSld>
  <p:clrMapOvr>
    <a:masterClrMapping/>
  </p:clrMapOvr>
  <p:transition xmlns:p14="http://schemas.microsoft.com/office/powerpoint/2010/main"/>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7F65A7A1-592E-FE4E-B453-1FD00F851C8C}" type="slidenum">
              <a:rPr lang="en-US"/>
              <a:pPr>
                <a:defRPr/>
              </a:pPr>
              <a:t>‹#›</a:t>
            </a:fld>
            <a:r>
              <a:rPr lang="en-US"/>
              <a:t>   (c) Mark Gerstein, 2002, Yale, bioinfo.mbb.yale.edu</a:t>
            </a:r>
          </a:p>
        </p:txBody>
      </p:sp>
    </p:spTree>
    <p:extLst>
      <p:ext uri="{BB962C8B-B14F-4D97-AF65-F5344CB8AC3E}">
        <p14:creationId xmlns:p14="http://schemas.microsoft.com/office/powerpoint/2010/main" val="3404518661"/>
      </p:ext>
    </p:extLst>
  </p:cSld>
  <p:clrMapOvr>
    <a:masterClrMapping/>
  </p:clrMapOvr>
  <p:transition xmlns:p14="http://schemas.microsoft.com/office/powerpoint/2010/main"/>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28E844E9-EE2F-EF49-A245-EA2E7023A5E7}" type="slidenum">
              <a:rPr lang="en-US"/>
              <a:pPr>
                <a:defRPr/>
              </a:pPr>
              <a:t>‹#›</a:t>
            </a:fld>
            <a:r>
              <a:rPr lang="en-US"/>
              <a:t>   (c) Mark Gerstein, 2002, Yale, bioinfo.mbb.yale.edu</a:t>
            </a:r>
          </a:p>
        </p:txBody>
      </p:sp>
    </p:spTree>
    <p:extLst>
      <p:ext uri="{BB962C8B-B14F-4D97-AF65-F5344CB8AC3E}">
        <p14:creationId xmlns:p14="http://schemas.microsoft.com/office/powerpoint/2010/main" val="2930182140"/>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B9A2C6A5-4250-9B4A-B01D-0805D91944CE}" type="slidenum">
              <a:rPr lang="en-US"/>
              <a:pPr>
                <a:defRPr/>
              </a:pPr>
              <a:t>‹#›</a:t>
            </a:fld>
            <a:r>
              <a:rPr lang="en-US"/>
              <a:t>   (c) Mark Gerstein, 2002, Yale, bioinfo.mbb.yale.edu</a:t>
            </a:r>
          </a:p>
        </p:txBody>
      </p:sp>
    </p:spTree>
    <p:extLst>
      <p:ext uri="{BB962C8B-B14F-4D97-AF65-F5344CB8AC3E}">
        <p14:creationId xmlns:p14="http://schemas.microsoft.com/office/powerpoint/2010/main" val="676222916"/>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3C9135A6-C31D-ED4D-A792-3407126FB37E}" type="slidenum">
              <a:rPr lang="en-US"/>
              <a:pPr>
                <a:defRPr/>
              </a:pPr>
              <a:t>‹#›</a:t>
            </a:fld>
            <a:r>
              <a:rPr lang="en-US"/>
              <a:t>   (c) Mark Gerstein, 2002, Yale, bioinfo.mbb.yale.edu</a:t>
            </a:r>
          </a:p>
        </p:txBody>
      </p:sp>
    </p:spTree>
    <p:extLst>
      <p:ext uri="{BB962C8B-B14F-4D97-AF65-F5344CB8AC3E}">
        <p14:creationId xmlns:p14="http://schemas.microsoft.com/office/powerpoint/2010/main" val="76533843"/>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custDataLst>
              <p:tags r:id="rId1"/>
            </p:custDataLst>
          </p:nvPr>
        </p:nvSpPr>
        <p:spPr/>
        <p:txBody>
          <a:bodyPr/>
          <a:lstStyle>
            <a:lvl1pPr>
              <a:defRPr>
                <a:cs typeface="ＭＳ Ｐゴシック" charset="0"/>
              </a:defRPr>
            </a:lvl1pPr>
          </a:lstStyle>
          <a:p>
            <a:pPr>
              <a:defRPr/>
            </a:pPr>
            <a:fld id="{513736C8-C3AF-A249-871B-AD54CFE5793A}" type="slidenum">
              <a:rPr lang="en-US"/>
              <a:pPr>
                <a:defRPr/>
              </a:pPr>
              <a:t>‹#›</a:t>
            </a:fld>
            <a:r>
              <a:rPr lang="en-US"/>
              <a:t>   (c) Mark Gerstein, 2002, Yale, bioinfo.mbb.yale.edu</a:t>
            </a:r>
          </a:p>
        </p:txBody>
      </p:sp>
    </p:spTree>
    <p:extLst>
      <p:ext uri="{BB962C8B-B14F-4D97-AF65-F5344CB8AC3E}">
        <p14:creationId xmlns:p14="http://schemas.microsoft.com/office/powerpoint/2010/main" val="1165892070"/>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p:txBody>
          <a:bodyPr/>
          <a:lstStyle>
            <a:lvl1pPr>
              <a:defRPr>
                <a:cs typeface="ＭＳ Ｐゴシック" charset="0"/>
              </a:defRPr>
            </a:lvl1pPr>
          </a:lstStyle>
          <a:p>
            <a:pPr>
              <a:defRPr/>
            </a:pPr>
            <a:fld id="{F4EB3EC9-A545-314A-A857-D6C3D9052214}" type="slidenum">
              <a:rPr lang="en-US"/>
              <a:pPr>
                <a:defRPr/>
              </a:pPr>
              <a:t>‹#›</a:t>
            </a:fld>
            <a:r>
              <a:rPr lang="en-US"/>
              <a:t>   (c) Mark Gerstein, 2002, Yale, bioinfo.mbb.yale.edu</a:t>
            </a:r>
          </a:p>
        </p:txBody>
      </p:sp>
    </p:spTree>
    <p:extLst>
      <p:ext uri="{BB962C8B-B14F-4D97-AF65-F5344CB8AC3E}">
        <p14:creationId xmlns:p14="http://schemas.microsoft.com/office/powerpoint/2010/main" val="182295418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6196353"/>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604251A5-4F85-4648-B169-E07421858120}" type="slidenum">
              <a:rPr lang="en-US"/>
              <a:pPr>
                <a:defRPr/>
              </a:pPr>
              <a:t>‹#›</a:t>
            </a:fld>
            <a:r>
              <a:rPr lang="en-US"/>
              <a:t>   (c) Mark Gerstein, 2002, Yale, bioinfo.mbb.yale.edu</a:t>
            </a:r>
          </a:p>
        </p:txBody>
      </p:sp>
    </p:spTree>
    <p:extLst>
      <p:ext uri="{BB962C8B-B14F-4D97-AF65-F5344CB8AC3E}">
        <p14:creationId xmlns:p14="http://schemas.microsoft.com/office/powerpoint/2010/main" val="339380308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5B6F5BEC-2F88-6F4D-9486-4A7FE8F77B97}" type="slidenum">
              <a:rPr lang="en-US"/>
              <a:pPr>
                <a:defRPr/>
              </a:pPr>
              <a:t>‹#›</a:t>
            </a:fld>
            <a:r>
              <a:rPr lang="en-US"/>
              <a:t>   (c) Mark Gerstein, 2002, Yale, bioinfo.mbb.yale.edu</a:t>
            </a:r>
          </a:p>
        </p:txBody>
      </p:sp>
    </p:spTree>
    <p:extLst>
      <p:ext uri="{BB962C8B-B14F-4D97-AF65-F5344CB8AC3E}">
        <p14:creationId xmlns:p14="http://schemas.microsoft.com/office/powerpoint/2010/main" val="48936343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64F9870E-7D02-9A49-A10B-5BA9640BD4F6}" type="slidenum">
              <a:rPr lang="en-US"/>
              <a:pPr>
                <a:defRPr/>
              </a:pPr>
              <a:t>‹#›</a:t>
            </a:fld>
            <a:r>
              <a:rPr lang="en-US"/>
              <a:t>   (c) Mark Gerstein, 2002, Yale, bioinfo.mbb.yale.edu</a:t>
            </a:r>
          </a:p>
        </p:txBody>
      </p:sp>
    </p:spTree>
    <p:extLst>
      <p:ext uri="{BB962C8B-B14F-4D97-AF65-F5344CB8AC3E}">
        <p14:creationId xmlns:p14="http://schemas.microsoft.com/office/powerpoint/2010/main" val="1206912198"/>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AAAFF8DF-F105-6043-A8BC-43F53DEA8BA8}" type="slidenum">
              <a:rPr lang="en-US"/>
              <a:pPr>
                <a:defRPr/>
              </a:pPr>
              <a:t>‹#›</a:t>
            </a:fld>
            <a:r>
              <a:rPr lang="en-US"/>
              <a:t>   (c) Mark Gerstein, 2002, Yale, bioinfo.mbb.yale.edu</a:t>
            </a:r>
          </a:p>
        </p:txBody>
      </p:sp>
    </p:spTree>
    <p:extLst>
      <p:ext uri="{BB962C8B-B14F-4D97-AF65-F5344CB8AC3E}">
        <p14:creationId xmlns:p14="http://schemas.microsoft.com/office/powerpoint/2010/main" val="3579869704"/>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638675"/>
          </a:xfrm>
        </p:spPr>
        <p:txBody>
          <a:bodyPr/>
          <a:lstStyle/>
          <a:p>
            <a:pPr lvl="0"/>
            <a:r>
              <a:rPr lang="en-US" noProof="0" smtClean="0"/>
              <a:t>Click icon to add table</a:t>
            </a:r>
          </a:p>
        </p:txBody>
      </p:sp>
      <p:sp>
        <p:nvSpPr>
          <p:cNvPr id="4" name="Slide Number Placeholder 3"/>
          <p:cNvSpPr>
            <a:spLocks noGrp="1"/>
          </p:cNvSpPr>
          <p:nvPr>
            <p:ph type="sldNum" sz="quarter" idx="10"/>
            <p:custDataLst>
              <p:tags r:id="rId1"/>
            </p:custDataLst>
          </p:nvPr>
        </p:nvSpPr>
        <p:spPr/>
        <p:txBody>
          <a:bodyPr/>
          <a:lstStyle>
            <a:lvl1pPr>
              <a:defRPr>
                <a:cs typeface="ＭＳ Ｐゴシック" charset="0"/>
              </a:defRPr>
            </a:lvl1pPr>
          </a:lstStyle>
          <a:p>
            <a:pPr>
              <a:defRPr/>
            </a:pPr>
            <a:fld id="{D9F900B3-3B40-CA44-B086-CAA3F16396AF}" type="slidenum">
              <a:rPr lang="en-US"/>
              <a:pPr>
                <a:defRPr/>
              </a:pPr>
              <a:t>‹#›</a:t>
            </a:fld>
            <a:r>
              <a:rPr lang="en-US"/>
              <a:t>   (c) Mark Gerstein, 2002, Yale, bioinfo.mbb.yale.edu</a:t>
            </a:r>
          </a:p>
        </p:txBody>
      </p:sp>
    </p:spTree>
    <p:extLst>
      <p:ext uri="{BB962C8B-B14F-4D97-AF65-F5344CB8AC3E}">
        <p14:creationId xmlns:p14="http://schemas.microsoft.com/office/powerpoint/2010/main" val="531531628"/>
      </p:ext>
    </p:extLst>
  </p:cSld>
  <p:clrMapOvr>
    <a:masterClrMapping/>
  </p:clrMapOvr>
  <p:transition xmlns:p14="http://schemas.microsoft.com/office/powerpoint/2010/main"/>
</p:sldLayout>
</file>

<file path=ppt/slideLayouts/slideLayout4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custDataLst>
              <p:tags r:id="rId1"/>
            </p:custDataLst>
          </p:nvPr>
        </p:nvSpPr>
        <p:spPr/>
        <p:txBody>
          <a:bodyPr/>
          <a:lstStyle>
            <a:lvl1pPr>
              <a:defRPr>
                <a:cs typeface="ＭＳ Ｐゴシック" charset="0"/>
              </a:defRPr>
            </a:lvl1pPr>
          </a:lstStyle>
          <a:p>
            <a:pPr>
              <a:defRPr/>
            </a:pPr>
            <a:fld id="{22D4680D-9E63-F54E-81A2-E4BB8E003795}" type="slidenum">
              <a:rPr lang="en-US"/>
              <a:pPr>
                <a:defRPr/>
              </a:pPr>
              <a:t>‹#›</a:t>
            </a:fld>
            <a:r>
              <a:rPr lang="en-US"/>
              <a:t>   (c) Mark Gerstein, 2002, Yale, bioinfo.mbb.yale.edu</a:t>
            </a:r>
          </a:p>
        </p:txBody>
      </p:sp>
    </p:spTree>
    <p:extLst>
      <p:ext uri="{BB962C8B-B14F-4D97-AF65-F5344CB8AC3E}">
        <p14:creationId xmlns:p14="http://schemas.microsoft.com/office/powerpoint/2010/main" val="633607700"/>
      </p:ext>
    </p:extLst>
  </p:cSld>
  <p:clrMapOvr>
    <a:masterClrMapping/>
  </p:clrMapOvr>
  <p:transition xmlns:p14="http://schemas.microsoft.com/office/powerpoint/2010/main"/>
</p:sldLayout>
</file>

<file path=ppt/slideLayouts/slideLayout42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638675"/>
          </a:xfrm>
        </p:spPr>
        <p:txBody>
          <a:bodyPr/>
          <a:lstStyle/>
          <a:p>
            <a:pPr lvl="0"/>
            <a:r>
              <a:rPr lang="en-US" noProof="0" smtClean="0"/>
              <a:t>Click icon to add chart</a:t>
            </a:r>
          </a:p>
        </p:txBody>
      </p:sp>
      <p:sp>
        <p:nvSpPr>
          <p:cNvPr id="5" name="Slide Number Placeholder 4"/>
          <p:cNvSpPr>
            <a:spLocks noGrp="1"/>
          </p:cNvSpPr>
          <p:nvPr>
            <p:ph type="sldNum" sz="quarter" idx="10"/>
            <p:custDataLst>
              <p:tags r:id="rId1"/>
            </p:custDataLst>
          </p:nvPr>
        </p:nvSpPr>
        <p:spPr/>
        <p:txBody>
          <a:bodyPr/>
          <a:lstStyle>
            <a:lvl1pPr>
              <a:defRPr>
                <a:cs typeface="ＭＳ Ｐゴシック" charset="0"/>
              </a:defRPr>
            </a:lvl1pPr>
          </a:lstStyle>
          <a:p>
            <a:pPr>
              <a:defRPr/>
            </a:pPr>
            <a:fld id="{0D5295B2-0D0A-9942-A9B3-BF4C1D9FC950}" type="slidenum">
              <a:rPr lang="en-US"/>
              <a:pPr>
                <a:defRPr/>
              </a:pPr>
              <a:t>‹#›</a:t>
            </a:fld>
            <a:r>
              <a:rPr lang="en-US"/>
              <a:t>   (c) Mark Gerstein, 2002, Yale, bioinfo.mbb.yale.edu</a:t>
            </a:r>
          </a:p>
        </p:txBody>
      </p:sp>
    </p:spTree>
    <p:extLst>
      <p:ext uri="{BB962C8B-B14F-4D97-AF65-F5344CB8AC3E}">
        <p14:creationId xmlns:p14="http://schemas.microsoft.com/office/powerpoint/2010/main" val="658160337"/>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698ADB06-2F24-1944-95FE-BC7CC26569E5}"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1AF703CF-D18C-4B4B-9B6F-1A0F1C1101F0}" type="slidenum">
              <a:rPr lang="en-US"/>
              <a:pPr>
                <a:defRPr/>
              </a:pPr>
              <a:t>‹#›</a:t>
            </a:fld>
            <a:endParaRPr lang="en-US"/>
          </a:p>
        </p:txBody>
      </p:sp>
    </p:spTree>
    <p:extLst>
      <p:ext uri="{BB962C8B-B14F-4D97-AF65-F5344CB8AC3E}">
        <p14:creationId xmlns:p14="http://schemas.microsoft.com/office/powerpoint/2010/main" val="278484460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FB2D63FE-5809-BF4B-A217-B24888F2BD41}"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8FFB374B-73F9-1B4C-A728-356DD44CC89F}" type="slidenum">
              <a:rPr lang="en-US"/>
              <a:pPr>
                <a:defRPr/>
              </a:pPr>
              <a:t>‹#›</a:t>
            </a:fld>
            <a:endParaRPr lang="en-US"/>
          </a:p>
        </p:txBody>
      </p:sp>
    </p:spTree>
    <p:extLst>
      <p:ext uri="{BB962C8B-B14F-4D97-AF65-F5344CB8AC3E}">
        <p14:creationId xmlns:p14="http://schemas.microsoft.com/office/powerpoint/2010/main" val="1355592519"/>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46C117C-DEC6-D546-8FD5-3B3FB2E66135}"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67081D04-764C-F54B-AD00-BF1FC43FDE23}" type="slidenum">
              <a:rPr lang="en-US"/>
              <a:pPr>
                <a:defRPr/>
              </a:pPr>
              <a:t>‹#›</a:t>
            </a:fld>
            <a:endParaRPr lang="en-US"/>
          </a:p>
        </p:txBody>
      </p:sp>
    </p:spTree>
    <p:extLst>
      <p:ext uri="{BB962C8B-B14F-4D97-AF65-F5344CB8AC3E}">
        <p14:creationId xmlns:p14="http://schemas.microsoft.com/office/powerpoint/2010/main" val="18738937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6317695"/>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FA5BD970-7762-5D41-A0A9-D63012DA9283}" type="datetimeFigureOut">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F968B7BD-D1C8-1142-8F0D-080115DB5684}" type="slidenum">
              <a:rPr lang="en-US"/>
              <a:pPr>
                <a:defRPr/>
              </a:pPr>
              <a:t>‹#›</a:t>
            </a:fld>
            <a:endParaRPr lang="en-US"/>
          </a:p>
        </p:txBody>
      </p:sp>
    </p:spTree>
    <p:extLst>
      <p:ext uri="{BB962C8B-B14F-4D97-AF65-F5344CB8AC3E}">
        <p14:creationId xmlns:p14="http://schemas.microsoft.com/office/powerpoint/2010/main" val="358797630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custDataLst>
              <p:tags r:id="rId1"/>
            </p:custDataLst>
          </p:nvPr>
        </p:nvSpPr>
        <p:spPr/>
        <p:txBody>
          <a:bodyPr/>
          <a:lstStyle>
            <a:lvl1pPr defTabSz="914400">
              <a:defRPr b="1"/>
            </a:lvl1pPr>
          </a:lstStyle>
          <a:p>
            <a:pPr>
              <a:defRPr/>
            </a:pPr>
            <a:fld id="{289DF90E-A866-DB47-9953-0F2740AD048C}" type="datetimeFigureOut">
              <a:rPr lang="en-US"/>
              <a:pPr>
                <a:defRPr/>
              </a:pPr>
              <a:t>3/14/15</a:t>
            </a:fld>
            <a:endParaRPr lang="en-US"/>
          </a:p>
        </p:txBody>
      </p:sp>
      <p:sp>
        <p:nvSpPr>
          <p:cNvPr id="8"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4400">
              <a:defRPr b="1"/>
            </a:lvl1pPr>
          </a:lstStyle>
          <a:p>
            <a:pPr>
              <a:defRPr/>
            </a:pPr>
            <a:fld id="{A658BE9E-34E3-3948-8D4F-F5D475715B15}" type="slidenum">
              <a:rPr lang="en-US"/>
              <a:pPr>
                <a:defRPr/>
              </a:pPr>
              <a:t>‹#›</a:t>
            </a:fld>
            <a:endParaRPr lang="en-US"/>
          </a:p>
        </p:txBody>
      </p:sp>
    </p:spTree>
    <p:extLst>
      <p:ext uri="{BB962C8B-B14F-4D97-AF65-F5344CB8AC3E}">
        <p14:creationId xmlns:p14="http://schemas.microsoft.com/office/powerpoint/2010/main" val="2392158832"/>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custDataLst>
              <p:tags r:id="rId1"/>
            </p:custDataLst>
          </p:nvPr>
        </p:nvSpPr>
        <p:spPr/>
        <p:txBody>
          <a:bodyPr/>
          <a:lstStyle>
            <a:lvl1pPr defTabSz="914400">
              <a:defRPr b="1"/>
            </a:lvl1pPr>
          </a:lstStyle>
          <a:p>
            <a:pPr>
              <a:defRPr/>
            </a:pPr>
            <a:fld id="{D5814AB7-F95E-804D-AE38-921E1A5E7587}" type="datetimeFigureOut">
              <a:rPr lang="en-US"/>
              <a:pPr>
                <a:defRPr/>
              </a:pPr>
              <a:t>3/14/15</a:t>
            </a:fld>
            <a:endParaRPr lang="en-US"/>
          </a:p>
        </p:txBody>
      </p:sp>
      <p:sp>
        <p:nvSpPr>
          <p:cNvPr id="4"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4400">
              <a:defRPr b="1"/>
            </a:lvl1pPr>
          </a:lstStyle>
          <a:p>
            <a:pPr>
              <a:defRPr/>
            </a:pPr>
            <a:fld id="{27D4FB95-3AD4-E049-A1CD-3283BD675155}" type="slidenum">
              <a:rPr lang="en-US"/>
              <a:pPr>
                <a:defRPr/>
              </a:pPr>
              <a:t>‹#›</a:t>
            </a:fld>
            <a:endParaRPr lang="en-US"/>
          </a:p>
        </p:txBody>
      </p:sp>
    </p:spTree>
    <p:extLst>
      <p:ext uri="{BB962C8B-B14F-4D97-AF65-F5344CB8AC3E}">
        <p14:creationId xmlns:p14="http://schemas.microsoft.com/office/powerpoint/2010/main" val="354442166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4400">
              <a:defRPr b="1"/>
            </a:lvl1pPr>
          </a:lstStyle>
          <a:p>
            <a:pPr>
              <a:defRPr/>
            </a:pPr>
            <a:fld id="{9C29E5B6-4158-EF4A-964E-97C0621F8ED4}" type="datetimeFigureOut">
              <a:rPr lang="en-US"/>
              <a:pPr>
                <a:defRPr/>
              </a:pPr>
              <a:t>3/14/15</a:t>
            </a:fld>
            <a:endParaRPr lang="en-US"/>
          </a:p>
        </p:txBody>
      </p:sp>
      <p:sp>
        <p:nvSpPr>
          <p:cNvPr id="3"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4400">
              <a:defRPr b="1"/>
            </a:lvl1pPr>
          </a:lstStyle>
          <a:p>
            <a:pPr>
              <a:defRPr/>
            </a:pPr>
            <a:fld id="{F2816A81-4A0E-484A-A3A0-F4498212534B}" type="slidenum">
              <a:rPr lang="en-US"/>
              <a:pPr>
                <a:defRPr/>
              </a:pPr>
              <a:t>‹#›</a:t>
            </a:fld>
            <a:endParaRPr lang="en-US"/>
          </a:p>
        </p:txBody>
      </p:sp>
    </p:spTree>
    <p:extLst>
      <p:ext uri="{BB962C8B-B14F-4D97-AF65-F5344CB8AC3E}">
        <p14:creationId xmlns:p14="http://schemas.microsoft.com/office/powerpoint/2010/main" val="178504693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857A736B-D3C4-E94B-881D-F28FBCB778ED}" type="datetimeFigureOut">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9A5AEE9C-A2FA-8040-B834-DE7ED5547F41}" type="slidenum">
              <a:rPr lang="en-US"/>
              <a:pPr>
                <a:defRPr/>
              </a:pPr>
              <a:t>‹#›</a:t>
            </a:fld>
            <a:endParaRPr lang="en-US"/>
          </a:p>
        </p:txBody>
      </p:sp>
    </p:spTree>
    <p:extLst>
      <p:ext uri="{BB962C8B-B14F-4D97-AF65-F5344CB8AC3E}">
        <p14:creationId xmlns:p14="http://schemas.microsoft.com/office/powerpoint/2010/main" val="2431774703"/>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custDataLst>
              <p:tags r:id="rId1"/>
            </p:custDataLst>
          </p:nvPr>
        </p:nvSpPr>
        <p:spPr/>
        <p:txBody>
          <a:bodyPr/>
          <a:lstStyle>
            <a:lvl1pPr defTabSz="914400">
              <a:defRPr b="1"/>
            </a:lvl1pPr>
          </a:lstStyle>
          <a:p>
            <a:pPr>
              <a:defRPr/>
            </a:pPr>
            <a:fld id="{94E11824-07D4-CB43-8FB2-106F5A3510DA}" type="datetimeFigureOut">
              <a:rPr lang="en-US"/>
              <a:pPr>
                <a:defRPr/>
              </a:pPr>
              <a:t>3/14/15</a:t>
            </a:fld>
            <a:endParaRPr lang="en-US"/>
          </a:p>
        </p:txBody>
      </p:sp>
      <p:sp>
        <p:nvSpPr>
          <p:cNvPr id="6"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4400">
              <a:defRPr b="1"/>
            </a:lvl1pPr>
          </a:lstStyle>
          <a:p>
            <a:pPr>
              <a:defRPr/>
            </a:pPr>
            <a:fld id="{C09A9F7E-AF08-BA49-B9EA-221A3DE32F28}" type="slidenum">
              <a:rPr lang="en-US"/>
              <a:pPr>
                <a:defRPr/>
              </a:pPr>
              <a:t>‹#›</a:t>
            </a:fld>
            <a:endParaRPr lang="en-US"/>
          </a:p>
        </p:txBody>
      </p:sp>
    </p:spTree>
    <p:extLst>
      <p:ext uri="{BB962C8B-B14F-4D97-AF65-F5344CB8AC3E}">
        <p14:creationId xmlns:p14="http://schemas.microsoft.com/office/powerpoint/2010/main" val="193384836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B863D5F3-6018-564B-9E89-A7C0F1EDAB0C}"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E7C02CA7-5F88-D944-B970-E1E6DF4E2C27}" type="slidenum">
              <a:rPr lang="en-US"/>
              <a:pPr>
                <a:defRPr/>
              </a:pPr>
              <a:t>‹#›</a:t>
            </a:fld>
            <a:endParaRPr lang="en-US"/>
          </a:p>
        </p:txBody>
      </p:sp>
    </p:spTree>
    <p:extLst>
      <p:ext uri="{BB962C8B-B14F-4D97-AF65-F5344CB8AC3E}">
        <p14:creationId xmlns:p14="http://schemas.microsoft.com/office/powerpoint/2010/main" val="1609995258"/>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1"/>
            </p:custDataLst>
          </p:nvPr>
        </p:nvSpPr>
        <p:spPr/>
        <p:txBody>
          <a:bodyPr/>
          <a:lstStyle>
            <a:lvl1pPr defTabSz="914400">
              <a:defRPr b="1"/>
            </a:lvl1pPr>
          </a:lstStyle>
          <a:p>
            <a:pPr>
              <a:defRPr/>
            </a:pPr>
            <a:fld id="{2F6CA1FF-AB9F-E947-A1D2-116EC7881DF0}" type="datetimeFigureOut">
              <a:rPr lang="en-US"/>
              <a:pPr>
                <a:defRPr/>
              </a:pPr>
              <a:t>3/14/15</a:t>
            </a:fld>
            <a:endParaRPr lang="en-US"/>
          </a:p>
        </p:txBody>
      </p:sp>
      <p:sp>
        <p:nvSpPr>
          <p:cNvPr id="5" name="Footer Placeholder 4"/>
          <p:cNvSpPr>
            <a:spLocks noGrp="1"/>
          </p:cNvSpPr>
          <p:nvPr>
            <p:ph type="ftr" sz="quarter" idx="11"/>
            <p:custDataLst>
              <p:tags r:id="rId2"/>
            </p:custDataLst>
          </p:nvPr>
        </p:nvSpPr>
        <p:spPr/>
        <p:txBody>
          <a:bodyPr/>
          <a:lstStyle>
            <a:lvl1pPr defTabSz="914400">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4400">
              <a:defRPr b="1"/>
            </a:lvl1pPr>
          </a:lstStyle>
          <a:p>
            <a:pPr>
              <a:defRPr/>
            </a:pPr>
            <a:fld id="{43568AD6-DF1D-9747-BA5B-59B01E10ACCB}" type="slidenum">
              <a:rPr lang="en-US"/>
              <a:pPr>
                <a:defRPr/>
              </a:pPr>
              <a:t>‹#›</a:t>
            </a:fld>
            <a:endParaRPr lang="en-US"/>
          </a:p>
        </p:txBody>
      </p:sp>
    </p:spTree>
    <p:extLst>
      <p:ext uri="{BB962C8B-B14F-4D97-AF65-F5344CB8AC3E}">
        <p14:creationId xmlns:p14="http://schemas.microsoft.com/office/powerpoint/2010/main" val="267024484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52306024"/>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239060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2182856"/>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090078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0901424"/>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9267836"/>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59551475"/>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000641"/>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4966967"/>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1847580"/>
      </p:ext>
    </p:extLst>
  </p:cSld>
  <p:clrMapOvr>
    <a:masterClrMapping/>
  </p:clrMapOvr>
  <p:transition xmlns:p14="http://schemas.microsoft.com/office/powerpoint/2010/main"/>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5124948"/>
      </p:ext>
    </p:extLst>
  </p:cSld>
  <p:clrMapOvr>
    <a:masterClrMapping/>
  </p:clrMapOvr>
  <p:transition xmlns:p14="http://schemas.microsoft.com/office/powerpoint/2010/main"/>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2294487"/>
      </p:ext>
    </p:extLst>
  </p:cSld>
  <p:clrMapOvr>
    <a:masterClrMapping/>
  </p:clrMapOvr>
  <p:transition xmlns:p14="http://schemas.microsoft.com/office/powerpoint/2010/main"/>
</p:sldLayout>
</file>

<file path=ppt/slideLayouts/slideLayout4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919904"/>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39768"/>
      </p:ext>
    </p:extLst>
  </p:cSld>
  <p:clrMapOvr>
    <a:masterClrMapping/>
  </p:clrMapOvr>
  <p:transition xmlns:p14="http://schemas.microsoft.com/office/powerpoint/2010/main"/>
</p:sldLayout>
</file>

<file path=ppt/slideLayouts/slideLayout45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120948"/>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432266609"/>
      </p:ext>
    </p:extLst>
  </p:cSld>
  <p:clrMapOvr>
    <a:masterClrMapping/>
  </p:clrMapOvr>
  <p:transition xmlns:p14="http://schemas.microsoft.com/office/powerpoint/2010/main"/>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8920495"/>
      </p:ext>
    </p:extLst>
  </p:cSld>
  <p:clrMapOvr>
    <a:masterClrMapping/>
  </p:clrMapOvr>
  <p:transition xmlns:p14="http://schemas.microsoft.com/office/powerpoint/2010/main"/>
</p:sldLayout>
</file>

<file path=ppt/slideLayouts/slideLayout4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9390724"/>
      </p:ext>
    </p:extLst>
  </p:cSld>
  <p:clrMapOvr>
    <a:masterClrMapping/>
  </p:clrMapOvr>
  <p:transition xmlns:p14="http://schemas.microsoft.com/office/powerpoint/2010/main"/>
</p:sldLayout>
</file>

<file path=ppt/slideLayouts/slideLayout4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6265422"/>
      </p:ext>
    </p:extLst>
  </p:cSld>
  <p:clrMapOvr>
    <a:masterClrMapping/>
  </p:clrMapOvr>
  <p:transition xmlns:p14="http://schemas.microsoft.com/office/powerpoint/2010/main"/>
</p:sldLayout>
</file>

<file path=ppt/slideLayouts/slideLayout4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6898685"/>
      </p:ext>
    </p:extLst>
  </p:cSld>
  <p:clrMapOvr>
    <a:masterClrMapping/>
  </p:clrMapOvr>
  <p:transition xmlns:p14="http://schemas.microsoft.com/office/powerpoint/2010/main"/>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142670"/>
      </p:ext>
    </p:extLst>
  </p:cSld>
  <p:clrMapOvr>
    <a:masterClrMapping/>
  </p:clrMapOvr>
  <p:transition xmlns:p14="http://schemas.microsoft.com/office/powerpoint/2010/main"/>
</p:sldLayout>
</file>

<file path=ppt/slideLayouts/slideLayout4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588266"/>
      </p:ext>
    </p:extLst>
  </p:cSld>
  <p:clrMapOvr>
    <a:masterClrMapping/>
  </p:clrMapOvr>
  <p:transition xmlns:p14="http://schemas.microsoft.com/office/powerpoint/2010/main"/>
</p:sldLayout>
</file>

<file path=ppt/slideLayouts/slideLayout4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58545035"/>
      </p:ext>
    </p:extLst>
  </p:cSld>
  <p:clrMapOvr>
    <a:masterClrMapping/>
  </p:clrMapOvr>
  <p:transition xmlns:p14="http://schemas.microsoft.com/office/powerpoint/2010/main"/>
</p:sldLayout>
</file>

<file path=ppt/slideLayouts/slideLayout4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20641343"/>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1220798"/>
      </p:ext>
    </p:extLst>
  </p:cSld>
  <p:clrMapOvr>
    <a:masterClrMapping/>
  </p:clrMapOvr>
  <p:transition xmlns:p14="http://schemas.microsoft.com/office/powerpoint/2010/main"/>
</p:sldLayout>
</file>

<file path=ppt/slideLayouts/slideLayout4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0228093"/>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7781433"/>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615408"/>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1121464"/>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36961284"/>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357129"/>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436141540"/>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13623717"/>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410366"/>
      </p:ext>
    </p:extLst>
  </p:cSld>
  <p:clrMapOvr>
    <a:masterClrMapping/>
  </p:clrMapOvr>
  <p:transition xmlns:p14="http://schemas.microsoft.com/office/powerpoint/2010/main"/>
</p:sldLayout>
</file>

<file path=ppt/slideLayouts/slideLayout4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5370593"/>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8844912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7840128"/>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622238817"/>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221903074"/>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014523"/>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075021"/>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900912"/>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1297335"/>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01233866"/>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98685638"/>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604888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797341"/>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98289172"/>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8861675"/>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2346858"/>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734957"/>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62668076"/>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6355061"/>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4477854"/>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2099580"/>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7675803"/>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203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8576760"/>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35397603"/>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171883"/>
      </p:ext>
    </p:extLst>
  </p:cSld>
  <p:clrMapOvr>
    <a:masterClrMapping/>
  </p:clrMapOvr>
  <p:transition xmlns:p14="http://schemas.microsoft.com/office/powerpoint/2010/main"/>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32236017"/>
      </p:ext>
    </p:extLst>
  </p:cSld>
  <p:clrMapOvr>
    <a:masterClrMapping/>
  </p:clrMapOvr>
  <p:transition xmlns:p14="http://schemas.microsoft.com/office/powerpoint/2010/main"/>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3185304"/>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2032"/>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83980646"/>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517647"/>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8132614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40441057"/>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0824620"/>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1304679"/>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4855450"/>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43951"/>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2174601"/>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91247891"/>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7582430"/>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1382870"/>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630393"/>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7231170"/>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77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2419345"/>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114029"/>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762680"/>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525726166"/>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749954102"/>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61292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317576"/>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3449148"/>
      </p:ext>
    </p:extLst>
  </p:cSld>
  <p:clrMapOvr>
    <a:masterClrMapping/>
  </p:clrMapOvr>
  <p:transition xmlns:p14="http://schemas.microsoft.com/office/powerpoint/2010/main"/>
</p:sldLayout>
</file>

<file path=ppt/slideLayouts/slideLayout5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81528410"/>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53769740"/>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4065570"/>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4853465"/>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4700668"/>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6675"/>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390815"/>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4250486"/>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88194"/>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0308671"/>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9770268"/>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89017"/>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752654"/>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8547979"/>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581876336"/>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65A6CB34-5DA1-F348-9956-A6A54480AA68}" type="slidenum">
              <a:rPr lang="en-US"/>
              <a:pPr>
                <a:defRPr/>
              </a:pPr>
              <a:t>‹#›</a:t>
            </a:fld>
            <a:endParaRPr lang="en-US"/>
          </a:p>
        </p:txBody>
      </p:sp>
    </p:spTree>
    <p:extLst>
      <p:ext uri="{BB962C8B-B14F-4D97-AF65-F5344CB8AC3E}">
        <p14:creationId xmlns:p14="http://schemas.microsoft.com/office/powerpoint/2010/main" val="2252745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47280"/>
      </p:ext>
    </p:extLst>
  </p:cSld>
  <p:clrMapOvr>
    <a:masterClrMapping/>
  </p:clrMapOvr>
  <p:transition xmlns:p14="http://schemas.microsoft.com/office/powerpoint/2010/main"/>
  <p:hf hdr="0" ftr="0" dt="0"/>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257548"/>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2583263"/>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12269292"/>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710522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0608378"/>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783793"/>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661898"/>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945692"/>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4107979"/>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959178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68048067"/>
      </p:ext>
    </p:extLst>
  </p:cSld>
  <p:clrMapOvr>
    <a:masterClrMapping/>
  </p:clrMapOvr>
  <p:hf hdr="0" ftr="0" dt="0"/>
</p:sldLayout>
</file>

<file path=ppt/slideLayouts/slideLayout5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44616"/>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84303438"/>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4302355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1079009"/>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4523679"/>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82650047"/>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673906"/>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32950"/>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8350447"/>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7635683"/>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43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76738"/>
            <a:ext cx="3810000" cy="224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a:lstStyle>
            <a:lvl1pPr>
              <a:defRPr/>
            </a:lvl1pPr>
          </a:lstStyle>
          <a:p>
            <a:pPr>
              <a:defRPr/>
            </a:pPr>
            <a:fld id="{EB8D813B-78E1-F446-B98D-3F1382663881}" type="slidenum">
              <a:rPr lang="en-US"/>
              <a:pPr>
                <a:defRPr/>
              </a:pPr>
              <a:t>‹#›</a:t>
            </a:fld>
            <a:r>
              <a:rPr lang="en-US"/>
              <a:t>   (c) Mark Gerstein, 2002, Yale, bioinfo.mbb.yale.edu</a:t>
            </a:r>
          </a:p>
        </p:txBody>
      </p:sp>
    </p:spTree>
    <p:extLst>
      <p:ext uri="{BB962C8B-B14F-4D97-AF65-F5344CB8AC3E}">
        <p14:creationId xmlns:p14="http://schemas.microsoft.com/office/powerpoint/2010/main" val="2461386185"/>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552472"/>
      </p:ext>
    </p:extLst>
  </p:cSld>
  <p:clrMapOvr>
    <a:masterClrMapping/>
  </p:clrMapOvr>
  <p:transition xmlns:p14="http://schemas.microsoft.com/office/powerpoint/2010/main"/>
</p:sldLayout>
</file>

<file path=ppt/slideLayouts/slideLayout5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4013214"/>
      </p:ext>
    </p:extLst>
  </p:cSld>
  <p:clrMapOvr>
    <a:masterClrMapping/>
  </p:clrMapOvr>
  <p:transition xmlns:p14="http://schemas.microsoft.com/office/powerpoint/2010/main"/>
</p:sldLayout>
</file>

<file path=ppt/slideLayouts/slideLayout5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7540427"/>
      </p:ext>
    </p:extLst>
  </p:cSld>
  <p:clrMapOvr>
    <a:masterClrMapping/>
  </p:clrMapOvr>
  <p:transition xmlns:p14="http://schemas.microsoft.com/office/powerpoint/2010/main"/>
</p:sldLayout>
</file>

<file path=ppt/slideLayouts/slideLayout5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1330977"/>
      </p:ext>
    </p:extLst>
  </p:cSld>
  <p:clrMapOvr>
    <a:masterClrMapping/>
  </p:clrMapOvr>
  <p:transition xmlns:p14="http://schemas.microsoft.com/office/powerpoint/2010/main"/>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9214101"/>
      </p:ext>
    </p:extLst>
  </p:cSld>
  <p:clrMapOvr>
    <a:masterClrMapping/>
  </p:clrMapOvr>
  <p:transition xmlns:p14="http://schemas.microsoft.com/office/powerpoint/2010/main"/>
</p:sldLayout>
</file>

<file path=ppt/slideLayouts/slideLayout55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08912028"/>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ea typeface="ＭＳ Ｐゴシック" charset="0"/>
                <a:cs typeface="ＭＳ Ｐゴシック" charset="0"/>
              </a:defRPr>
            </a:lvl1pPr>
          </a:lstStyle>
          <a:p>
            <a:pPr>
              <a:defRPr/>
            </a:pPr>
            <a:fld id="{2E6FB8BC-BEB5-C347-ADAC-7B5C80914563}" type="slidenum">
              <a:rPr lang="en-US"/>
              <a:pPr>
                <a:defRPr/>
              </a:pPr>
              <a:t>‹#›</a:t>
            </a:fld>
            <a:endParaRPr lang="en-US"/>
          </a:p>
        </p:txBody>
      </p:sp>
    </p:spTree>
    <p:extLst>
      <p:ext uri="{BB962C8B-B14F-4D97-AF65-F5344CB8AC3E}">
        <p14:creationId xmlns:p14="http://schemas.microsoft.com/office/powerpoint/2010/main" val="27612389"/>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40195956"/>
      </p:ext>
    </p:extLst>
  </p:cSld>
  <p:clrMapOvr>
    <a:masterClrMapping/>
  </p:clrMapOvr>
  <p:transition xmlns:p14="http://schemas.microsoft.com/office/powerpoint/2010/main"/>
</p:sldLayout>
</file>

<file path=ppt/slideLayouts/slideLayout5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7998064"/>
      </p:ext>
    </p:extLst>
  </p:cSld>
  <p:clrMapOvr>
    <a:masterClrMapping/>
  </p:clrMapOvr>
  <p:transition xmlns:p14="http://schemas.microsoft.com/office/powerpoint/2010/main"/>
</p:sldLayout>
</file>

<file path=ppt/slideLayouts/slideLayout5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4046105"/>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385F0F37-F9EF-B64D-BD35-F561560E1499}" type="slidenum">
              <a:rPr lang="en-US"/>
              <a:pPr>
                <a:defRPr/>
              </a:pPr>
              <a:t>‹#›</a:t>
            </a:fld>
            <a:endParaRPr lang="en-US"/>
          </a:p>
        </p:txBody>
      </p:sp>
    </p:spTree>
    <p:extLst>
      <p:ext uri="{BB962C8B-B14F-4D97-AF65-F5344CB8AC3E}">
        <p14:creationId xmlns:p14="http://schemas.microsoft.com/office/powerpoint/2010/main" val="970986604"/>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71523076"/>
      </p:ext>
    </p:extLst>
  </p:cSld>
  <p:clrMapOvr>
    <a:masterClrMapping/>
  </p:clrMapOvr>
  <p:transition xmlns:p14="http://schemas.microsoft.com/office/powerpoint/2010/main"/>
</p:sldLayout>
</file>

<file path=ppt/slideLayouts/slideLayout5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2254504"/>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45324261"/>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6605880"/>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47467032"/>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9390610"/>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2051192"/>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559804"/>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8706293"/>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48955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00367075"/>
      </p:ext>
    </p:extLst>
  </p:cSld>
  <p:clrMapOvr>
    <a:masterClrMapping/>
  </p:clrMapOvr>
  <p:transition xmlns:p14="http://schemas.microsoft.com/office/powerpoint/2010/main"/>
</p:sldLayout>
</file>

<file path=ppt/slideLayouts/slideLayout5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6433879"/>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4889167"/>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18834382"/>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6597328"/>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2170531"/>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06496919"/>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129649"/>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59654222"/>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196542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474888"/>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5453328"/>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5396812"/>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3816773"/>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4380374"/>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164511"/>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2813503"/>
      </p:ext>
    </p:extLst>
  </p:cSld>
  <p:clrMapOvr>
    <a:masterClrMapping/>
  </p:clrMapOvr>
  <p:transition xmlns:p14="http://schemas.microsoft.com/office/powerpoint/2010/main"/>
</p:sldLayout>
</file>

<file path=ppt/slideLayouts/slideLayout5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5439095"/>
      </p:ext>
    </p:extLst>
  </p:cSld>
  <p:clrMapOvr>
    <a:masterClrMapping/>
  </p:clrMapOvr>
  <p:transition xmlns:p14="http://schemas.microsoft.com/office/powerpoint/2010/main"/>
</p:sldLayout>
</file>

<file path=ppt/slideLayouts/slideLayout5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810420"/>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0868267"/>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4314512"/>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522189"/>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22464969"/>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83833548"/>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543856472"/>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3064080"/>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7160180"/>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4989909"/>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25895868"/>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84789248"/>
      </p:ext>
    </p:extLst>
  </p:cSld>
  <p:clrMapOvr>
    <a:masterClrMapping/>
  </p:clrMapOvr>
  <p:transition xmlns:p14="http://schemas.microsoft.com/office/powerpoint/2010/main"/>
</p:sldLayout>
</file>

<file path=ppt/slideLayouts/slideLayout5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71677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2779617175"/>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38899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02484994"/>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9348744"/>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47810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90416858"/>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60171"/>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217503661"/>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459260307"/>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5376144"/>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0164036"/>
      </p:ext>
    </p:extLst>
  </p:cSld>
  <p:clrMapOvr>
    <a:masterClrMapping/>
  </p:clrMapOvr>
  <p:transition xmlns:p14="http://schemas.microsoft.com/office/powerpoint/2010/main"/>
</p:sldLayout>
</file>

<file path=ppt/slideLayouts/slideLayout6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4637072"/>
      </p:ext>
    </p:extLst>
  </p:cSld>
  <p:clrMapOvr>
    <a:masterClrMapping/>
  </p:clrMapOvr>
  <p:transition xmlns:p14="http://schemas.microsoft.com/office/powerpoint/2010/main"/>
</p:sldLayout>
</file>

<file path=ppt/slideLayouts/slideLayout60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33065837"/>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9179980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8706532"/>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95511"/>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28576104"/>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252403"/>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38484"/>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1235911"/>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452576"/>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7809070"/>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9123810"/>
      </p:ext>
    </p:extLst>
  </p:cSld>
  <p:clrMapOvr>
    <a:masterClrMapping/>
  </p:clrMapOvr>
  <p:transition xmlns:p14="http://schemas.microsoft.com/office/powerpoint/2010/main"/>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6141235"/>
      </p:ext>
    </p:extLst>
  </p:cSld>
  <p:clrMapOvr>
    <a:masterClrMapping/>
  </p:clrMapOvr>
  <p:transition xmlns:p14="http://schemas.microsoft.com/office/powerpoint/2010/main"/>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759806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9985250"/>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2010890"/>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54845462"/>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06619892"/>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2419667"/>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1374780"/>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1175364"/>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6245317"/>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46303281"/>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944968"/>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069467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78536"/>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6017763"/>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3835511"/>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7977810"/>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51177592"/>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478508957"/>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7289729"/>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374919"/>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599507"/>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648431"/>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577132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0448376"/>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99617525"/>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18271"/>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624510679"/>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023224099"/>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469364"/>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8536367"/>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975068"/>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7492931"/>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99320214"/>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03763617"/>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14664754"/>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3201545"/>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798014"/>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8979698"/>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3494166"/>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0056630"/>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223427"/>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76628589"/>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82197825"/>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68651870"/>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928900"/>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7558010"/>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4778767"/>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28130302"/>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32914256"/>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560140"/>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5517161"/>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5955712"/>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457442"/>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376457"/>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94260692"/>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6699156"/>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903807"/>
      </p:ext>
    </p:extLst>
  </p:cSld>
  <p:clrMapOvr>
    <a:masterClrMapping/>
  </p:clrMapOvr>
  <p:transition xmlns:p14="http://schemas.microsoft.com/office/powerpoint/2010/main"/>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6974610"/>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5159795"/>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6369438"/>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14063076"/>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88596"/>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969953"/>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93089993"/>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5641464"/>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4412452"/>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2645964"/>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5171647"/>
      </p:ext>
    </p:extLst>
  </p:cSld>
  <p:clrMapOvr>
    <a:masterClrMapping/>
  </p:clrMapOvr>
  <p:transition xmlns:p14="http://schemas.microsoft.com/office/powerpoint/2010/main"/>
</p:sldLayout>
</file>

<file path=ppt/slideLayouts/slideLayout6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15340"/>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9733228"/>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72722246"/>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9473544"/>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6282361"/>
      </p:ext>
    </p:extLst>
  </p:cSld>
  <p:clrMapOvr>
    <a:masterClrMapping/>
  </p:clrMapOvr>
  <p:transition xmlns:p14="http://schemas.microsoft.com/office/powerpoint/2010/main"/>
</p:sldLayout>
</file>

<file path=ppt/slideLayouts/slideLayout68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029852"/>
      </p:ext>
    </p:extLst>
  </p:cSld>
  <p:clrMapOvr>
    <a:masterClrMapping/>
  </p:clrMapOvr>
  <p:transition xmlns:p14="http://schemas.microsoft.com/office/powerpoint/2010/main"/>
</p:sldLayout>
</file>

<file path=ppt/slideLayouts/slideLayout68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53056427"/>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6974695"/>
      </p:ext>
    </p:extLst>
  </p:cSld>
  <p:clrMapOvr>
    <a:masterClrMapping/>
  </p:clrMapOvr>
  <p:transition xmlns:p14="http://schemas.microsoft.com/office/powerpoint/2010/main"/>
</p:sldLayout>
</file>

<file path=ppt/slideLayouts/slideLayout6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676443"/>
      </p:ext>
    </p:extLst>
  </p:cSld>
  <p:clrMapOvr>
    <a:masterClrMapping/>
  </p:clrMapOvr>
  <p:transition xmlns:p14="http://schemas.microsoft.com/office/powerpoint/2010/main"/>
</p:sldLayout>
</file>

<file path=ppt/slideLayouts/slideLayout6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1814041949"/>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85771094"/>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4474295"/>
      </p:ext>
    </p:extLst>
  </p:cSld>
  <p:clrMapOvr>
    <a:masterClrMapping/>
  </p:clrMapOvr>
  <p:transition xmlns:p14="http://schemas.microsoft.com/office/powerpoint/2010/main"/>
</p:sldLayout>
</file>

<file path=ppt/slideLayouts/slideLayout6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35292190"/>
      </p:ext>
    </p:extLst>
  </p:cSld>
  <p:clrMapOvr>
    <a:masterClrMapping/>
  </p:clrMapOvr>
  <p:transition xmlns:p14="http://schemas.microsoft.com/office/powerpoint/2010/main"/>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73764532"/>
      </p:ext>
    </p:extLst>
  </p:cSld>
  <p:clrMapOvr>
    <a:masterClrMapping/>
  </p:clrMapOvr>
  <p:transition xmlns:p14="http://schemas.microsoft.com/office/powerpoint/2010/main"/>
</p:sldLayout>
</file>

<file path=ppt/slideLayouts/slideLayout6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831619"/>
      </p:ext>
    </p:extLst>
  </p:cSld>
  <p:clrMapOvr>
    <a:masterClrMapping/>
  </p:clrMapOvr>
  <p:transition xmlns:p14="http://schemas.microsoft.com/office/powerpoint/2010/main"/>
</p:sldLayout>
</file>

<file path=ppt/slideLayouts/slideLayout6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3412937408"/>
      </p:ext>
    </p:extLst>
  </p:cSld>
  <p:clrMapOvr>
    <a:masterClrMapping/>
  </p:clrMapOvr>
  <p:transition xmlns:p14="http://schemas.microsoft.com/office/powerpoint/2010/main"/>
</p:sldLayout>
</file>

<file path=ppt/slideLayouts/slideLayout6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2533389377"/>
      </p:ext>
    </p:extLst>
  </p:cSld>
  <p:clrMapOvr>
    <a:masterClrMapping/>
  </p:clrMapOvr>
  <p:transition xmlns:p14="http://schemas.microsoft.com/office/powerpoint/2010/main"/>
</p:sldLayout>
</file>

<file path=ppt/slideLayouts/slideLayout6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4096892"/>
      </p:ext>
    </p:extLst>
  </p:cSld>
  <p:clrMapOvr>
    <a:masterClrMapping/>
  </p:clrMapOvr>
  <p:transition xmlns:p14="http://schemas.microsoft.com/office/powerpoint/2010/main"/>
</p:sldLayout>
</file>

<file path=ppt/slideLayouts/slideLayout6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2129289"/>
      </p:ext>
    </p:extLst>
  </p:cSld>
  <p:clrMapOvr>
    <a:masterClrMapping/>
  </p:clrMapOvr>
  <p:transition xmlns:p14="http://schemas.microsoft.com/office/powerpoint/2010/main"/>
</p:sldLayout>
</file>

<file path=ppt/slideLayouts/slideLayout69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328780"/>
      </p:ext>
    </p:extLst>
  </p:cSld>
  <p:clrMapOvr>
    <a:masterClrMapping/>
  </p:clrMapOvr>
  <p:transition xmlns:p14="http://schemas.microsoft.com/office/powerpoint/2010/main"/>
</p:sldLayout>
</file>

<file path=ppt/slideLayouts/slideLayout69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8713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40559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ea typeface="ＭＳ Ｐゴシック" charset="0"/>
                <a:cs typeface="ＭＳ Ｐゴシック" charset="0"/>
              </a:defRPr>
            </a:lvl1pPr>
          </a:lstStyle>
          <a:p>
            <a:pPr>
              <a:defRPr/>
            </a:pPr>
            <a:fld id="{57C17F37-F8ED-9540-952D-708077D35199}" type="slidenum">
              <a:rPr lang="en-US"/>
              <a:pPr>
                <a:defRPr/>
              </a:pPr>
              <a:t>‹#›</a:t>
            </a:fld>
            <a:endParaRPr lang="en-US"/>
          </a:p>
        </p:txBody>
      </p:sp>
    </p:spTree>
    <p:extLst>
      <p:ext uri="{BB962C8B-B14F-4D97-AF65-F5344CB8AC3E}">
        <p14:creationId xmlns:p14="http://schemas.microsoft.com/office/powerpoint/2010/main" val="3192168791"/>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88516859"/>
      </p:ext>
    </p:extLst>
  </p:cSld>
  <p:clrMapOvr>
    <a:masterClrMapping/>
  </p:clrMapOvr>
  <p:transition xmlns:p14="http://schemas.microsoft.com/office/powerpoint/2010/main"/>
</p:sldLayout>
</file>

<file path=ppt/slideLayouts/slideLayout7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7076147"/>
      </p:ext>
    </p:extLst>
  </p:cSld>
  <p:clrMapOvr>
    <a:masterClrMapping/>
  </p:clrMapOvr>
  <p:transition xmlns:p14="http://schemas.microsoft.com/office/powerpoint/2010/main"/>
</p:sldLayout>
</file>

<file path=ppt/slideLayouts/slideLayout7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4684708"/>
      </p:ext>
    </p:extLst>
  </p:cSld>
  <p:clrMapOvr>
    <a:masterClrMapping/>
  </p:clrMapOvr>
  <p:transition xmlns:p14="http://schemas.microsoft.com/office/powerpoint/2010/main"/>
</p:sldLayout>
</file>

<file path=ppt/slideLayouts/slideLayout7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6975011"/>
      </p:ext>
    </p:extLst>
  </p:cSld>
  <p:clrMapOvr>
    <a:masterClrMapping/>
  </p:clrMapOvr>
  <p:transition xmlns:p14="http://schemas.microsoft.com/office/powerpoint/2010/main"/>
</p:sldLayout>
</file>

<file path=ppt/slideLayouts/slideLayout7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21224710"/>
      </p:ext>
    </p:extLst>
  </p:cSld>
  <p:clrMapOvr>
    <a:masterClrMapping/>
  </p:clrMapOvr>
  <p:transition xmlns:p14="http://schemas.microsoft.com/office/powerpoint/2010/main"/>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8437943"/>
      </p:ext>
    </p:extLst>
  </p:cSld>
  <p:clrMapOvr>
    <a:masterClrMapping/>
  </p:clrMapOvr>
  <p:transition xmlns:p14="http://schemas.microsoft.com/office/powerpoint/2010/main"/>
</p:sldLayout>
</file>

<file path=ppt/slideLayouts/slideLayout7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8377"/>
      </p:ext>
    </p:extLst>
  </p:cSld>
  <p:clrMapOvr>
    <a:masterClrMapping/>
  </p:clrMapOvr>
  <p:transition xmlns:p14="http://schemas.microsoft.com/office/powerpoint/2010/main"/>
</p:sldLayout>
</file>

<file path=ppt/slideLayouts/slideLayout7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9315892"/>
      </p:ext>
    </p:extLst>
  </p:cSld>
  <p:clrMapOvr>
    <a:masterClrMapping/>
  </p:clrMapOvr>
  <p:transition xmlns:p14="http://schemas.microsoft.com/office/powerpoint/2010/main"/>
</p:sldLayout>
</file>

<file path=ppt/slideLayouts/slideLayout7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4952057"/>
      </p:ext>
    </p:extLst>
  </p:cSld>
  <p:clrMapOvr>
    <a:masterClrMapping/>
  </p:clrMapOvr>
  <p:transition xmlns:p14="http://schemas.microsoft.com/office/powerpoint/2010/main"/>
</p:sldLayout>
</file>

<file path=ppt/slideLayouts/slideLayout7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7895624"/>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3528836"/>
      </p:ext>
    </p:extLst>
  </p:cSld>
  <p:clrMapOvr>
    <a:masterClrMapping/>
  </p:clrMapOvr>
  <p:transition xmlns:p14="http://schemas.microsoft.com/office/powerpoint/2010/main"/>
</p:sldLayout>
</file>

<file path=ppt/slideLayouts/slideLayout7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3923981"/>
      </p:ext>
    </p:extLst>
  </p:cSld>
  <p:clrMapOvr>
    <a:masterClrMapping/>
  </p:clrMapOvr>
  <p:transition xmlns:p14="http://schemas.microsoft.com/office/powerpoint/2010/main"/>
</p:sldLayout>
</file>

<file path=ppt/slideLayouts/slideLayout7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5615570"/>
      </p:ext>
    </p:extLst>
  </p:cSld>
  <p:clrMapOvr>
    <a:masterClrMapping/>
  </p:clrMapOvr>
  <p:transition xmlns:p14="http://schemas.microsoft.com/office/powerpoint/2010/main"/>
</p:sldLayout>
</file>

<file path=ppt/slideLayouts/slideLayout7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41666543"/>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906285410"/>
      </p:ext>
    </p:extLst>
  </p:cSld>
  <p:clrMapOvr>
    <a:masterClrMapping/>
  </p:clrMapOvr>
  <p:transition xmlns:p14="http://schemas.microsoft.com/office/powerpoint/2010/main"/>
</p:sldLayout>
</file>

<file path=ppt/slideLayouts/slideLayout7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6184383"/>
      </p:ext>
    </p:extLst>
  </p:cSld>
  <p:clrMapOvr>
    <a:masterClrMapping/>
  </p:clrMapOvr>
  <p:transition xmlns:p14="http://schemas.microsoft.com/office/powerpoint/2010/main"/>
</p:sldLayout>
</file>

<file path=ppt/slideLayouts/slideLayout7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918163"/>
      </p:ext>
    </p:extLst>
  </p:cSld>
  <p:clrMapOvr>
    <a:masterClrMapping/>
  </p:clrMapOvr>
  <p:transition xmlns:p14="http://schemas.microsoft.com/office/powerpoint/2010/main"/>
</p:sldLayout>
</file>

<file path=ppt/slideLayouts/slideLayout7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3674515"/>
      </p:ext>
    </p:extLst>
  </p:cSld>
  <p:clrMapOvr>
    <a:masterClrMapping/>
  </p:clrMapOvr>
  <p:transition xmlns:p14="http://schemas.microsoft.com/office/powerpoint/2010/main"/>
</p:sldLayout>
</file>

<file path=ppt/slideLayouts/slideLayout7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7047784"/>
      </p:ext>
    </p:extLst>
  </p:cSld>
  <p:clrMapOvr>
    <a:masterClrMapping/>
  </p:clrMapOvr>
  <p:transition xmlns:p14="http://schemas.microsoft.com/office/powerpoint/2010/main"/>
</p:sldLayout>
</file>

<file path=ppt/slideLayouts/slideLayout7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23421589"/>
      </p:ext>
    </p:extLst>
  </p:cSld>
  <p:clrMapOvr>
    <a:masterClrMapping/>
  </p:clrMapOvr>
  <p:transition xmlns:p14="http://schemas.microsoft.com/office/powerpoint/2010/main"/>
</p:sldLayout>
</file>

<file path=ppt/slideLayouts/slideLayout7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60345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5728461"/>
      </p:ext>
    </p:extLst>
  </p:cSld>
  <p:clrMapOvr>
    <a:masterClrMapping/>
  </p:clrMapOvr>
  <p:transition xmlns:p14="http://schemas.microsoft.com/office/powerpoint/2010/main"/>
</p:sldLayout>
</file>

<file path=ppt/slideLayouts/slideLayout7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9568520"/>
      </p:ext>
    </p:extLst>
  </p:cSld>
  <p:clrMapOvr>
    <a:masterClrMapping/>
  </p:clrMapOvr>
  <p:transition xmlns:p14="http://schemas.microsoft.com/office/powerpoint/2010/main"/>
</p:sldLayout>
</file>

<file path=ppt/slideLayouts/slideLayout7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7482656"/>
      </p:ext>
    </p:extLst>
  </p:cSld>
  <p:clrMapOvr>
    <a:masterClrMapping/>
  </p:clrMapOvr>
  <p:transition xmlns:p14="http://schemas.microsoft.com/office/powerpoint/2010/main"/>
</p:sldLayout>
</file>

<file path=ppt/slideLayouts/slideLayout7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0209526"/>
      </p:ext>
    </p:extLst>
  </p:cSld>
  <p:clrMapOvr>
    <a:masterClrMapping/>
  </p:clrMapOvr>
  <p:transition xmlns:p14="http://schemas.microsoft.com/office/powerpoint/2010/main"/>
</p:sldLayout>
</file>

<file path=ppt/slideLayouts/slideLayout7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4512"/>
      </p:ext>
    </p:extLst>
  </p:cSld>
  <p:clrMapOvr>
    <a:masterClrMapping/>
  </p:clrMapOvr>
  <p:transition xmlns:p14="http://schemas.microsoft.com/office/powerpoint/2010/main"/>
</p:sldLayout>
</file>

<file path=ppt/slideLayouts/slideLayout7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7634847"/>
      </p:ext>
    </p:extLst>
  </p:cSld>
  <p:clrMapOvr>
    <a:masterClrMapping/>
  </p:clrMapOvr>
  <p:transition xmlns:p14="http://schemas.microsoft.com/office/powerpoint/2010/main"/>
</p:sldLayout>
</file>

<file path=ppt/slideLayouts/slideLayout72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647627967"/>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910" indent="0" algn="ctr">
              <a:buNone/>
              <a:defRPr/>
            </a:lvl2pPr>
            <a:lvl3pPr marL="913822" indent="0" algn="ctr">
              <a:buNone/>
              <a:defRPr/>
            </a:lvl3pPr>
            <a:lvl4pPr marL="1370734" indent="0" algn="ctr">
              <a:buNone/>
              <a:defRPr/>
            </a:lvl4pPr>
            <a:lvl5pPr marL="1827644" indent="0" algn="ctr">
              <a:buNone/>
              <a:defRPr/>
            </a:lvl5pPr>
            <a:lvl6pPr marL="2284557" indent="0" algn="ctr">
              <a:buNone/>
              <a:defRPr/>
            </a:lvl6pPr>
            <a:lvl7pPr marL="2741467" indent="0" algn="ctr">
              <a:buNone/>
              <a:defRPr/>
            </a:lvl7pPr>
            <a:lvl8pPr marL="3198377" indent="0" algn="ctr">
              <a:buNone/>
              <a:defRPr/>
            </a:lvl8pPr>
            <a:lvl9pPr marL="36552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710062249"/>
      </p:ext>
    </p:extLst>
  </p:cSld>
  <p:clrMapOvr>
    <a:masterClrMapping/>
  </p:clrMapOvr>
  <p:transition xmlns:p14="http://schemas.microsoft.com/office/powerpoint/2010/main"/>
</p:sldLayout>
</file>

<file path=ppt/slideLayouts/slideLayout7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73033216"/>
      </p:ext>
    </p:extLst>
  </p:cSld>
  <p:clrMapOvr>
    <a:masterClrMapping/>
  </p:clrMapOvr>
  <p:transition xmlns:p14="http://schemas.microsoft.com/office/powerpoint/2010/main"/>
</p:sldLayout>
</file>

<file path=ppt/slideLayouts/slideLayout7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910" indent="0">
              <a:buNone/>
              <a:defRPr sz="1800"/>
            </a:lvl2pPr>
            <a:lvl3pPr marL="913822" indent="0">
              <a:buNone/>
              <a:defRPr sz="1600"/>
            </a:lvl3pPr>
            <a:lvl4pPr marL="1370734" indent="0">
              <a:buNone/>
              <a:defRPr sz="1400"/>
            </a:lvl4pPr>
            <a:lvl5pPr marL="1827644" indent="0">
              <a:buNone/>
              <a:defRPr sz="1400"/>
            </a:lvl5pPr>
            <a:lvl6pPr marL="2284557" indent="0">
              <a:buNone/>
              <a:defRPr sz="1400"/>
            </a:lvl6pPr>
            <a:lvl7pPr marL="2741467" indent="0">
              <a:buNone/>
              <a:defRPr sz="1400"/>
            </a:lvl7pPr>
            <a:lvl8pPr marL="3198377" indent="0">
              <a:buNone/>
              <a:defRPr sz="1400"/>
            </a:lvl8pPr>
            <a:lvl9pPr marL="3655289" indent="0">
              <a:buNone/>
              <a:defRPr sz="1400"/>
            </a:lvl9pPr>
          </a:lstStyle>
          <a:p>
            <a:pPr lvl="0"/>
            <a:r>
              <a:rPr lang="en-US" smtClean="0"/>
              <a:t>Click to edit Master text styles</a:t>
            </a:r>
          </a:p>
        </p:txBody>
      </p:sp>
    </p:spTree>
    <p:extLst>
      <p:ext uri="{BB962C8B-B14F-4D97-AF65-F5344CB8AC3E}">
        <p14:creationId xmlns:p14="http://schemas.microsoft.com/office/powerpoint/2010/main" val="3522819073"/>
      </p:ext>
    </p:extLst>
  </p:cSld>
  <p:clrMapOvr>
    <a:masterClrMapping/>
  </p:clrMapOvr>
  <p:transition xmlns:p14="http://schemas.microsoft.com/office/powerpoint/2010/main"/>
</p:sldLayout>
</file>

<file path=ppt/slideLayouts/slideLayout7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91300"/>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0020746"/>
      </p:ext>
    </p:extLst>
  </p:cSld>
  <p:clrMapOvr>
    <a:masterClrMapping/>
  </p:clrMapOvr>
  <p:transition xmlns:p14="http://schemas.microsoft.com/office/powerpoint/2010/main"/>
</p:sldLayout>
</file>

<file path=ppt/slideLayouts/slideLayout7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910" indent="0">
              <a:buNone/>
              <a:defRPr sz="2000" b="1"/>
            </a:lvl2pPr>
            <a:lvl3pPr marL="913822" indent="0">
              <a:buNone/>
              <a:defRPr sz="1800" b="1"/>
            </a:lvl3pPr>
            <a:lvl4pPr marL="1370734" indent="0">
              <a:buNone/>
              <a:defRPr sz="1600" b="1"/>
            </a:lvl4pPr>
            <a:lvl5pPr marL="1827644" indent="0">
              <a:buNone/>
              <a:defRPr sz="1600" b="1"/>
            </a:lvl5pPr>
            <a:lvl6pPr marL="2284557" indent="0">
              <a:buNone/>
              <a:defRPr sz="1600" b="1"/>
            </a:lvl6pPr>
            <a:lvl7pPr marL="2741467" indent="0">
              <a:buNone/>
              <a:defRPr sz="1600" b="1"/>
            </a:lvl7pPr>
            <a:lvl8pPr marL="3198377" indent="0">
              <a:buNone/>
              <a:defRPr sz="1600" b="1"/>
            </a:lvl8pPr>
            <a:lvl9pPr marL="365528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6654355"/>
      </p:ext>
    </p:extLst>
  </p:cSld>
  <p:clrMapOvr>
    <a:masterClrMapping/>
  </p:clrMapOvr>
  <p:transition xmlns:p14="http://schemas.microsoft.com/office/powerpoint/2010/main"/>
</p:sldLayout>
</file>

<file path=ppt/slideLayouts/slideLayout7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8720186"/>
      </p:ext>
    </p:extLst>
  </p:cSld>
  <p:clrMapOvr>
    <a:masterClrMapping/>
  </p:clrMapOvr>
  <p:transition xmlns:p14="http://schemas.microsoft.com/office/powerpoint/2010/main"/>
</p:sldLayout>
</file>

<file path=ppt/slideLayouts/slideLayout7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092198"/>
      </p:ext>
    </p:extLst>
  </p:cSld>
  <p:clrMapOvr>
    <a:masterClrMapping/>
  </p:clrMapOvr>
  <p:transition xmlns:p14="http://schemas.microsoft.com/office/powerpoint/2010/main"/>
</p:sldLayout>
</file>

<file path=ppt/slideLayouts/slideLayout7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2640561001"/>
      </p:ext>
    </p:extLst>
  </p:cSld>
  <p:clrMapOvr>
    <a:masterClrMapping/>
  </p:clrMapOvr>
  <p:transition xmlns:p14="http://schemas.microsoft.com/office/powerpoint/2010/main"/>
</p:sldLayout>
</file>

<file path=ppt/slideLayouts/slideLayout7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0" indent="0">
              <a:buNone/>
              <a:defRPr sz="2800"/>
            </a:lvl2pPr>
            <a:lvl3pPr marL="913822" indent="0">
              <a:buNone/>
              <a:defRPr sz="2400"/>
            </a:lvl3pPr>
            <a:lvl4pPr marL="1370734" indent="0">
              <a:buNone/>
              <a:defRPr sz="2000"/>
            </a:lvl4pPr>
            <a:lvl5pPr marL="1827644" indent="0">
              <a:buNone/>
              <a:defRPr sz="2000"/>
            </a:lvl5pPr>
            <a:lvl6pPr marL="2284557" indent="0">
              <a:buNone/>
              <a:defRPr sz="2000"/>
            </a:lvl6pPr>
            <a:lvl7pPr marL="2741467" indent="0">
              <a:buNone/>
              <a:defRPr sz="2000"/>
            </a:lvl7pPr>
            <a:lvl8pPr marL="3198377" indent="0">
              <a:buNone/>
              <a:defRPr sz="2000"/>
            </a:lvl8pPr>
            <a:lvl9pPr marL="3655289"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10" indent="0">
              <a:buNone/>
              <a:defRPr sz="1200"/>
            </a:lvl2pPr>
            <a:lvl3pPr marL="913822" indent="0">
              <a:buNone/>
              <a:defRPr sz="1000"/>
            </a:lvl3pPr>
            <a:lvl4pPr marL="1370734" indent="0">
              <a:buNone/>
              <a:defRPr sz="900"/>
            </a:lvl4pPr>
            <a:lvl5pPr marL="1827644" indent="0">
              <a:buNone/>
              <a:defRPr sz="900"/>
            </a:lvl5pPr>
            <a:lvl6pPr marL="2284557" indent="0">
              <a:buNone/>
              <a:defRPr sz="900"/>
            </a:lvl6pPr>
            <a:lvl7pPr marL="2741467" indent="0">
              <a:buNone/>
              <a:defRPr sz="900"/>
            </a:lvl7pPr>
            <a:lvl8pPr marL="3198377" indent="0">
              <a:buNone/>
              <a:defRPr sz="900"/>
            </a:lvl8pPr>
            <a:lvl9pPr marL="3655289" indent="0">
              <a:buNone/>
              <a:defRPr sz="900"/>
            </a:lvl9pPr>
          </a:lstStyle>
          <a:p>
            <a:pPr lvl="0"/>
            <a:r>
              <a:rPr lang="en-US" smtClean="0"/>
              <a:t>Click to edit Master text styles</a:t>
            </a:r>
          </a:p>
        </p:txBody>
      </p:sp>
    </p:spTree>
    <p:extLst>
      <p:ext uri="{BB962C8B-B14F-4D97-AF65-F5344CB8AC3E}">
        <p14:creationId xmlns:p14="http://schemas.microsoft.com/office/powerpoint/2010/main" val="1604642552"/>
      </p:ext>
    </p:extLst>
  </p:cSld>
  <p:clrMapOvr>
    <a:masterClrMapping/>
  </p:clrMapOvr>
  <p:transition xmlns:p14="http://schemas.microsoft.com/office/powerpoint/2010/main"/>
</p:sldLayout>
</file>

<file path=ppt/slideLayouts/slideLayout7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3597617"/>
      </p:ext>
    </p:extLst>
  </p:cSld>
  <p:clrMapOvr>
    <a:masterClrMapping/>
  </p:clrMapOvr>
  <p:transition xmlns:p14="http://schemas.microsoft.com/office/powerpoint/2010/main"/>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7"/>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7"/>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2779093"/>
      </p:ext>
    </p:extLst>
  </p:cSld>
  <p:clrMapOvr>
    <a:masterClrMapping/>
  </p:clrMapOvr>
  <p:transition xmlns:p14="http://schemas.microsoft.com/office/powerpoint/2010/main"/>
</p:sldLayout>
</file>

<file path=ppt/slideLayouts/slideLayout7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3"/>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1132618"/>
      </p:ext>
    </p:extLst>
  </p:cSld>
  <p:clrMapOvr>
    <a:masterClrMapping/>
  </p:clrMapOvr>
  <p:transition xmlns:p14="http://schemas.microsoft.com/office/powerpoint/2010/main"/>
</p:sldLayout>
</file>

<file path=ppt/slideLayouts/slideLayout73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5129490"/>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05598362"/>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1385711"/>
      </p:ext>
    </p:extLst>
  </p:cSld>
  <p:clrMapOvr>
    <a:masterClrMapping/>
  </p:clrMapOvr>
  <p:transition xmlns:p14="http://schemas.microsoft.com/office/powerpoint/2010/main"/>
</p:sldLayout>
</file>

<file path=ppt/slideLayouts/slideLayout7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9911383"/>
      </p:ext>
    </p:extLst>
  </p:cSld>
  <p:clrMapOvr>
    <a:masterClrMapping/>
  </p:clrMapOvr>
  <p:transition xmlns:p14="http://schemas.microsoft.com/office/powerpoint/2010/main"/>
</p:sldLayout>
</file>

<file path=ppt/slideLayouts/slideLayout7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63589102"/>
      </p:ext>
    </p:extLst>
  </p:cSld>
  <p:clrMapOvr>
    <a:masterClrMapping/>
  </p:clrMapOvr>
  <p:transition xmlns:p14="http://schemas.microsoft.com/office/powerpoint/2010/main"/>
</p:sldLayout>
</file>

<file path=ppt/slideLayouts/slideLayout7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485863"/>
      </p:ext>
    </p:extLst>
  </p:cSld>
  <p:clrMapOvr>
    <a:masterClrMapping/>
  </p:clrMapOvr>
  <p:transition xmlns:p14="http://schemas.microsoft.com/office/powerpoint/2010/main"/>
</p:sldLayout>
</file>

<file path=ppt/slideLayouts/slideLayout7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4486004"/>
      </p:ext>
    </p:extLst>
  </p:cSld>
  <p:clrMapOvr>
    <a:masterClrMapping/>
  </p:clrMapOvr>
  <p:transition xmlns:p14="http://schemas.microsoft.com/office/powerpoint/2010/main"/>
</p:sldLayout>
</file>

<file path=ppt/slideLayouts/slideLayout7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5074600"/>
      </p:ext>
    </p:extLst>
  </p:cSld>
  <p:clrMapOvr>
    <a:masterClrMapping/>
  </p:clrMapOvr>
  <p:transition xmlns:p14="http://schemas.microsoft.com/office/powerpoint/2010/main"/>
</p:sldLayout>
</file>

<file path=ppt/slideLayouts/slideLayout7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480932"/>
      </p:ext>
    </p:extLst>
  </p:cSld>
  <p:clrMapOvr>
    <a:masterClrMapping/>
  </p:clrMapOvr>
  <p:transition xmlns:p14="http://schemas.microsoft.com/office/powerpoint/2010/main"/>
</p:sldLayout>
</file>

<file path=ppt/slideLayouts/slideLayout7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9566249"/>
      </p:ext>
    </p:extLst>
  </p:cSld>
  <p:clrMapOvr>
    <a:masterClrMapping/>
  </p:clrMapOvr>
  <p:transition xmlns:p14="http://schemas.microsoft.com/office/powerpoint/2010/main"/>
</p:sldLayout>
</file>

<file path=ppt/slideLayouts/slideLayout7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33718772"/>
      </p:ext>
    </p:extLst>
  </p:cSld>
  <p:clrMapOvr>
    <a:masterClrMapping/>
  </p:clrMapOvr>
  <p:transition xmlns:p14="http://schemas.microsoft.com/office/powerpoint/2010/main"/>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0601332"/>
      </p:ext>
    </p:extLst>
  </p:cSld>
  <p:clrMapOvr>
    <a:masterClrMapping/>
  </p:clrMapOvr>
  <p:transition xmlns:p14="http://schemas.microsoft.com/office/powerpoint/2010/main"/>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77998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2871502"/>
      </p:ext>
    </p:extLst>
  </p:cSld>
  <p:clrMapOvr>
    <a:masterClrMapping/>
  </p:clrMapOvr>
  <p:transition xmlns:p14="http://schemas.microsoft.com/office/powerpoint/2010/main"/>
</p:sldLayout>
</file>

<file path=ppt/slideLayouts/slideLayout7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2986919"/>
      </p:ext>
    </p:extLst>
  </p:cSld>
  <p:clrMapOvr>
    <a:masterClrMapping/>
  </p:clrMapOvr>
  <p:transition xmlns:p14="http://schemas.microsoft.com/office/powerpoint/2010/main"/>
</p:sldLayout>
</file>

<file path=ppt/slideLayouts/slideLayout75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055737812"/>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127" indent="0" algn="ctr">
              <a:buNone/>
              <a:defRPr/>
            </a:lvl2pPr>
            <a:lvl3pPr marL="914254" indent="0" algn="ctr">
              <a:buNone/>
              <a:defRPr/>
            </a:lvl3pPr>
            <a:lvl4pPr marL="1371381" indent="0" algn="ctr">
              <a:buNone/>
              <a:defRPr/>
            </a:lvl4pPr>
            <a:lvl5pPr marL="1828507" indent="0" algn="ctr">
              <a:buNone/>
              <a:defRPr/>
            </a:lvl5pPr>
            <a:lvl6pPr marL="2285634" indent="0" algn="ctr">
              <a:buNone/>
              <a:defRPr/>
            </a:lvl6pPr>
            <a:lvl7pPr marL="2742761" indent="0" algn="ctr">
              <a:buNone/>
              <a:defRPr/>
            </a:lvl7pPr>
            <a:lvl8pPr marL="3199888" indent="0" algn="ctr">
              <a:buNone/>
              <a:defRPr/>
            </a:lvl8pPr>
            <a:lvl9pPr marL="365701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74271369"/>
      </p:ext>
    </p:extLst>
  </p:cSld>
  <p:clrMapOvr>
    <a:masterClrMapping/>
  </p:clrMapOvr>
  <p:transition xmlns:p14="http://schemas.microsoft.com/office/powerpoint/2010/main"/>
</p:sldLayout>
</file>

<file path=ppt/slideLayouts/slideLayout7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1120711"/>
      </p:ext>
    </p:extLst>
  </p:cSld>
  <p:clrMapOvr>
    <a:masterClrMapping/>
  </p:clrMapOvr>
  <p:transition xmlns:p14="http://schemas.microsoft.com/office/powerpoint/2010/main"/>
</p:sldLayout>
</file>

<file path=ppt/slideLayouts/slideLayout7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27" indent="0">
              <a:buNone/>
              <a:defRPr sz="1800"/>
            </a:lvl2pPr>
            <a:lvl3pPr marL="914254" indent="0">
              <a:buNone/>
              <a:defRPr sz="1600"/>
            </a:lvl3pPr>
            <a:lvl4pPr marL="1371381" indent="0">
              <a:buNone/>
              <a:defRPr sz="1400"/>
            </a:lvl4pPr>
            <a:lvl5pPr marL="1828507" indent="0">
              <a:buNone/>
              <a:defRPr sz="1400"/>
            </a:lvl5pPr>
            <a:lvl6pPr marL="2285634" indent="0">
              <a:buNone/>
              <a:defRPr sz="1400"/>
            </a:lvl6pPr>
            <a:lvl7pPr marL="2742761" indent="0">
              <a:buNone/>
              <a:defRPr sz="1400"/>
            </a:lvl7pPr>
            <a:lvl8pPr marL="3199888" indent="0">
              <a:buNone/>
              <a:defRPr sz="1400"/>
            </a:lvl8pPr>
            <a:lvl9pPr marL="3657015" indent="0">
              <a:buNone/>
              <a:defRPr sz="1400"/>
            </a:lvl9pPr>
          </a:lstStyle>
          <a:p>
            <a:pPr lvl="0"/>
            <a:r>
              <a:rPr lang="en-US" smtClean="0"/>
              <a:t>Click to edit Master text styles</a:t>
            </a:r>
          </a:p>
        </p:txBody>
      </p:sp>
    </p:spTree>
    <p:extLst>
      <p:ext uri="{BB962C8B-B14F-4D97-AF65-F5344CB8AC3E}">
        <p14:creationId xmlns:p14="http://schemas.microsoft.com/office/powerpoint/2010/main" val="2122583830"/>
      </p:ext>
    </p:extLst>
  </p:cSld>
  <p:clrMapOvr>
    <a:masterClrMapping/>
  </p:clrMapOvr>
  <p:transition xmlns:p14="http://schemas.microsoft.com/office/powerpoint/2010/main"/>
</p:sldLayout>
</file>

<file path=ppt/slideLayouts/slideLayout7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9785226"/>
      </p:ext>
    </p:extLst>
  </p:cSld>
  <p:clrMapOvr>
    <a:masterClrMapping/>
  </p:clrMapOvr>
  <p:transition xmlns:p14="http://schemas.microsoft.com/office/powerpoint/2010/main"/>
</p:sldLayout>
</file>

<file path=ppt/slideLayouts/slideLayout7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127" indent="0">
              <a:buNone/>
              <a:defRPr sz="2000" b="1"/>
            </a:lvl2pPr>
            <a:lvl3pPr marL="914254" indent="0">
              <a:buNone/>
              <a:defRPr sz="1800" b="1"/>
            </a:lvl3pPr>
            <a:lvl4pPr marL="1371381" indent="0">
              <a:buNone/>
              <a:defRPr sz="1600" b="1"/>
            </a:lvl4pPr>
            <a:lvl5pPr marL="1828507" indent="0">
              <a:buNone/>
              <a:defRPr sz="1600" b="1"/>
            </a:lvl5pPr>
            <a:lvl6pPr marL="2285634" indent="0">
              <a:buNone/>
              <a:defRPr sz="1600" b="1"/>
            </a:lvl6pPr>
            <a:lvl7pPr marL="2742761" indent="0">
              <a:buNone/>
              <a:defRPr sz="1600" b="1"/>
            </a:lvl7pPr>
            <a:lvl8pPr marL="3199888" indent="0">
              <a:buNone/>
              <a:defRPr sz="1600" b="1"/>
            </a:lvl8pPr>
            <a:lvl9pPr marL="365701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8127519"/>
      </p:ext>
    </p:extLst>
  </p:cSld>
  <p:clrMapOvr>
    <a:masterClrMapping/>
  </p:clrMapOvr>
  <p:transition xmlns:p14="http://schemas.microsoft.com/office/powerpoint/2010/main"/>
</p:sldLayout>
</file>

<file path=ppt/slideLayouts/slideLayout7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91216731"/>
      </p:ext>
    </p:extLst>
  </p:cSld>
  <p:clrMapOvr>
    <a:masterClrMapping/>
  </p:clrMapOvr>
  <p:transition xmlns:p14="http://schemas.microsoft.com/office/powerpoint/2010/main"/>
</p:sldLayout>
</file>

<file path=ppt/slideLayouts/slideLayout7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591874"/>
      </p:ext>
    </p:extLst>
  </p:cSld>
  <p:clrMapOvr>
    <a:masterClrMapping/>
  </p:clrMapOvr>
  <p:transition xmlns:p14="http://schemas.microsoft.com/office/powerpoint/2010/main"/>
</p:sldLayout>
</file>

<file path=ppt/slideLayouts/slideLayout7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4093897487"/>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9004855"/>
      </p:ext>
    </p:extLst>
  </p:cSld>
  <p:clrMapOvr>
    <a:masterClrMapping/>
  </p:clrMapOvr>
  <p:transition xmlns:p14="http://schemas.microsoft.com/office/powerpoint/2010/main"/>
</p:sldLayout>
</file>

<file path=ppt/slideLayouts/slideLayout7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27" indent="0">
              <a:buNone/>
              <a:defRPr sz="2800"/>
            </a:lvl2pPr>
            <a:lvl3pPr marL="914254" indent="0">
              <a:buNone/>
              <a:defRPr sz="2400"/>
            </a:lvl3pPr>
            <a:lvl4pPr marL="1371381" indent="0">
              <a:buNone/>
              <a:defRPr sz="2000"/>
            </a:lvl4pPr>
            <a:lvl5pPr marL="1828507" indent="0">
              <a:buNone/>
              <a:defRPr sz="2000"/>
            </a:lvl5pPr>
            <a:lvl6pPr marL="2285634" indent="0">
              <a:buNone/>
              <a:defRPr sz="2000"/>
            </a:lvl6pPr>
            <a:lvl7pPr marL="2742761" indent="0">
              <a:buNone/>
              <a:defRPr sz="2000"/>
            </a:lvl7pPr>
            <a:lvl8pPr marL="3199888" indent="0">
              <a:buNone/>
              <a:defRPr sz="2000"/>
            </a:lvl8pPr>
            <a:lvl9pPr marL="365701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27" indent="0">
              <a:buNone/>
              <a:defRPr sz="1200"/>
            </a:lvl2pPr>
            <a:lvl3pPr marL="914254" indent="0">
              <a:buNone/>
              <a:defRPr sz="1000"/>
            </a:lvl3pPr>
            <a:lvl4pPr marL="1371381" indent="0">
              <a:buNone/>
              <a:defRPr sz="900"/>
            </a:lvl4pPr>
            <a:lvl5pPr marL="1828507" indent="0">
              <a:buNone/>
              <a:defRPr sz="900"/>
            </a:lvl5pPr>
            <a:lvl6pPr marL="2285634" indent="0">
              <a:buNone/>
              <a:defRPr sz="900"/>
            </a:lvl6pPr>
            <a:lvl7pPr marL="2742761" indent="0">
              <a:buNone/>
              <a:defRPr sz="900"/>
            </a:lvl7pPr>
            <a:lvl8pPr marL="3199888" indent="0">
              <a:buNone/>
              <a:defRPr sz="900"/>
            </a:lvl8pPr>
            <a:lvl9pPr marL="3657015" indent="0">
              <a:buNone/>
              <a:defRPr sz="900"/>
            </a:lvl9pPr>
          </a:lstStyle>
          <a:p>
            <a:pPr lvl="0"/>
            <a:r>
              <a:rPr lang="en-US" smtClean="0"/>
              <a:t>Click to edit Master text styles</a:t>
            </a:r>
          </a:p>
        </p:txBody>
      </p:sp>
    </p:spTree>
    <p:extLst>
      <p:ext uri="{BB962C8B-B14F-4D97-AF65-F5344CB8AC3E}">
        <p14:creationId xmlns:p14="http://schemas.microsoft.com/office/powerpoint/2010/main" val="3591195420"/>
      </p:ext>
    </p:extLst>
  </p:cSld>
  <p:clrMapOvr>
    <a:masterClrMapping/>
  </p:clrMapOvr>
  <p:transition xmlns:p14="http://schemas.microsoft.com/office/powerpoint/2010/main"/>
</p:sldLayout>
</file>

<file path=ppt/slideLayouts/slideLayout7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560918"/>
      </p:ext>
    </p:extLst>
  </p:cSld>
  <p:clrMapOvr>
    <a:masterClrMapping/>
  </p:clrMapOvr>
  <p:transition xmlns:p14="http://schemas.microsoft.com/office/powerpoint/2010/main"/>
</p:sldLayout>
</file>

<file path=ppt/slideLayouts/slideLayout7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9850459"/>
      </p:ext>
    </p:extLst>
  </p:cSld>
  <p:clrMapOvr>
    <a:masterClrMapping/>
  </p:clrMapOvr>
  <p:transition xmlns:p14="http://schemas.microsoft.com/office/powerpoint/2010/main"/>
</p:sldLayout>
</file>

<file path=ppt/slideLayouts/slideLayout7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722316"/>
      </p:ext>
    </p:extLst>
  </p:cSld>
  <p:clrMapOvr>
    <a:masterClrMapping/>
  </p:clrMapOvr>
  <p:transition xmlns:p14="http://schemas.microsoft.com/office/powerpoint/2010/main"/>
</p:sldLayout>
</file>

<file path=ppt/slideLayouts/slideLayout76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92461416"/>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HS"/>
          </a:p>
        </p:txBody>
      </p:sp>
      <p:sp>
        <p:nvSpPr>
          <p:cNvPr id="7" name="Footer Placeholder 6"/>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H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03CBD600-5986-EF46-A2DB-7687097A97FC}" type="slidenum">
              <a:rPr lang="en-US" altLang="zh-CHS"/>
              <a:pPr>
                <a:defRPr/>
              </a:pPr>
              <a:t>‹#›</a:t>
            </a:fld>
            <a:endParaRPr lang="en-US" altLang="zh-CHS"/>
          </a:p>
        </p:txBody>
      </p:sp>
    </p:spTree>
    <p:extLst>
      <p:ext uri="{BB962C8B-B14F-4D97-AF65-F5344CB8AC3E}">
        <p14:creationId xmlns:p14="http://schemas.microsoft.com/office/powerpoint/2010/main" val="200220868"/>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HS"/>
          </a:p>
        </p:txBody>
      </p:sp>
      <p:sp>
        <p:nvSpPr>
          <p:cNvPr id="5" name="Footer Placeholder 4"/>
          <p:cNvSpPr>
            <a:spLocks noGrp="1"/>
          </p:cNvSpPr>
          <p:nvPr>
            <p:ph type="ftr" sz="quarter" idx="11"/>
          </p:nvPr>
        </p:nvSpPr>
        <p:spPr>
          <a:xfrm>
            <a:off x="3124200" y="6245225"/>
            <a:ext cx="2895600" cy="476250"/>
          </a:xfrm>
          <a:prstGeom prst="rect">
            <a:avLst/>
          </a:prstGeom>
        </p:spPr>
        <p:txBody>
          <a:bodyPr lIns="91425" tIns="45713" rIns="91425" bIns="45713"/>
          <a:lstStyle>
            <a:lvl1pPr defTabSz="914400">
              <a:defRPr sz="1200" b="1">
                <a:solidFill>
                  <a:srgbClr val="000000"/>
                </a:solidFill>
                <a:latin typeface="Arial" charset="0"/>
              </a:defRPr>
            </a:lvl1pPr>
          </a:lstStyle>
          <a:p>
            <a:pPr>
              <a:defRPr/>
            </a:pPr>
            <a:endParaRPr lang="en-US" altLang="zh-CH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defTabSz="914400">
              <a:defRPr sz="1200" b="1">
                <a:solidFill>
                  <a:srgbClr val="000000"/>
                </a:solidFill>
                <a:latin typeface="Arial" charset="0"/>
              </a:defRPr>
            </a:lvl1pPr>
          </a:lstStyle>
          <a:p>
            <a:pPr>
              <a:defRPr/>
            </a:pPr>
            <a:fld id="{2036BFF5-FCA4-284A-8F11-69EA39049C3D}" type="slidenum">
              <a:rPr lang="en-US" altLang="zh-CHS"/>
              <a:pPr>
                <a:defRPr/>
              </a:pPr>
              <a:t>‹#›</a:t>
            </a:fld>
            <a:endParaRPr lang="en-US" altLang="zh-CHS"/>
          </a:p>
        </p:txBody>
      </p:sp>
    </p:spTree>
    <p:extLst>
      <p:ext uri="{BB962C8B-B14F-4D97-AF65-F5344CB8AC3E}">
        <p14:creationId xmlns:p14="http://schemas.microsoft.com/office/powerpoint/2010/main" val="2388065814"/>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67008510"/>
      </p:ext>
    </p:extLst>
  </p:cSld>
  <p:clrMapOvr>
    <a:masterClrMapping/>
  </p:clrMapOvr>
  <p:transition xmlns:p14="http://schemas.microsoft.com/office/powerpoint/2010/main"/>
</p:sldLayout>
</file>

<file path=ppt/slideLayouts/slideLayout7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4425775"/>
      </p:ext>
    </p:extLst>
  </p:cSld>
  <p:clrMapOvr>
    <a:masterClrMapping/>
  </p:clrMapOvr>
  <p:transition xmlns:p14="http://schemas.microsoft.com/office/powerpoint/2010/main"/>
</p:sldLayout>
</file>

<file path=ppt/slideLayouts/slideLayout7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411998736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298549"/>
      </p:ext>
    </p:extLst>
  </p:cSld>
  <p:clrMapOvr>
    <a:masterClrMapping/>
  </p:clrMapOvr>
  <p:transition xmlns:p14="http://schemas.microsoft.com/office/powerpoint/2010/main"/>
</p:sldLayout>
</file>

<file path=ppt/slideLayouts/slideLayout7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9483888"/>
      </p:ext>
    </p:extLst>
  </p:cSld>
  <p:clrMapOvr>
    <a:masterClrMapping/>
  </p:clrMapOvr>
  <p:transition xmlns:p14="http://schemas.microsoft.com/office/powerpoint/2010/main"/>
</p:sldLayout>
</file>

<file path=ppt/slideLayouts/slideLayout7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5297334"/>
      </p:ext>
    </p:extLst>
  </p:cSld>
  <p:clrMapOvr>
    <a:masterClrMapping/>
  </p:clrMapOvr>
  <p:transition xmlns:p14="http://schemas.microsoft.com/office/powerpoint/2010/main"/>
</p:sldLayout>
</file>

<file path=ppt/slideLayouts/slideLayout7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9997497"/>
      </p:ext>
    </p:extLst>
  </p:cSld>
  <p:clrMapOvr>
    <a:masterClrMapping/>
  </p:clrMapOvr>
  <p:transition xmlns:p14="http://schemas.microsoft.com/office/powerpoint/2010/main"/>
</p:sldLayout>
</file>

<file path=ppt/slideLayouts/slideLayout7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420479"/>
      </p:ext>
    </p:extLst>
  </p:cSld>
  <p:clrMapOvr>
    <a:masterClrMapping/>
  </p:clrMapOvr>
  <p:transition xmlns:p14="http://schemas.microsoft.com/office/powerpoint/2010/main"/>
</p:sldLayout>
</file>

<file path=ppt/slideLayouts/slideLayout7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4079276542"/>
      </p:ext>
    </p:extLst>
  </p:cSld>
  <p:clrMapOvr>
    <a:masterClrMapping/>
  </p:clrMapOvr>
  <p:transition xmlns:p14="http://schemas.microsoft.com/office/powerpoint/2010/main"/>
</p:sldLayout>
</file>

<file path=ppt/slideLayouts/slideLayout7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948749435"/>
      </p:ext>
    </p:extLst>
  </p:cSld>
  <p:clrMapOvr>
    <a:masterClrMapping/>
  </p:clrMapOvr>
  <p:transition xmlns:p14="http://schemas.microsoft.com/office/powerpoint/2010/main"/>
</p:sldLayout>
</file>

<file path=ppt/slideLayouts/slideLayout7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6588054"/>
      </p:ext>
    </p:extLst>
  </p:cSld>
  <p:clrMapOvr>
    <a:masterClrMapping/>
  </p:clrMapOvr>
  <p:transition xmlns:p14="http://schemas.microsoft.com/office/powerpoint/2010/main"/>
</p:sldLayout>
</file>

<file path=ppt/slideLayouts/slideLayout7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605604"/>
      </p:ext>
    </p:extLst>
  </p:cSld>
  <p:clrMapOvr>
    <a:masterClrMapping/>
  </p:clrMapOvr>
  <p:transition xmlns:p14="http://schemas.microsoft.com/office/powerpoint/2010/main"/>
</p:sldLayout>
</file>

<file path=ppt/slideLayouts/slideLayout7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2472534"/>
      </p:ext>
    </p:extLst>
  </p:cSld>
  <p:clrMapOvr>
    <a:masterClrMapping/>
  </p:clrMapOvr>
  <p:transition xmlns:p14="http://schemas.microsoft.com/office/powerpoint/2010/main"/>
</p:sldLayout>
</file>

<file path=ppt/slideLayouts/slideLayout7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159704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0281395"/>
      </p:ext>
    </p:extLst>
  </p:cSld>
  <p:clrMapOvr>
    <a:masterClrMapping/>
  </p:clrMapOvr>
  <p:transition xmlns:p14="http://schemas.microsoft.com/office/powerpoint/2010/main"/>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6846" indent="0" algn="ctr">
              <a:buNone/>
              <a:defRPr/>
            </a:lvl2pPr>
            <a:lvl3pPr marL="913696" indent="0" algn="ctr">
              <a:buNone/>
              <a:defRPr/>
            </a:lvl3pPr>
            <a:lvl4pPr marL="1370550" indent="0" algn="ctr">
              <a:buNone/>
              <a:defRPr/>
            </a:lvl4pPr>
            <a:lvl5pPr marL="1827398" indent="0" algn="ctr">
              <a:buNone/>
              <a:defRPr/>
            </a:lvl5pPr>
            <a:lvl6pPr marL="2284245" indent="0" algn="ctr">
              <a:buNone/>
              <a:defRPr/>
            </a:lvl6pPr>
            <a:lvl7pPr marL="2741098" indent="0" algn="ctr">
              <a:buNone/>
              <a:defRPr/>
            </a:lvl7pPr>
            <a:lvl8pPr marL="3197941" indent="0" algn="ctr">
              <a:buNone/>
              <a:defRPr/>
            </a:lvl8pPr>
            <a:lvl9pPr marL="365479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7310317"/>
      </p:ext>
    </p:extLst>
  </p:cSld>
  <p:clrMapOvr>
    <a:masterClrMapping/>
  </p:clrMapOvr>
  <p:transition xmlns:p14="http://schemas.microsoft.com/office/powerpoint/2010/main"/>
</p:sldLayout>
</file>

<file path=ppt/slideLayouts/slideLayout7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429518"/>
      </p:ext>
    </p:extLst>
  </p:cSld>
  <p:clrMapOvr>
    <a:masterClrMapping/>
  </p:clrMapOvr>
  <p:transition xmlns:p14="http://schemas.microsoft.com/office/powerpoint/2010/main"/>
</p:sldLayout>
</file>

<file path=ppt/slideLayouts/slideLayout7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Tree>
    <p:extLst>
      <p:ext uri="{BB962C8B-B14F-4D97-AF65-F5344CB8AC3E}">
        <p14:creationId xmlns:p14="http://schemas.microsoft.com/office/powerpoint/2010/main" val="1551219878"/>
      </p:ext>
    </p:extLst>
  </p:cSld>
  <p:clrMapOvr>
    <a:masterClrMapping/>
  </p:clrMapOvr>
  <p:transition xmlns:p14="http://schemas.microsoft.com/office/powerpoint/2010/main"/>
</p:sldLayout>
</file>

<file path=ppt/slideLayouts/slideLayout7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4565648"/>
      </p:ext>
    </p:extLst>
  </p:cSld>
  <p:clrMapOvr>
    <a:masterClrMapping/>
  </p:clrMapOvr>
  <p:transition xmlns:p14="http://schemas.microsoft.com/office/powerpoint/2010/main"/>
</p:sldLayout>
</file>

<file path=ppt/slideLayouts/slideLayout7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047056"/>
      </p:ext>
    </p:extLst>
  </p:cSld>
  <p:clrMapOvr>
    <a:masterClrMapping/>
  </p:clrMapOvr>
  <p:transition xmlns:p14="http://schemas.microsoft.com/office/powerpoint/2010/main"/>
</p:sldLayout>
</file>

<file path=ppt/slideLayouts/slideLayout7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0864506"/>
      </p:ext>
    </p:extLst>
  </p:cSld>
  <p:clrMapOvr>
    <a:masterClrMapping/>
  </p:clrMapOvr>
  <p:transition xmlns:p14="http://schemas.microsoft.com/office/powerpoint/2010/main"/>
</p:sldLayout>
</file>

<file path=ppt/slideLayouts/slideLayout7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78440"/>
      </p:ext>
    </p:extLst>
  </p:cSld>
  <p:clrMapOvr>
    <a:masterClrMapping/>
  </p:clrMapOvr>
  <p:transition xmlns:p14="http://schemas.microsoft.com/office/powerpoint/2010/main"/>
</p:sldLayout>
</file>

<file path=ppt/slideLayouts/slideLayout7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3537449104"/>
      </p:ext>
    </p:extLst>
  </p:cSld>
  <p:clrMapOvr>
    <a:masterClrMapping/>
  </p:clrMapOvr>
  <p:transition xmlns:p14="http://schemas.microsoft.com/office/powerpoint/2010/main"/>
</p:sldLayout>
</file>

<file path=ppt/slideLayouts/slideLayout7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Tree>
    <p:extLst>
      <p:ext uri="{BB962C8B-B14F-4D97-AF65-F5344CB8AC3E}">
        <p14:creationId xmlns:p14="http://schemas.microsoft.com/office/powerpoint/2010/main" val="2752785884"/>
      </p:ext>
    </p:extLst>
  </p:cSld>
  <p:clrMapOvr>
    <a:masterClrMapping/>
  </p:clrMapOvr>
  <p:transition xmlns:p14="http://schemas.microsoft.com/office/powerpoint/2010/main"/>
</p:sldLayout>
</file>

<file path=ppt/slideLayouts/slideLayout7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946237"/>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42728035"/>
      </p:ext>
    </p:extLst>
  </p:cSld>
  <p:clrMapOvr>
    <a:masterClrMapping/>
  </p:clrMapOvr>
  <p:transition xmlns:p14="http://schemas.microsoft.com/office/powerpoint/2010/main"/>
</p:sldLayout>
</file>

<file path=ppt/slideLayouts/slideLayout7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5"/>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15"/>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109778"/>
      </p:ext>
    </p:extLst>
  </p:cSld>
  <p:clrMapOvr>
    <a:masterClrMapping/>
  </p:clrMapOvr>
  <p:transition xmlns:p14="http://schemas.microsoft.com/office/powerpoint/2010/main"/>
</p:sldLayout>
</file>

<file path=ppt/slideLayouts/slideLayout7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15"/>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9010039"/>
      </p:ext>
    </p:extLst>
  </p:cSld>
  <p:clrMapOvr>
    <a:masterClrMapping/>
  </p:clrMapOvr>
  <p:transition xmlns:p14="http://schemas.microsoft.com/office/powerpoint/2010/main"/>
</p:sldLayout>
</file>

<file path=ppt/slideLayouts/slideLayout7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196553827"/>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3127277"/>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9214631"/>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7820122"/>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0266338"/>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9633131"/>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8001743"/>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890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601262"/>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1515732"/>
      </p:ext>
    </p:extLst>
  </p:cSld>
  <p:clrMapOvr>
    <a:masterClrMapping/>
  </p:clrMapOvr>
  <p:transition xmlns:p14="http://schemas.microsoft.com/office/powerpoint/2010/main"/>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86406773"/>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97200837"/>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40810"/>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1068A-058D-4448-9A2B-BFFC4F595585}" type="datetimeFigureOut">
              <a:rPr lang="en-US" smtClean="0">
                <a:solidFill>
                  <a:prstClr val="black">
                    <a:tint val="75000"/>
                  </a:prstClr>
                </a:solidFill>
                <a:latin typeface="Calibri"/>
              </a:rPr>
              <a:pPr/>
              <a:t>3/14/15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F9BE4C7-3EA7-A14A-96EE-34D4AFA7A6D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5543711"/>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28940180"/>
      </p:ext>
    </p:extLst>
  </p:cSld>
  <p:clrMapOvr>
    <a:masterClrMapping/>
  </p:clrMapOvr>
  <p:transition xmlns:p14="http://schemas.microsoft.com/office/powerpoint/2010/main"/>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8379828"/>
      </p:ext>
    </p:extLst>
  </p:cSld>
  <p:clrMapOvr>
    <a:masterClrMapping/>
  </p:clrMapOvr>
  <p:transition xmlns:p14="http://schemas.microsoft.com/office/powerpoint/2010/main"/>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53629090"/>
      </p:ext>
    </p:extLst>
  </p:cSld>
  <p:clrMapOvr>
    <a:masterClrMapping/>
  </p:clrMapOvr>
  <p:transition xmlns:p14="http://schemas.microsoft.com/office/powerpoint/2010/main"/>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3754990"/>
      </p:ext>
    </p:extLst>
  </p:cSld>
  <p:clrMapOvr>
    <a:masterClrMapping/>
  </p:clrMapOvr>
  <p:transition xmlns:p14="http://schemas.microsoft.com/office/powerpoint/2010/main"/>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7389045"/>
      </p:ext>
    </p:extLst>
  </p:cSld>
  <p:clrMapOvr>
    <a:masterClrMapping/>
  </p:clrMapOvr>
  <p:transition xmlns:p14="http://schemas.microsoft.com/office/powerpoint/2010/main"/>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859599"/>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6700981"/>
      </p:ext>
    </p:extLst>
  </p:cSld>
  <p:clrMapOvr>
    <a:masterClrMapping/>
  </p:clrMapOvr>
  <p:transition xmlns:p14="http://schemas.microsoft.com/office/powerpoint/2010/main"/>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1789"/>
      </p:ext>
    </p:extLst>
  </p:cSld>
  <p:clrMapOvr>
    <a:masterClrMapping/>
  </p:clrMapOvr>
  <p:transition xmlns:p14="http://schemas.microsoft.com/office/powerpoint/2010/main"/>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77748547"/>
      </p:ext>
    </p:extLst>
  </p:cSld>
  <p:clrMapOvr>
    <a:masterClrMapping/>
  </p:clrMapOvr>
  <p:transition xmlns:p14="http://schemas.microsoft.com/office/powerpoint/2010/main"/>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0572219"/>
      </p:ext>
    </p:extLst>
  </p:cSld>
  <p:clrMapOvr>
    <a:masterClrMapping/>
  </p:clrMapOvr>
  <p:transition xmlns:p14="http://schemas.microsoft.com/office/powerpoint/2010/main"/>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982649"/>
      </p:ext>
    </p:extLst>
  </p:cSld>
  <p:clrMapOvr>
    <a:masterClrMapping/>
  </p:clrMapOvr>
  <p:transition xmlns:p14="http://schemas.microsoft.com/office/powerpoint/2010/main"/>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9921688"/>
      </p:ext>
    </p:extLst>
  </p:cSld>
  <p:clrMapOvr>
    <a:masterClrMapping/>
  </p:clrMapOvr>
  <p:transition xmlns:p14="http://schemas.microsoft.com/office/powerpoint/2010/main"/>
</p:sldLayout>
</file>

<file path=ppt/slideLayouts/slideLayout8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2016999"/>
      </p:ext>
    </p:extLst>
  </p:cSld>
  <p:clrMapOvr>
    <a:masterClrMapping/>
  </p:clrMapOvr>
  <p:transition xmlns:p14="http://schemas.microsoft.com/office/powerpoint/2010/main"/>
</p:sldLayout>
</file>

<file path=ppt/slideLayouts/slideLayout8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616828771"/>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CE4730-B372-5E4E-8660-A3A805EF64D2}" type="slidenum">
              <a:rPr lang="en-US" smtClean="0"/>
              <a:pPr>
                <a:defRPr/>
              </a:pPr>
              <a:t>‹#›</a:t>
            </a:fld>
            <a:endParaRPr lang="en-US"/>
          </a:p>
        </p:txBody>
      </p:sp>
    </p:spTree>
    <p:extLst>
      <p:ext uri="{BB962C8B-B14F-4D97-AF65-F5344CB8AC3E}">
        <p14:creationId xmlns:p14="http://schemas.microsoft.com/office/powerpoint/2010/main" val="2030853258"/>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ED134D-9117-364B-9F0F-3158233C2093}" type="slidenum">
              <a:rPr lang="en-US" smtClean="0"/>
              <a:pPr>
                <a:defRPr/>
              </a:pPr>
              <a:t>‹#›</a:t>
            </a:fld>
            <a:endParaRPr lang="en-US"/>
          </a:p>
        </p:txBody>
      </p:sp>
    </p:spTree>
    <p:extLst>
      <p:ext uri="{BB962C8B-B14F-4D97-AF65-F5344CB8AC3E}">
        <p14:creationId xmlns:p14="http://schemas.microsoft.com/office/powerpoint/2010/main" val="3460534032"/>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042781-61E8-624E-8348-32BD5C750A37}" type="slidenum">
              <a:rPr lang="en-US" smtClean="0"/>
              <a:pPr>
                <a:defRPr/>
              </a:pPr>
              <a:t>‹#›</a:t>
            </a:fld>
            <a:endParaRPr lang="en-US"/>
          </a:p>
        </p:txBody>
      </p:sp>
    </p:spTree>
    <p:extLst>
      <p:ext uri="{BB962C8B-B14F-4D97-AF65-F5344CB8AC3E}">
        <p14:creationId xmlns:p14="http://schemas.microsoft.com/office/powerpoint/2010/main" val="18677484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4268451"/>
      </p:ext>
    </p:extLst>
  </p:cSld>
  <p:clrMapOvr>
    <a:masterClrMapping/>
  </p:clrMapOvr>
  <p:transition xmlns:p14="http://schemas.microsoft.com/office/powerpoint/2010/main"/>
</p:sldLayout>
</file>

<file path=ppt/slideLayouts/slideLayout8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5940BA7-231F-6E4B-8743-D8F079CD9D59}" type="slidenum">
              <a:rPr lang="en-US" smtClean="0"/>
              <a:pPr>
                <a:defRPr/>
              </a:pPr>
              <a:t>‹#›</a:t>
            </a:fld>
            <a:endParaRPr lang="en-US"/>
          </a:p>
        </p:txBody>
      </p:sp>
    </p:spTree>
    <p:extLst>
      <p:ext uri="{BB962C8B-B14F-4D97-AF65-F5344CB8AC3E}">
        <p14:creationId xmlns:p14="http://schemas.microsoft.com/office/powerpoint/2010/main" val="2930943690"/>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8D7D563-E704-DC4E-AEA6-25A4EEABD3F8}" type="slidenum">
              <a:rPr lang="en-US" smtClean="0"/>
              <a:pPr>
                <a:defRPr/>
              </a:pPr>
              <a:t>‹#›</a:t>
            </a:fld>
            <a:endParaRPr lang="en-US"/>
          </a:p>
        </p:txBody>
      </p:sp>
    </p:spTree>
    <p:extLst>
      <p:ext uri="{BB962C8B-B14F-4D97-AF65-F5344CB8AC3E}">
        <p14:creationId xmlns:p14="http://schemas.microsoft.com/office/powerpoint/2010/main" val="2020087036"/>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D57A8EA-BD38-AB43-869A-8A4261104D1F}" type="slidenum">
              <a:rPr lang="en-US" smtClean="0"/>
              <a:pPr>
                <a:defRPr/>
              </a:pPr>
              <a:t>‹#›</a:t>
            </a:fld>
            <a:endParaRPr lang="en-US"/>
          </a:p>
        </p:txBody>
      </p:sp>
    </p:spTree>
    <p:extLst>
      <p:ext uri="{BB962C8B-B14F-4D97-AF65-F5344CB8AC3E}">
        <p14:creationId xmlns:p14="http://schemas.microsoft.com/office/powerpoint/2010/main" val="1359761221"/>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23A9077-6948-9447-B276-89353EC72932}" type="slidenum">
              <a:rPr lang="en-US" smtClean="0"/>
              <a:pPr>
                <a:defRPr/>
              </a:pPr>
              <a:t>‹#›</a:t>
            </a:fld>
            <a:endParaRPr lang="en-US"/>
          </a:p>
        </p:txBody>
      </p:sp>
    </p:spTree>
    <p:extLst>
      <p:ext uri="{BB962C8B-B14F-4D97-AF65-F5344CB8AC3E}">
        <p14:creationId xmlns:p14="http://schemas.microsoft.com/office/powerpoint/2010/main" val="2776645842"/>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ECE2947-2C8C-5A4C-9A26-A4C6BEBA04A2}" type="slidenum">
              <a:rPr lang="en-US" smtClean="0"/>
              <a:pPr>
                <a:defRPr/>
              </a:pPr>
              <a:t>‹#›</a:t>
            </a:fld>
            <a:endParaRPr lang="en-US"/>
          </a:p>
        </p:txBody>
      </p:sp>
    </p:spTree>
    <p:extLst>
      <p:ext uri="{BB962C8B-B14F-4D97-AF65-F5344CB8AC3E}">
        <p14:creationId xmlns:p14="http://schemas.microsoft.com/office/powerpoint/2010/main" val="3880269509"/>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C1CD0B-2786-3247-8DEB-80F707DD2305}" type="slidenum">
              <a:rPr lang="en-US" smtClean="0"/>
              <a:pPr>
                <a:defRPr/>
              </a:pPr>
              <a:t>‹#›</a:t>
            </a:fld>
            <a:endParaRPr lang="en-US"/>
          </a:p>
        </p:txBody>
      </p:sp>
    </p:spTree>
    <p:extLst>
      <p:ext uri="{BB962C8B-B14F-4D97-AF65-F5344CB8AC3E}">
        <p14:creationId xmlns:p14="http://schemas.microsoft.com/office/powerpoint/2010/main" val="222101886"/>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E090F5-8E5E-6045-A6E2-EEBC1555B506}" type="slidenum">
              <a:rPr lang="en-US" smtClean="0"/>
              <a:pPr>
                <a:defRPr/>
              </a:pPr>
              <a:t>‹#›</a:t>
            </a:fld>
            <a:endParaRPr lang="en-US"/>
          </a:p>
        </p:txBody>
      </p:sp>
    </p:spTree>
    <p:extLst>
      <p:ext uri="{BB962C8B-B14F-4D97-AF65-F5344CB8AC3E}">
        <p14:creationId xmlns:p14="http://schemas.microsoft.com/office/powerpoint/2010/main" val="933565211"/>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D385D55-34A5-EE4F-90AA-8922219634B2}" type="datetimeFigureOut">
              <a:rPr lang="en-US" smtClean="0"/>
              <a:pPr>
                <a:defRPr/>
              </a:pPr>
              <a:t>3/14/15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480E749-A51F-1648-93BF-49B09062336C}" type="slidenum">
              <a:rPr lang="en-US" smtClean="0"/>
              <a:pPr>
                <a:defRPr/>
              </a:pPr>
              <a:t>‹#›</a:t>
            </a:fld>
            <a:endParaRPr lang="en-US"/>
          </a:p>
        </p:txBody>
      </p:sp>
    </p:spTree>
    <p:extLst>
      <p:ext uri="{BB962C8B-B14F-4D97-AF65-F5344CB8AC3E}">
        <p14:creationId xmlns:p14="http://schemas.microsoft.com/office/powerpoint/2010/main" val="178399459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536013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H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H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66D4047D-0D5C-7345-9DB5-423ABBB84013}" type="slidenum">
              <a:rPr lang="en-US" altLang="zh-CHS"/>
              <a:pPr>
                <a:defRPr/>
              </a:pPr>
              <a:t>‹#›</a:t>
            </a:fld>
            <a:endParaRPr lang="en-US" altLang="zh-CHS"/>
          </a:p>
        </p:txBody>
      </p:sp>
    </p:spTree>
    <p:extLst>
      <p:ext uri="{BB962C8B-B14F-4D97-AF65-F5344CB8AC3E}">
        <p14:creationId xmlns:p14="http://schemas.microsoft.com/office/powerpoint/2010/main" val="6188750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a:lstStyle>
            <a:lvl1pPr>
              <a:defRPr>
                <a:solidFill>
                  <a:srgbClr val="000000"/>
                </a:solidFill>
              </a:defRPr>
            </a:lvl1pPr>
          </a:lstStyle>
          <a:p>
            <a:pPr>
              <a:defRPr/>
            </a:pPr>
            <a:endParaRPr lang="en-US" altLang="zh-CHS"/>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a:lstStyle>
            <a:lvl1pPr>
              <a:defRPr>
                <a:solidFill>
                  <a:srgbClr val="000000"/>
                </a:solidFill>
              </a:defRPr>
            </a:lvl1pPr>
          </a:lstStyle>
          <a:p>
            <a:pPr>
              <a:defRPr/>
            </a:pPr>
            <a:endParaRPr lang="en-US" altLang="zh-CHS"/>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a:lstStyle>
            <a:lvl1pPr>
              <a:defRPr>
                <a:solidFill>
                  <a:srgbClr val="000000"/>
                </a:solidFill>
              </a:defRPr>
            </a:lvl1pPr>
          </a:lstStyle>
          <a:p>
            <a:pPr>
              <a:defRPr/>
            </a:pPr>
            <a:fld id="{732C3D90-2CF9-9044-A840-A90A5EE9359B}" type="slidenum">
              <a:rPr lang="en-US" altLang="zh-CHS"/>
              <a:pPr>
                <a:defRPr/>
              </a:pPr>
              <a:t>‹#›</a:t>
            </a:fld>
            <a:endParaRPr lang="en-US" altLang="zh-CHS"/>
          </a:p>
        </p:txBody>
      </p:sp>
    </p:spTree>
    <p:extLst>
      <p:ext uri="{BB962C8B-B14F-4D97-AF65-F5344CB8AC3E}">
        <p14:creationId xmlns:p14="http://schemas.microsoft.com/office/powerpoint/2010/main" val="837377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0419132"/>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05288881"/>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smtClean="0"/>
              <a:t>Click to edit Master text styles</a:t>
            </a:r>
          </a:p>
        </p:txBody>
      </p:sp>
    </p:spTree>
    <p:extLst>
      <p:ext uri="{BB962C8B-B14F-4D97-AF65-F5344CB8AC3E}">
        <p14:creationId xmlns:p14="http://schemas.microsoft.com/office/powerpoint/2010/main" val="3464122940"/>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9556281"/>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3261162"/>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840973"/>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07857518"/>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922397"/>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345287341"/>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smtClean="0"/>
              <a:t>Click to edit Master text styles</a:t>
            </a:r>
          </a:p>
        </p:txBody>
      </p:sp>
    </p:spTree>
    <p:extLst>
      <p:ext uri="{BB962C8B-B14F-4D97-AF65-F5344CB8AC3E}">
        <p14:creationId xmlns:p14="http://schemas.microsoft.com/office/powerpoint/2010/main" val="1794817878"/>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6471548"/>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2488995"/>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981201"/>
            <a:ext cx="3810000" cy="4638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3149921"/>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1173813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smtClean="0"/>
              <a:t>Click to edit Master title style</a:t>
            </a:r>
            <a:endParaRPr lang="en-US"/>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313365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tags" Target="../tags/tag1.xml"/><Relationship Id="rId18" Type="http://schemas.openxmlformats.org/officeDocument/2006/relationships/tags" Target="../tags/tag2.xml"/><Relationship Id="rId19" Type="http://schemas.openxmlformats.org/officeDocument/2006/relationships/tags" Target="../tags/tag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slideLayout" Target="../slideLayouts/slideLayout136.xml"/><Relationship Id="rId13" Type="http://schemas.openxmlformats.org/officeDocument/2006/relationships/slideLayout" Target="../slideLayouts/slideLayout137.xml"/><Relationship Id="rId14" Type="http://schemas.openxmlformats.org/officeDocument/2006/relationships/theme" Target="../theme/theme10.xml"/><Relationship Id="rId15" Type="http://schemas.openxmlformats.org/officeDocument/2006/relationships/tags" Target="../tags/tag85.xml"/><Relationship Id="rId16" Type="http://schemas.openxmlformats.org/officeDocument/2006/relationships/tags" Target="../tags/tag86.xml"/><Relationship Id="rId17" Type="http://schemas.openxmlformats.org/officeDocument/2006/relationships/tags" Target="../tags/tag87.xml"/><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48.xml"/><Relationship Id="rId12" Type="http://schemas.openxmlformats.org/officeDocument/2006/relationships/slideLayout" Target="../slideLayouts/slideLayout149.xml"/><Relationship Id="rId13" Type="http://schemas.openxmlformats.org/officeDocument/2006/relationships/slideLayout" Target="../slideLayouts/slideLayout150.xml"/><Relationship Id="rId14" Type="http://schemas.openxmlformats.org/officeDocument/2006/relationships/theme" Target="../theme/theme11.xml"/><Relationship Id="rId15" Type="http://schemas.openxmlformats.org/officeDocument/2006/relationships/tags" Target="../tags/tag88.xml"/><Relationship Id="rId16" Type="http://schemas.openxmlformats.org/officeDocument/2006/relationships/tags" Target="../tags/tag89.xml"/><Relationship Id="rId17" Type="http://schemas.openxmlformats.org/officeDocument/2006/relationships/tags" Target="../tags/tag90.xml"/><Relationship Id="rId1" Type="http://schemas.openxmlformats.org/officeDocument/2006/relationships/slideLayout" Target="../slideLayouts/slideLayout138.xml"/><Relationship Id="rId2" Type="http://schemas.openxmlformats.org/officeDocument/2006/relationships/slideLayout" Target="../slideLayouts/slideLayout139.xml"/><Relationship Id="rId3" Type="http://schemas.openxmlformats.org/officeDocument/2006/relationships/slideLayout" Target="../slideLayouts/slideLayout140.xml"/><Relationship Id="rId4" Type="http://schemas.openxmlformats.org/officeDocument/2006/relationships/slideLayout" Target="../slideLayouts/slideLayout141.xml"/><Relationship Id="rId5" Type="http://schemas.openxmlformats.org/officeDocument/2006/relationships/slideLayout" Target="../slideLayouts/slideLayout142.xml"/><Relationship Id="rId6" Type="http://schemas.openxmlformats.org/officeDocument/2006/relationships/slideLayout" Target="../slideLayouts/slideLayout143.xml"/><Relationship Id="rId7" Type="http://schemas.openxmlformats.org/officeDocument/2006/relationships/slideLayout" Target="../slideLayouts/slideLayout144.xml"/><Relationship Id="rId8" Type="http://schemas.openxmlformats.org/officeDocument/2006/relationships/slideLayout" Target="../slideLayouts/slideLayout145.xml"/><Relationship Id="rId9" Type="http://schemas.openxmlformats.org/officeDocument/2006/relationships/slideLayout" Target="../slideLayouts/slideLayout146.xml"/><Relationship Id="rId10" Type="http://schemas.openxmlformats.org/officeDocument/2006/relationships/slideLayout" Target="../slideLayouts/slideLayout147.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59.xml"/><Relationship Id="rId20" Type="http://schemas.openxmlformats.org/officeDocument/2006/relationships/tags" Target="../tags/tag98.xml"/><Relationship Id="rId21" Type="http://schemas.openxmlformats.org/officeDocument/2006/relationships/tags" Target="../tags/tag99.xml"/><Relationship Id="rId22" Type="http://schemas.openxmlformats.org/officeDocument/2006/relationships/tags" Target="../tags/tag100.xml"/><Relationship Id="rId10" Type="http://schemas.openxmlformats.org/officeDocument/2006/relationships/slideLayout" Target="../slideLayouts/slideLayout160.xml"/><Relationship Id="rId11" Type="http://schemas.openxmlformats.org/officeDocument/2006/relationships/slideLayout" Target="../slideLayouts/slideLayout161.xml"/><Relationship Id="rId12" Type="http://schemas.openxmlformats.org/officeDocument/2006/relationships/theme" Target="../theme/theme12.xml"/><Relationship Id="rId13" Type="http://schemas.openxmlformats.org/officeDocument/2006/relationships/tags" Target="../tags/tag91.xml"/><Relationship Id="rId14" Type="http://schemas.openxmlformats.org/officeDocument/2006/relationships/tags" Target="../tags/tag92.xml"/><Relationship Id="rId15" Type="http://schemas.openxmlformats.org/officeDocument/2006/relationships/tags" Target="../tags/tag93.xml"/><Relationship Id="rId16" Type="http://schemas.openxmlformats.org/officeDocument/2006/relationships/tags" Target="../tags/tag94.xml"/><Relationship Id="rId17" Type="http://schemas.openxmlformats.org/officeDocument/2006/relationships/tags" Target="../tags/tag95.xml"/><Relationship Id="rId18" Type="http://schemas.openxmlformats.org/officeDocument/2006/relationships/tags" Target="../tags/tag96.xml"/><Relationship Id="rId19" Type="http://schemas.openxmlformats.org/officeDocument/2006/relationships/tags" Target="../tags/tag97.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72.xml"/><Relationship Id="rId12" Type="http://schemas.openxmlformats.org/officeDocument/2006/relationships/theme" Target="../theme/theme13.xml"/><Relationship Id="rId13" Type="http://schemas.openxmlformats.org/officeDocument/2006/relationships/tags" Target="../tags/tag134.xml"/><Relationship Id="rId14" Type="http://schemas.openxmlformats.org/officeDocument/2006/relationships/tags" Target="../tags/tag135.xml"/><Relationship Id="rId15" Type="http://schemas.openxmlformats.org/officeDocument/2006/relationships/tags" Target="../tags/tag136.xml"/><Relationship Id="rId16" Type="http://schemas.openxmlformats.org/officeDocument/2006/relationships/tags" Target="../tags/tag137.xml"/><Relationship Id="rId17" Type="http://schemas.openxmlformats.org/officeDocument/2006/relationships/tags" Target="../tags/tag138.xml"/><Relationship Id="rId1" Type="http://schemas.openxmlformats.org/officeDocument/2006/relationships/slideLayout" Target="../slideLayouts/slideLayout162.xml"/><Relationship Id="rId2" Type="http://schemas.openxmlformats.org/officeDocument/2006/relationships/slideLayout" Target="../slideLayouts/slideLayout163.xml"/><Relationship Id="rId3" Type="http://schemas.openxmlformats.org/officeDocument/2006/relationships/slideLayout" Target="../slideLayouts/slideLayout164.xml"/><Relationship Id="rId4" Type="http://schemas.openxmlformats.org/officeDocument/2006/relationships/slideLayout" Target="../slideLayouts/slideLayout165.xml"/><Relationship Id="rId5" Type="http://schemas.openxmlformats.org/officeDocument/2006/relationships/slideLayout" Target="../slideLayouts/slideLayout166.xml"/><Relationship Id="rId6" Type="http://schemas.openxmlformats.org/officeDocument/2006/relationships/slideLayout" Target="../slideLayouts/slideLayout167.xml"/><Relationship Id="rId7" Type="http://schemas.openxmlformats.org/officeDocument/2006/relationships/slideLayout" Target="../slideLayouts/slideLayout168.xml"/><Relationship Id="rId8" Type="http://schemas.openxmlformats.org/officeDocument/2006/relationships/slideLayout" Target="../slideLayouts/slideLayout169.xml"/><Relationship Id="rId9" Type="http://schemas.openxmlformats.org/officeDocument/2006/relationships/slideLayout" Target="../slideLayouts/slideLayout170.xml"/><Relationship Id="rId10" Type="http://schemas.openxmlformats.org/officeDocument/2006/relationships/slideLayout" Target="../slideLayouts/slideLayout171.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83.xml"/><Relationship Id="rId12" Type="http://schemas.openxmlformats.org/officeDocument/2006/relationships/theme" Target="../theme/theme14.xml"/><Relationship Id="rId13" Type="http://schemas.openxmlformats.org/officeDocument/2006/relationships/tags" Target="../tags/tag172.xml"/><Relationship Id="rId14" Type="http://schemas.openxmlformats.org/officeDocument/2006/relationships/tags" Target="../tags/tag173.xml"/><Relationship Id="rId15" Type="http://schemas.openxmlformats.org/officeDocument/2006/relationships/tags" Target="../tags/tag174.xml"/><Relationship Id="rId16" Type="http://schemas.openxmlformats.org/officeDocument/2006/relationships/tags" Target="../tags/tag175.xml"/><Relationship Id="rId1" Type="http://schemas.openxmlformats.org/officeDocument/2006/relationships/slideLayout" Target="../slideLayouts/slideLayout173.xml"/><Relationship Id="rId2" Type="http://schemas.openxmlformats.org/officeDocument/2006/relationships/slideLayout" Target="../slideLayouts/slideLayout174.xml"/><Relationship Id="rId3" Type="http://schemas.openxmlformats.org/officeDocument/2006/relationships/slideLayout" Target="../slideLayouts/slideLayout175.xml"/><Relationship Id="rId4" Type="http://schemas.openxmlformats.org/officeDocument/2006/relationships/slideLayout" Target="../slideLayouts/slideLayout176.xml"/><Relationship Id="rId5" Type="http://schemas.openxmlformats.org/officeDocument/2006/relationships/slideLayout" Target="../slideLayouts/slideLayout177.xml"/><Relationship Id="rId6" Type="http://schemas.openxmlformats.org/officeDocument/2006/relationships/slideLayout" Target="../slideLayouts/slideLayout178.xml"/><Relationship Id="rId7" Type="http://schemas.openxmlformats.org/officeDocument/2006/relationships/slideLayout" Target="../slideLayouts/slideLayout179.xml"/><Relationship Id="rId8" Type="http://schemas.openxmlformats.org/officeDocument/2006/relationships/slideLayout" Target="../slideLayouts/slideLayout180.xml"/><Relationship Id="rId9" Type="http://schemas.openxmlformats.org/officeDocument/2006/relationships/slideLayout" Target="../slideLayouts/slideLayout181.xml"/><Relationship Id="rId10" Type="http://schemas.openxmlformats.org/officeDocument/2006/relationships/slideLayout" Target="../slideLayouts/slideLayout182.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92.xml"/><Relationship Id="rId20" Type="http://schemas.openxmlformats.org/officeDocument/2006/relationships/tags" Target="../tags/tag183.xml"/><Relationship Id="rId21" Type="http://schemas.openxmlformats.org/officeDocument/2006/relationships/tags" Target="../tags/tag184.xml"/><Relationship Id="rId10" Type="http://schemas.openxmlformats.org/officeDocument/2006/relationships/slideLayout" Target="../slideLayouts/slideLayout193.xml"/><Relationship Id="rId11" Type="http://schemas.openxmlformats.org/officeDocument/2006/relationships/slideLayout" Target="../slideLayouts/slideLayout194.xml"/><Relationship Id="rId12" Type="http://schemas.openxmlformats.org/officeDocument/2006/relationships/theme" Target="../theme/theme15.xml"/><Relationship Id="rId13" Type="http://schemas.openxmlformats.org/officeDocument/2006/relationships/tags" Target="../tags/tag176.xml"/><Relationship Id="rId14" Type="http://schemas.openxmlformats.org/officeDocument/2006/relationships/tags" Target="../tags/tag177.xml"/><Relationship Id="rId15" Type="http://schemas.openxmlformats.org/officeDocument/2006/relationships/tags" Target="../tags/tag178.xml"/><Relationship Id="rId16" Type="http://schemas.openxmlformats.org/officeDocument/2006/relationships/tags" Target="../tags/tag179.xml"/><Relationship Id="rId17" Type="http://schemas.openxmlformats.org/officeDocument/2006/relationships/tags" Target="../tags/tag180.xml"/><Relationship Id="rId18" Type="http://schemas.openxmlformats.org/officeDocument/2006/relationships/tags" Target="../tags/tag181.xml"/><Relationship Id="rId19" Type="http://schemas.openxmlformats.org/officeDocument/2006/relationships/tags" Target="../tags/tag182.xml"/><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s>
</file>

<file path=ppt/slideMasters/_rels/slideMaster16.xml.rels><?xml version="1.0" encoding="UTF-8" standalone="yes"?>
<Relationships xmlns="http://schemas.openxmlformats.org/package/2006/relationships"><Relationship Id="rId9" Type="http://schemas.openxmlformats.org/officeDocument/2006/relationships/slideLayout" Target="../slideLayouts/slideLayout203.xml"/><Relationship Id="rId20" Type="http://schemas.openxmlformats.org/officeDocument/2006/relationships/tags" Target="../tags/tag224.xml"/><Relationship Id="rId21" Type="http://schemas.openxmlformats.org/officeDocument/2006/relationships/tags" Target="../tags/tag225.xml"/><Relationship Id="rId22" Type="http://schemas.openxmlformats.org/officeDocument/2006/relationships/tags" Target="../tags/tag226.xml"/><Relationship Id="rId23" Type="http://schemas.openxmlformats.org/officeDocument/2006/relationships/tags" Target="../tags/tag227.xml"/><Relationship Id="rId24" Type="http://schemas.openxmlformats.org/officeDocument/2006/relationships/tags" Target="../tags/tag228.xml"/><Relationship Id="rId25" Type="http://schemas.openxmlformats.org/officeDocument/2006/relationships/oleObject" Target="../embeddings/oleObject1.bin"/><Relationship Id="rId26" Type="http://schemas.openxmlformats.org/officeDocument/2006/relationships/image" Target="../media/image1.png"/><Relationship Id="rId10" Type="http://schemas.openxmlformats.org/officeDocument/2006/relationships/slideLayout" Target="../slideLayouts/slideLayout204.xml"/><Relationship Id="rId11" Type="http://schemas.openxmlformats.org/officeDocument/2006/relationships/slideLayout" Target="../slideLayouts/slideLayout205.xml"/><Relationship Id="rId12" Type="http://schemas.openxmlformats.org/officeDocument/2006/relationships/theme" Target="../theme/theme16.xml"/><Relationship Id="rId13" Type="http://schemas.openxmlformats.org/officeDocument/2006/relationships/vmlDrawing" Target="../drawings/vmlDrawing1.vml"/><Relationship Id="rId14" Type="http://schemas.openxmlformats.org/officeDocument/2006/relationships/tags" Target="../tags/tag218.xml"/><Relationship Id="rId15" Type="http://schemas.openxmlformats.org/officeDocument/2006/relationships/tags" Target="../tags/tag219.xml"/><Relationship Id="rId16" Type="http://schemas.openxmlformats.org/officeDocument/2006/relationships/tags" Target="../tags/tag220.xml"/><Relationship Id="rId17" Type="http://schemas.openxmlformats.org/officeDocument/2006/relationships/tags" Target="../tags/tag221.xml"/><Relationship Id="rId18" Type="http://schemas.openxmlformats.org/officeDocument/2006/relationships/tags" Target="../tags/tag222.xml"/><Relationship Id="rId19" Type="http://schemas.openxmlformats.org/officeDocument/2006/relationships/tags" Target="../tags/tag223.xml"/><Relationship Id="rId1" Type="http://schemas.openxmlformats.org/officeDocument/2006/relationships/slideLayout" Target="../slideLayouts/slideLayout195.xml"/><Relationship Id="rId2" Type="http://schemas.openxmlformats.org/officeDocument/2006/relationships/slideLayout" Target="../slideLayouts/slideLayout196.xml"/><Relationship Id="rId3" Type="http://schemas.openxmlformats.org/officeDocument/2006/relationships/slideLayout" Target="../slideLayouts/slideLayout197.xml"/><Relationship Id="rId4" Type="http://schemas.openxmlformats.org/officeDocument/2006/relationships/slideLayout" Target="../slideLayouts/slideLayout198.xml"/><Relationship Id="rId5" Type="http://schemas.openxmlformats.org/officeDocument/2006/relationships/slideLayout" Target="../slideLayouts/slideLayout199.xml"/><Relationship Id="rId6" Type="http://schemas.openxmlformats.org/officeDocument/2006/relationships/slideLayout" Target="../slideLayouts/slideLayout200.xml"/><Relationship Id="rId7" Type="http://schemas.openxmlformats.org/officeDocument/2006/relationships/slideLayout" Target="../slideLayouts/slideLayout201.xml"/><Relationship Id="rId8" Type="http://schemas.openxmlformats.org/officeDocument/2006/relationships/slideLayout" Target="../slideLayouts/slideLayout202.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4" Type="http://schemas.openxmlformats.org/officeDocument/2006/relationships/tags" Target="../tags/tag263.xml"/><Relationship Id="rId5" Type="http://schemas.openxmlformats.org/officeDocument/2006/relationships/tags" Target="../tags/tag264.xml"/><Relationship Id="rId1" Type="http://schemas.openxmlformats.org/officeDocument/2006/relationships/slideLayout" Target="../slideLayouts/slideLayout206.xml"/><Relationship Id="rId2"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4" Type="http://schemas.openxmlformats.org/officeDocument/2006/relationships/tags" Target="../tags/tag269.xml"/><Relationship Id="rId5" Type="http://schemas.openxmlformats.org/officeDocument/2006/relationships/tags" Target="../tags/tag270.xml"/><Relationship Id="rId6" Type="http://schemas.openxmlformats.org/officeDocument/2006/relationships/tags" Target="../tags/tag271.xml"/><Relationship Id="rId7" Type="http://schemas.openxmlformats.org/officeDocument/2006/relationships/tags" Target="../tags/tag272.xml"/><Relationship Id="rId1" Type="http://schemas.openxmlformats.org/officeDocument/2006/relationships/slideLayout" Target="../slideLayouts/slideLayout207.xml"/><Relationship Id="rId2"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210.xml"/><Relationship Id="rId4" Type="http://schemas.openxmlformats.org/officeDocument/2006/relationships/slideLayout" Target="../slideLayouts/slideLayout211.xml"/><Relationship Id="rId5" Type="http://schemas.openxmlformats.org/officeDocument/2006/relationships/slideLayout" Target="../slideLayouts/slideLayout212.xml"/><Relationship Id="rId6" Type="http://schemas.openxmlformats.org/officeDocument/2006/relationships/slideLayout" Target="../slideLayouts/slideLayout213.xml"/><Relationship Id="rId7" Type="http://schemas.openxmlformats.org/officeDocument/2006/relationships/slideLayout" Target="../slideLayouts/slideLayout214.xml"/><Relationship Id="rId8" Type="http://schemas.openxmlformats.org/officeDocument/2006/relationships/slideLayout" Target="../slideLayouts/slideLayout215.xml"/><Relationship Id="rId9" Type="http://schemas.openxmlformats.org/officeDocument/2006/relationships/theme" Target="../theme/theme19.xml"/><Relationship Id="rId10" Type="http://schemas.openxmlformats.org/officeDocument/2006/relationships/tags" Target="../tags/tag276.xml"/><Relationship Id="rId11" Type="http://schemas.openxmlformats.org/officeDocument/2006/relationships/tags" Target="../tags/tag277.xml"/><Relationship Id="rId1" Type="http://schemas.openxmlformats.org/officeDocument/2006/relationships/slideLayout" Target="../slideLayouts/slideLayout208.xml"/><Relationship Id="rId2"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theme" Target="../theme/theme2.xml"/><Relationship Id="rId15" Type="http://schemas.openxmlformats.org/officeDocument/2006/relationships/tags" Target="../tags/tag4.xml"/><Relationship Id="rId16" Type="http://schemas.openxmlformats.org/officeDocument/2006/relationships/tags" Target="../tags/tag5.xml"/><Relationship Id="rId17" Type="http://schemas.openxmlformats.org/officeDocument/2006/relationships/tags" Target="../tags/tag6.xml"/><Relationship Id="rId18" Type="http://schemas.openxmlformats.org/officeDocument/2006/relationships/tags" Target="../tags/tag7.xml"/><Relationship Id="rId19" Type="http://schemas.openxmlformats.org/officeDocument/2006/relationships/tags" Target="../tags/tag8.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6.xml"/><Relationship Id="rId12" Type="http://schemas.openxmlformats.org/officeDocument/2006/relationships/slideLayout" Target="../slideLayouts/slideLayout227.xml"/><Relationship Id="rId13" Type="http://schemas.openxmlformats.org/officeDocument/2006/relationships/theme" Target="../theme/theme20.xml"/><Relationship Id="rId14" Type="http://schemas.openxmlformats.org/officeDocument/2006/relationships/tags" Target="../tags/tag294.xml"/><Relationship Id="rId15" Type="http://schemas.openxmlformats.org/officeDocument/2006/relationships/tags" Target="../tags/tag295.xml"/><Relationship Id="rId16" Type="http://schemas.openxmlformats.org/officeDocument/2006/relationships/tags" Target="../tags/tag296.xml"/><Relationship Id="rId17" Type="http://schemas.openxmlformats.org/officeDocument/2006/relationships/tags" Target="../tags/tag297.xml"/><Relationship Id="rId18" Type="http://schemas.openxmlformats.org/officeDocument/2006/relationships/tags" Target="../tags/tag298.xml"/><Relationship Id="rId1" Type="http://schemas.openxmlformats.org/officeDocument/2006/relationships/slideLayout" Target="../slideLayouts/slideLayout216.xml"/><Relationship Id="rId2" Type="http://schemas.openxmlformats.org/officeDocument/2006/relationships/slideLayout" Target="../slideLayouts/slideLayout217.xml"/><Relationship Id="rId3" Type="http://schemas.openxmlformats.org/officeDocument/2006/relationships/slideLayout" Target="../slideLayouts/slideLayout218.xml"/><Relationship Id="rId4" Type="http://schemas.openxmlformats.org/officeDocument/2006/relationships/slideLayout" Target="../slideLayouts/slideLayout219.xml"/><Relationship Id="rId5" Type="http://schemas.openxmlformats.org/officeDocument/2006/relationships/slideLayout" Target="../slideLayouts/slideLayout220.xml"/><Relationship Id="rId6" Type="http://schemas.openxmlformats.org/officeDocument/2006/relationships/slideLayout" Target="../slideLayouts/slideLayout221.xml"/><Relationship Id="rId7" Type="http://schemas.openxmlformats.org/officeDocument/2006/relationships/slideLayout" Target="../slideLayouts/slideLayout222.xml"/><Relationship Id="rId8" Type="http://schemas.openxmlformats.org/officeDocument/2006/relationships/slideLayout" Target="../slideLayouts/slideLayout223.xml"/><Relationship Id="rId9" Type="http://schemas.openxmlformats.org/officeDocument/2006/relationships/slideLayout" Target="../slideLayouts/slideLayout224.xml"/><Relationship Id="rId10"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8.xml"/><Relationship Id="rId12" Type="http://schemas.openxmlformats.org/officeDocument/2006/relationships/theme" Target="../theme/theme21.xml"/><Relationship Id="rId13" Type="http://schemas.openxmlformats.org/officeDocument/2006/relationships/tags" Target="../tags/tag302.xml"/><Relationship Id="rId14" Type="http://schemas.openxmlformats.org/officeDocument/2006/relationships/tags" Target="../tags/tag303.xml"/><Relationship Id="rId15" Type="http://schemas.openxmlformats.org/officeDocument/2006/relationships/tags" Target="../tags/tag304.xml"/><Relationship Id="rId16" Type="http://schemas.openxmlformats.org/officeDocument/2006/relationships/tags" Target="../tags/tag305.xml"/><Relationship Id="rId17" Type="http://schemas.openxmlformats.org/officeDocument/2006/relationships/tags" Target="../tags/tag306.xml"/><Relationship Id="rId1" Type="http://schemas.openxmlformats.org/officeDocument/2006/relationships/slideLayout" Target="../slideLayouts/slideLayout228.xml"/><Relationship Id="rId2" Type="http://schemas.openxmlformats.org/officeDocument/2006/relationships/slideLayout" Target="../slideLayouts/slideLayout229.xml"/><Relationship Id="rId3" Type="http://schemas.openxmlformats.org/officeDocument/2006/relationships/slideLayout" Target="../slideLayouts/slideLayout230.xml"/><Relationship Id="rId4" Type="http://schemas.openxmlformats.org/officeDocument/2006/relationships/slideLayout" Target="../slideLayouts/slideLayout231.xml"/><Relationship Id="rId5" Type="http://schemas.openxmlformats.org/officeDocument/2006/relationships/slideLayout" Target="../slideLayouts/slideLayout232.xml"/><Relationship Id="rId6" Type="http://schemas.openxmlformats.org/officeDocument/2006/relationships/slideLayout" Target="../slideLayouts/slideLayout233.xml"/><Relationship Id="rId7" Type="http://schemas.openxmlformats.org/officeDocument/2006/relationships/slideLayout" Target="../slideLayouts/slideLayout234.xml"/><Relationship Id="rId8" Type="http://schemas.openxmlformats.org/officeDocument/2006/relationships/slideLayout" Target="../slideLayouts/slideLayout235.xml"/><Relationship Id="rId9" Type="http://schemas.openxmlformats.org/officeDocument/2006/relationships/slideLayout" Target="../slideLayouts/slideLayout236.xml"/><Relationship Id="rId10" Type="http://schemas.openxmlformats.org/officeDocument/2006/relationships/slideLayout" Target="../slideLayouts/slideLayout237.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9.xml"/><Relationship Id="rId12" Type="http://schemas.openxmlformats.org/officeDocument/2006/relationships/theme" Target="../theme/theme22.xml"/><Relationship Id="rId13" Type="http://schemas.openxmlformats.org/officeDocument/2006/relationships/tags" Target="../tags/tag318.xml"/><Relationship Id="rId14" Type="http://schemas.openxmlformats.org/officeDocument/2006/relationships/tags" Target="../tags/tag319.xml"/><Relationship Id="rId15" Type="http://schemas.openxmlformats.org/officeDocument/2006/relationships/tags" Target="../tags/tag320.xml"/><Relationship Id="rId16" Type="http://schemas.openxmlformats.org/officeDocument/2006/relationships/tags" Target="../tags/tag321.xml"/><Relationship Id="rId17" Type="http://schemas.openxmlformats.org/officeDocument/2006/relationships/tags" Target="../tags/tag322.xml"/><Relationship Id="rId1" Type="http://schemas.openxmlformats.org/officeDocument/2006/relationships/slideLayout" Target="../slideLayouts/slideLayout239.xml"/><Relationship Id="rId2" Type="http://schemas.openxmlformats.org/officeDocument/2006/relationships/slideLayout" Target="../slideLayouts/slideLayout240.xml"/><Relationship Id="rId3" Type="http://schemas.openxmlformats.org/officeDocument/2006/relationships/slideLayout" Target="../slideLayouts/slideLayout241.xml"/><Relationship Id="rId4" Type="http://schemas.openxmlformats.org/officeDocument/2006/relationships/slideLayout" Target="../slideLayouts/slideLayout242.xml"/><Relationship Id="rId5" Type="http://schemas.openxmlformats.org/officeDocument/2006/relationships/slideLayout" Target="../slideLayouts/slideLayout243.xml"/><Relationship Id="rId6" Type="http://schemas.openxmlformats.org/officeDocument/2006/relationships/slideLayout" Target="../slideLayouts/slideLayout244.xml"/><Relationship Id="rId7" Type="http://schemas.openxmlformats.org/officeDocument/2006/relationships/slideLayout" Target="../slideLayouts/slideLayout245.xml"/><Relationship Id="rId8" Type="http://schemas.openxmlformats.org/officeDocument/2006/relationships/slideLayout" Target="../slideLayouts/slideLayout246.xml"/><Relationship Id="rId9" Type="http://schemas.openxmlformats.org/officeDocument/2006/relationships/slideLayout" Target="../slideLayouts/slideLayout247.xml"/><Relationship Id="rId10"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60.xml"/><Relationship Id="rId12" Type="http://schemas.openxmlformats.org/officeDocument/2006/relationships/slideLayout" Target="../slideLayouts/slideLayout261.xml"/><Relationship Id="rId13" Type="http://schemas.openxmlformats.org/officeDocument/2006/relationships/slideLayout" Target="../slideLayouts/slideLayout262.xml"/><Relationship Id="rId14" Type="http://schemas.openxmlformats.org/officeDocument/2006/relationships/theme" Target="../theme/theme23.xml"/><Relationship Id="rId15" Type="http://schemas.openxmlformats.org/officeDocument/2006/relationships/tags" Target="../tags/tag326.xml"/><Relationship Id="rId16" Type="http://schemas.openxmlformats.org/officeDocument/2006/relationships/tags" Target="../tags/tag327.xml"/><Relationship Id="rId17" Type="http://schemas.openxmlformats.org/officeDocument/2006/relationships/tags" Target="../tags/tag328.xml"/><Relationship Id="rId1" Type="http://schemas.openxmlformats.org/officeDocument/2006/relationships/slideLayout" Target="../slideLayouts/slideLayout250.xml"/><Relationship Id="rId2" Type="http://schemas.openxmlformats.org/officeDocument/2006/relationships/slideLayout" Target="../slideLayouts/slideLayout251.xml"/><Relationship Id="rId3" Type="http://schemas.openxmlformats.org/officeDocument/2006/relationships/slideLayout" Target="../slideLayouts/slideLayout252.xml"/><Relationship Id="rId4" Type="http://schemas.openxmlformats.org/officeDocument/2006/relationships/slideLayout" Target="../slideLayouts/slideLayout253.xml"/><Relationship Id="rId5" Type="http://schemas.openxmlformats.org/officeDocument/2006/relationships/slideLayout" Target="../slideLayouts/slideLayout254.xml"/><Relationship Id="rId6" Type="http://schemas.openxmlformats.org/officeDocument/2006/relationships/slideLayout" Target="../slideLayouts/slideLayout255.xml"/><Relationship Id="rId7" Type="http://schemas.openxmlformats.org/officeDocument/2006/relationships/slideLayout" Target="../slideLayouts/slideLayout256.xml"/><Relationship Id="rId8" Type="http://schemas.openxmlformats.org/officeDocument/2006/relationships/slideLayout" Target="../slideLayouts/slideLayout257.xml"/><Relationship Id="rId9" Type="http://schemas.openxmlformats.org/officeDocument/2006/relationships/slideLayout" Target="../slideLayouts/slideLayout258.xml"/><Relationship Id="rId10" Type="http://schemas.openxmlformats.org/officeDocument/2006/relationships/slideLayout" Target="../slideLayouts/slideLayout259.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73.xml"/><Relationship Id="rId12" Type="http://schemas.openxmlformats.org/officeDocument/2006/relationships/theme" Target="../theme/theme24.xml"/><Relationship Id="rId13" Type="http://schemas.openxmlformats.org/officeDocument/2006/relationships/tags" Target="../tags/tag329.xml"/><Relationship Id="rId14" Type="http://schemas.openxmlformats.org/officeDocument/2006/relationships/tags" Target="../tags/tag330.xml"/><Relationship Id="rId15" Type="http://schemas.openxmlformats.org/officeDocument/2006/relationships/tags" Target="../tags/tag331.xml"/><Relationship Id="rId16" Type="http://schemas.openxmlformats.org/officeDocument/2006/relationships/tags" Target="../tags/tag332.xml"/><Relationship Id="rId17" Type="http://schemas.openxmlformats.org/officeDocument/2006/relationships/tags" Target="../tags/tag333.xml"/><Relationship Id="rId1" Type="http://schemas.openxmlformats.org/officeDocument/2006/relationships/slideLayout" Target="../slideLayouts/slideLayout263.xml"/><Relationship Id="rId2" Type="http://schemas.openxmlformats.org/officeDocument/2006/relationships/slideLayout" Target="../slideLayouts/slideLayout264.xml"/><Relationship Id="rId3" Type="http://schemas.openxmlformats.org/officeDocument/2006/relationships/slideLayout" Target="../slideLayouts/slideLayout265.xml"/><Relationship Id="rId4" Type="http://schemas.openxmlformats.org/officeDocument/2006/relationships/slideLayout" Target="../slideLayouts/slideLayout266.xml"/><Relationship Id="rId5" Type="http://schemas.openxmlformats.org/officeDocument/2006/relationships/slideLayout" Target="../slideLayouts/slideLayout267.xml"/><Relationship Id="rId6" Type="http://schemas.openxmlformats.org/officeDocument/2006/relationships/slideLayout" Target="../slideLayouts/slideLayout268.xml"/><Relationship Id="rId7" Type="http://schemas.openxmlformats.org/officeDocument/2006/relationships/slideLayout" Target="../slideLayouts/slideLayout269.xml"/><Relationship Id="rId8" Type="http://schemas.openxmlformats.org/officeDocument/2006/relationships/slideLayout" Target="../slideLayouts/slideLayout270.xml"/><Relationship Id="rId9" Type="http://schemas.openxmlformats.org/officeDocument/2006/relationships/slideLayout" Target="../slideLayouts/slideLayout271.xml"/><Relationship Id="rId10" Type="http://schemas.openxmlformats.org/officeDocument/2006/relationships/slideLayout" Target="../slideLayouts/slideLayout272.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84.xml"/><Relationship Id="rId12" Type="http://schemas.openxmlformats.org/officeDocument/2006/relationships/slideLayout" Target="../slideLayouts/slideLayout285.xml"/><Relationship Id="rId13" Type="http://schemas.openxmlformats.org/officeDocument/2006/relationships/slideLayout" Target="../slideLayouts/slideLayout286.xml"/><Relationship Id="rId14" Type="http://schemas.openxmlformats.org/officeDocument/2006/relationships/theme" Target="../theme/theme25.xml"/><Relationship Id="rId15" Type="http://schemas.openxmlformats.org/officeDocument/2006/relationships/tags" Target="../tags/tag367.xml"/><Relationship Id="rId16" Type="http://schemas.openxmlformats.org/officeDocument/2006/relationships/tags" Target="../tags/tag368.xml"/><Relationship Id="rId17" Type="http://schemas.openxmlformats.org/officeDocument/2006/relationships/tags" Target="../tags/tag369.xml"/><Relationship Id="rId1" Type="http://schemas.openxmlformats.org/officeDocument/2006/relationships/slideLayout" Target="../slideLayouts/slideLayout274.xml"/><Relationship Id="rId2" Type="http://schemas.openxmlformats.org/officeDocument/2006/relationships/slideLayout" Target="../slideLayouts/slideLayout275.xml"/><Relationship Id="rId3" Type="http://schemas.openxmlformats.org/officeDocument/2006/relationships/slideLayout" Target="../slideLayouts/slideLayout276.xml"/><Relationship Id="rId4" Type="http://schemas.openxmlformats.org/officeDocument/2006/relationships/slideLayout" Target="../slideLayouts/slideLayout277.xml"/><Relationship Id="rId5" Type="http://schemas.openxmlformats.org/officeDocument/2006/relationships/slideLayout" Target="../slideLayouts/slideLayout278.xml"/><Relationship Id="rId6" Type="http://schemas.openxmlformats.org/officeDocument/2006/relationships/slideLayout" Target="../slideLayouts/slideLayout279.xml"/><Relationship Id="rId7" Type="http://schemas.openxmlformats.org/officeDocument/2006/relationships/slideLayout" Target="../slideLayouts/slideLayout280.xml"/><Relationship Id="rId8" Type="http://schemas.openxmlformats.org/officeDocument/2006/relationships/slideLayout" Target="../slideLayouts/slideLayout281.xml"/><Relationship Id="rId9" Type="http://schemas.openxmlformats.org/officeDocument/2006/relationships/slideLayout" Target="../slideLayouts/slideLayout282.xml"/><Relationship Id="rId10" Type="http://schemas.openxmlformats.org/officeDocument/2006/relationships/slideLayout" Target="../slideLayouts/slideLayout283.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97.xml"/><Relationship Id="rId12" Type="http://schemas.openxmlformats.org/officeDocument/2006/relationships/theme" Target="../theme/theme26.xml"/><Relationship Id="rId13" Type="http://schemas.openxmlformats.org/officeDocument/2006/relationships/tags" Target="../tags/tag370.xml"/><Relationship Id="rId14" Type="http://schemas.openxmlformats.org/officeDocument/2006/relationships/tags" Target="../tags/tag371.xml"/><Relationship Id="rId15" Type="http://schemas.openxmlformats.org/officeDocument/2006/relationships/tags" Target="../tags/tag372.xml"/><Relationship Id="rId16" Type="http://schemas.openxmlformats.org/officeDocument/2006/relationships/tags" Target="../tags/tag373.xml"/><Relationship Id="rId17" Type="http://schemas.openxmlformats.org/officeDocument/2006/relationships/tags" Target="../tags/tag374.xml"/><Relationship Id="rId1" Type="http://schemas.openxmlformats.org/officeDocument/2006/relationships/slideLayout" Target="../slideLayouts/slideLayout287.xml"/><Relationship Id="rId2" Type="http://schemas.openxmlformats.org/officeDocument/2006/relationships/slideLayout" Target="../slideLayouts/slideLayout288.xml"/><Relationship Id="rId3" Type="http://schemas.openxmlformats.org/officeDocument/2006/relationships/slideLayout" Target="../slideLayouts/slideLayout289.xml"/><Relationship Id="rId4" Type="http://schemas.openxmlformats.org/officeDocument/2006/relationships/slideLayout" Target="../slideLayouts/slideLayout290.xml"/><Relationship Id="rId5" Type="http://schemas.openxmlformats.org/officeDocument/2006/relationships/slideLayout" Target="../slideLayouts/slideLayout291.xml"/><Relationship Id="rId6" Type="http://schemas.openxmlformats.org/officeDocument/2006/relationships/slideLayout" Target="../slideLayouts/slideLayout292.xml"/><Relationship Id="rId7" Type="http://schemas.openxmlformats.org/officeDocument/2006/relationships/slideLayout" Target="../slideLayouts/slideLayout293.xml"/><Relationship Id="rId8" Type="http://schemas.openxmlformats.org/officeDocument/2006/relationships/slideLayout" Target="../slideLayouts/slideLayout294.xml"/><Relationship Id="rId9" Type="http://schemas.openxmlformats.org/officeDocument/2006/relationships/slideLayout" Target="../slideLayouts/slideLayout295.xml"/><Relationship Id="rId10" Type="http://schemas.openxmlformats.org/officeDocument/2006/relationships/slideLayout" Target="../slideLayouts/slideLayout296.xml"/></Relationships>
</file>

<file path=ppt/slideMasters/_rels/slideMaster27.xml.rels><?xml version="1.0" encoding="UTF-8" standalone="yes"?>
<Relationships xmlns="http://schemas.openxmlformats.org/package/2006/relationships"><Relationship Id="rId9" Type="http://schemas.openxmlformats.org/officeDocument/2006/relationships/slideLayout" Target="../slideLayouts/slideLayout306.xml"/><Relationship Id="rId20" Type="http://schemas.openxmlformats.org/officeDocument/2006/relationships/tags" Target="../tags/tag413.xml"/><Relationship Id="rId21" Type="http://schemas.openxmlformats.org/officeDocument/2006/relationships/tags" Target="../tags/tag414.xml"/><Relationship Id="rId22" Type="http://schemas.openxmlformats.org/officeDocument/2006/relationships/tags" Target="../tags/tag415.xml"/><Relationship Id="rId10" Type="http://schemas.openxmlformats.org/officeDocument/2006/relationships/slideLayout" Target="../slideLayouts/slideLayout307.xml"/><Relationship Id="rId11" Type="http://schemas.openxmlformats.org/officeDocument/2006/relationships/slideLayout" Target="../slideLayouts/slideLayout308.xml"/><Relationship Id="rId12" Type="http://schemas.openxmlformats.org/officeDocument/2006/relationships/slideLayout" Target="../slideLayouts/slideLayout309.xml"/><Relationship Id="rId13" Type="http://schemas.openxmlformats.org/officeDocument/2006/relationships/slideLayout" Target="../slideLayouts/slideLayout310.xml"/><Relationship Id="rId14" Type="http://schemas.openxmlformats.org/officeDocument/2006/relationships/theme" Target="../theme/theme27.xml"/><Relationship Id="rId15" Type="http://schemas.openxmlformats.org/officeDocument/2006/relationships/tags" Target="../tags/tag408.xml"/><Relationship Id="rId16" Type="http://schemas.openxmlformats.org/officeDocument/2006/relationships/tags" Target="../tags/tag409.xml"/><Relationship Id="rId17" Type="http://schemas.openxmlformats.org/officeDocument/2006/relationships/tags" Target="../tags/tag410.xml"/><Relationship Id="rId18" Type="http://schemas.openxmlformats.org/officeDocument/2006/relationships/tags" Target="../tags/tag411.xml"/><Relationship Id="rId19" Type="http://schemas.openxmlformats.org/officeDocument/2006/relationships/tags" Target="../tags/tag412.xml"/><Relationship Id="rId1" Type="http://schemas.openxmlformats.org/officeDocument/2006/relationships/slideLayout" Target="../slideLayouts/slideLayout298.xml"/><Relationship Id="rId2" Type="http://schemas.openxmlformats.org/officeDocument/2006/relationships/slideLayout" Target="../slideLayouts/slideLayout299.xml"/><Relationship Id="rId3" Type="http://schemas.openxmlformats.org/officeDocument/2006/relationships/slideLayout" Target="../slideLayouts/slideLayout300.xml"/><Relationship Id="rId4" Type="http://schemas.openxmlformats.org/officeDocument/2006/relationships/slideLayout" Target="../slideLayouts/slideLayout301.xml"/><Relationship Id="rId5" Type="http://schemas.openxmlformats.org/officeDocument/2006/relationships/slideLayout" Target="../slideLayouts/slideLayout302.xml"/><Relationship Id="rId6" Type="http://schemas.openxmlformats.org/officeDocument/2006/relationships/slideLayout" Target="../slideLayouts/slideLayout303.xml"/><Relationship Id="rId7" Type="http://schemas.openxmlformats.org/officeDocument/2006/relationships/slideLayout" Target="../slideLayouts/slideLayout304.xml"/><Relationship Id="rId8" Type="http://schemas.openxmlformats.org/officeDocument/2006/relationships/slideLayout" Target="../slideLayouts/slideLayout305.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21.xml"/><Relationship Id="rId12" Type="http://schemas.openxmlformats.org/officeDocument/2006/relationships/slideLayout" Target="../slideLayouts/slideLayout322.xml"/><Relationship Id="rId13" Type="http://schemas.openxmlformats.org/officeDocument/2006/relationships/slideLayout" Target="../slideLayouts/slideLayout323.xml"/><Relationship Id="rId14" Type="http://schemas.openxmlformats.org/officeDocument/2006/relationships/theme" Target="../theme/theme28.xml"/><Relationship Id="rId15" Type="http://schemas.openxmlformats.org/officeDocument/2006/relationships/tags" Target="../tags/tag416.xml"/><Relationship Id="rId16" Type="http://schemas.openxmlformats.org/officeDocument/2006/relationships/tags" Target="../tags/tag417.xml"/><Relationship Id="rId17" Type="http://schemas.openxmlformats.org/officeDocument/2006/relationships/tags" Target="../tags/tag418.xml"/><Relationship Id="rId1" Type="http://schemas.openxmlformats.org/officeDocument/2006/relationships/slideLayout" Target="../slideLayouts/slideLayout311.xml"/><Relationship Id="rId2" Type="http://schemas.openxmlformats.org/officeDocument/2006/relationships/slideLayout" Target="../slideLayouts/slideLayout312.xml"/><Relationship Id="rId3" Type="http://schemas.openxmlformats.org/officeDocument/2006/relationships/slideLayout" Target="../slideLayouts/slideLayout313.xml"/><Relationship Id="rId4" Type="http://schemas.openxmlformats.org/officeDocument/2006/relationships/slideLayout" Target="../slideLayouts/slideLayout314.xml"/><Relationship Id="rId5" Type="http://schemas.openxmlformats.org/officeDocument/2006/relationships/slideLayout" Target="../slideLayouts/slideLayout315.xml"/><Relationship Id="rId6" Type="http://schemas.openxmlformats.org/officeDocument/2006/relationships/slideLayout" Target="../slideLayouts/slideLayout316.xml"/><Relationship Id="rId7" Type="http://schemas.openxmlformats.org/officeDocument/2006/relationships/slideLayout" Target="../slideLayouts/slideLayout317.xml"/><Relationship Id="rId8" Type="http://schemas.openxmlformats.org/officeDocument/2006/relationships/slideLayout" Target="../slideLayouts/slideLayout318.xml"/><Relationship Id="rId9" Type="http://schemas.openxmlformats.org/officeDocument/2006/relationships/slideLayout" Target="../slideLayouts/slideLayout319.xml"/><Relationship Id="rId10" Type="http://schemas.openxmlformats.org/officeDocument/2006/relationships/slideLayout" Target="../slideLayouts/slideLayout320.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4" Type="http://schemas.openxmlformats.org/officeDocument/2006/relationships/tags" Target="../tags/tag419.xml"/><Relationship Id="rId5" Type="http://schemas.openxmlformats.org/officeDocument/2006/relationships/tags" Target="../tags/tag420.xml"/><Relationship Id="rId1" Type="http://schemas.openxmlformats.org/officeDocument/2006/relationships/slideLayout" Target="../slideLayouts/slideLayout324.xml"/><Relationship Id="rId2" Type="http://schemas.openxmlformats.org/officeDocument/2006/relationships/slideLayout" Target="../slideLayouts/slideLayout3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theme" Target="../theme/theme3.xml"/><Relationship Id="rId15" Type="http://schemas.openxmlformats.org/officeDocument/2006/relationships/tags" Target="../tags/tag46.xml"/><Relationship Id="rId16" Type="http://schemas.openxmlformats.org/officeDocument/2006/relationships/tags" Target="../tags/tag47.xml"/><Relationship Id="rId17" Type="http://schemas.openxmlformats.org/officeDocument/2006/relationships/tags" Target="../tags/tag48.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30.xml.rels><?xml version="1.0" encoding="UTF-8" standalone="yes"?>
<Relationships xmlns="http://schemas.openxmlformats.org/package/2006/relationships"><Relationship Id="rId9" Type="http://schemas.openxmlformats.org/officeDocument/2006/relationships/slideLayout" Target="../slideLayouts/slideLayout334.xml"/><Relationship Id="rId20" Type="http://schemas.openxmlformats.org/officeDocument/2006/relationships/tags" Target="../tags/tag432.xml"/><Relationship Id="rId10" Type="http://schemas.openxmlformats.org/officeDocument/2006/relationships/slideLayout" Target="../slideLayouts/slideLayout335.xml"/><Relationship Id="rId11" Type="http://schemas.openxmlformats.org/officeDocument/2006/relationships/slideLayout" Target="../slideLayouts/slideLayout336.xml"/><Relationship Id="rId12" Type="http://schemas.openxmlformats.org/officeDocument/2006/relationships/theme" Target="../theme/theme30.xml"/><Relationship Id="rId13" Type="http://schemas.openxmlformats.org/officeDocument/2006/relationships/tags" Target="../tags/tag425.xml"/><Relationship Id="rId14" Type="http://schemas.openxmlformats.org/officeDocument/2006/relationships/tags" Target="../tags/tag426.xml"/><Relationship Id="rId15" Type="http://schemas.openxmlformats.org/officeDocument/2006/relationships/tags" Target="../tags/tag427.xml"/><Relationship Id="rId16" Type="http://schemas.openxmlformats.org/officeDocument/2006/relationships/tags" Target="../tags/tag428.xml"/><Relationship Id="rId17" Type="http://schemas.openxmlformats.org/officeDocument/2006/relationships/tags" Target="../tags/tag429.xml"/><Relationship Id="rId18" Type="http://schemas.openxmlformats.org/officeDocument/2006/relationships/tags" Target="../tags/tag430.xml"/><Relationship Id="rId19" Type="http://schemas.openxmlformats.org/officeDocument/2006/relationships/tags" Target="../tags/tag431.xml"/><Relationship Id="rId1" Type="http://schemas.openxmlformats.org/officeDocument/2006/relationships/slideLayout" Target="../slideLayouts/slideLayout326.xml"/><Relationship Id="rId2" Type="http://schemas.openxmlformats.org/officeDocument/2006/relationships/slideLayout" Target="../slideLayouts/slideLayout327.xml"/><Relationship Id="rId3" Type="http://schemas.openxmlformats.org/officeDocument/2006/relationships/slideLayout" Target="../slideLayouts/slideLayout328.xml"/><Relationship Id="rId4" Type="http://schemas.openxmlformats.org/officeDocument/2006/relationships/slideLayout" Target="../slideLayouts/slideLayout329.xml"/><Relationship Id="rId5" Type="http://schemas.openxmlformats.org/officeDocument/2006/relationships/slideLayout" Target="../slideLayouts/slideLayout330.xml"/><Relationship Id="rId6" Type="http://schemas.openxmlformats.org/officeDocument/2006/relationships/slideLayout" Target="../slideLayouts/slideLayout331.xml"/><Relationship Id="rId7" Type="http://schemas.openxmlformats.org/officeDocument/2006/relationships/slideLayout" Target="../slideLayouts/slideLayout332.xml"/><Relationship Id="rId8" Type="http://schemas.openxmlformats.org/officeDocument/2006/relationships/slideLayout" Target="../slideLayouts/slideLayout333.xml"/></Relationships>
</file>

<file path=ppt/slideMasters/_rels/slideMaster31.xml.rels><?xml version="1.0" encoding="UTF-8" standalone="yes"?>
<Relationships xmlns="http://schemas.openxmlformats.org/package/2006/relationships"><Relationship Id="rId9" Type="http://schemas.openxmlformats.org/officeDocument/2006/relationships/slideLayout" Target="../slideLayouts/slideLayout345.xml"/><Relationship Id="rId20" Type="http://schemas.openxmlformats.org/officeDocument/2006/relationships/tags" Target="../tags/tag460.xml"/><Relationship Id="rId21" Type="http://schemas.openxmlformats.org/officeDocument/2006/relationships/tags" Target="../tags/tag461.xml"/><Relationship Id="rId22" Type="http://schemas.openxmlformats.org/officeDocument/2006/relationships/tags" Target="../tags/tag462.xml"/><Relationship Id="rId23" Type="http://schemas.openxmlformats.org/officeDocument/2006/relationships/tags" Target="../tags/tag463.xml"/><Relationship Id="rId24" Type="http://schemas.openxmlformats.org/officeDocument/2006/relationships/tags" Target="../tags/tag464.xml"/><Relationship Id="rId25" Type="http://schemas.openxmlformats.org/officeDocument/2006/relationships/tags" Target="../tags/tag465.xml"/><Relationship Id="rId26" Type="http://schemas.openxmlformats.org/officeDocument/2006/relationships/tags" Target="../tags/tag466.xml"/><Relationship Id="rId27" Type="http://schemas.openxmlformats.org/officeDocument/2006/relationships/tags" Target="../tags/tag467.xml"/><Relationship Id="rId28" Type="http://schemas.openxmlformats.org/officeDocument/2006/relationships/tags" Target="../tags/tag468.xml"/><Relationship Id="rId29" Type="http://schemas.openxmlformats.org/officeDocument/2006/relationships/tags" Target="../tags/tag469.xml"/><Relationship Id="rId30" Type="http://schemas.openxmlformats.org/officeDocument/2006/relationships/tags" Target="../tags/tag470.xml"/><Relationship Id="rId31" Type="http://schemas.openxmlformats.org/officeDocument/2006/relationships/tags" Target="../tags/tag471.xml"/><Relationship Id="rId10" Type="http://schemas.openxmlformats.org/officeDocument/2006/relationships/slideLayout" Target="../slideLayouts/slideLayout346.xml"/><Relationship Id="rId11" Type="http://schemas.openxmlformats.org/officeDocument/2006/relationships/slideLayout" Target="../slideLayouts/slideLayout347.xml"/><Relationship Id="rId12" Type="http://schemas.openxmlformats.org/officeDocument/2006/relationships/slideLayout" Target="../slideLayouts/slideLayout348.xml"/><Relationship Id="rId13" Type="http://schemas.openxmlformats.org/officeDocument/2006/relationships/slideLayout" Target="../slideLayouts/slideLayout349.xml"/><Relationship Id="rId14" Type="http://schemas.openxmlformats.org/officeDocument/2006/relationships/theme" Target="../theme/theme31.xml"/><Relationship Id="rId15" Type="http://schemas.openxmlformats.org/officeDocument/2006/relationships/tags" Target="../tags/tag455.xml"/><Relationship Id="rId16" Type="http://schemas.openxmlformats.org/officeDocument/2006/relationships/tags" Target="../tags/tag456.xml"/><Relationship Id="rId17" Type="http://schemas.openxmlformats.org/officeDocument/2006/relationships/tags" Target="../tags/tag457.xml"/><Relationship Id="rId18" Type="http://schemas.openxmlformats.org/officeDocument/2006/relationships/tags" Target="../tags/tag458.xml"/><Relationship Id="rId19" Type="http://schemas.openxmlformats.org/officeDocument/2006/relationships/tags" Target="../tags/tag459.xml"/><Relationship Id="rId1" Type="http://schemas.openxmlformats.org/officeDocument/2006/relationships/slideLayout" Target="../slideLayouts/slideLayout337.xml"/><Relationship Id="rId2" Type="http://schemas.openxmlformats.org/officeDocument/2006/relationships/slideLayout" Target="../slideLayouts/slideLayout338.xml"/><Relationship Id="rId3" Type="http://schemas.openxmlformats.org/officeDocument/2006/relationships/slideLayout" Target="../slideLayouts/slideLayout339.xml"/><Relationship Id="rId4" Type="http://schemas.openxmlformats.org/officeDocument/2006/relationships/slideLayout" Target="../slideLayouts/slideLayout340.xml"/><Relationship Id="rId5" Type="http://schemas.openxmlformats.org/officeDocument/2006/relationships/slideLayout" Target="../slideLayouts/slideLayout341.xml"/><Relationship Id="rId6" Type="http://schemas.openxmlformats.org/officeDocument/2006/relationships/slideLayout" Target="../slideLayouts/slideLayout342.xml"/><Relationship Id="rId7" Type="http://schemas.openxmlformats.org/officeDocument/2006/relationships/slideLayout" Target="../slideLayouts/slideLayout343.xml"/><Relationship Id="rId8" Type="http://schemas.openxmlformats.org/officeDocument/2006/relationships/slideLayout" Target="../slideLayouts/slideLayout34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60.xml"/><Relationship Id="rId12" Type="http://schemas.openxmlformats.org/officeDocument/2006/relationships/slideLayout" Target="../slideLayouts/slideLayout361.xml"/><Relationship Id="rId13" Type="http://schemas.openxmlformats.org/officeDocument/2006/relationships/slideLayout" Target="../slideLayouts/slideLayout362.xml"/><Relationship Id="rId14" Type="http://schemas.openxmlformats.org/officeDocument/2006/relationships/slideLayout" Target="../slideLayouts/slideLayout363.xml"/><Relationship Id="rId15" Type="http://schemas.openxmlformats.org/officeDocument/2006/relationships/slideLayout" Target="../slideLayouts/slideLayout364.xml"/><Relationship Id="rId16" Type="http://schemas.openxmlformats.org/officeDocument/2006/relationships/theme" Target="../theme/theme32.xml"/><Relationship Id="rId17" Type="http://schemas.openxmlformats.org/officeDocument/2006/relationships/tags" Target="../tags/tag486.xml"/><Relationship Id="rId18" Type="http://schemas.openxmlformats.org/officeDocument/2006/relationships/tags" Target="../tags/tag487.xml"/><Relationship Id="rId19" Type="http://schemas.openxmlformats.org/officeDocument/2006/relationships/tags" Target="../tags/tag488.xml"/><Relationship Id="rId1" Type="http://schemas.openxmlformats.org/officeDocument/2006/relationships/slideLayout" Target="../slideLayouts/slideLayout350.xml"/><Relationship Id="rId2" Type="http://schemas.openxmlformats.org/officeDocument/2006/relationships/slideLayout" Target="../slideLayouts/slideLayout351.xml"/><Relationship Id="rId3" Type="http://schemas.openxmlformats.org/officeDocument/2006/relationships/slideLayout" Target="../slideLayouts/slideLayout352.xml"/><Relationship Id="rId4" Type="http://schemas.openxmlformats.org/officeDocument/2006/relationships/slideLayout" Target="../slideLayouts/slideLayout353.xml"/><Relationship Id="rId5" Type="http://schemas.openxmlformats.org/officeDocument/2006/relationships/slideLayout" Target="../slideLayouts/slideLayout354.xml"/><Relationship Id="rId6" Type="http://schemas.openxmlformats.org/officeDocument/2006/relationships/slideLayout" Target="../slideLayouts/slideLayout355.xml"/><Relationship Id="rId7" Type="http://schemas.openxmlformats.org/officeDocument/2006/relationships/slideLayout" Target="../slideLayouts/slideLayout356.xml"/><Relationship Id="rId8" Type="http://schemas.openxmlformats.org/officeDocument/2006/relationships/slideLayout" Target="../slideLayouts/slideLayout357.xml"/><Relationship Id="rId9" Type="http://schemas.openxmlformats.org/officeDocument/2006/relationships/slideLayout" Target="../slideLayouts/slideLayout358.xml"/><Relationship Id="rId10" Type="http://schemas.openxmlformats.org/officeDocument/2006/relationships/slideLayout" Target="../slideLayouts/slideLayout359.xml"/></Relationships>
</file>

<file path=ppt/slideMasters/_rels/slideMaster33.xml.rels><?xml version="1.0" encoding="UTF-8" standalone="yes"?>
<Relationships xmlns="http://schemas.openxmlformats.org/package/2006/relationships"><Relationship Id="rId9" Type="http://schemas.openxmlformats.org/officeDocument/2006/relationships/slideLayout" Target="../slideLayouts/slideLayout373.xml"/><Relationship Id="rId20" Type="http://schemas.openxmlformats.org/officeDocument/2006/relationships/tags" Target="../tags/tag498.xml"/><Relationship Id="rId21" Type="http://schemas.openxmlformats.org/officeDocument/2006/relationships/tags" Target="../tags/tag499.xml"/><Relationship Id="rId10" Type="http://schemas.openxmlformats.org/officeDocument/2006/relationships/slideLayout" Target="../slideLayouts/slideLayout374.xml"/><Relationship Id="rId11" Type="http://schemas.openxmlformats.org/officeDocument/2006/relationships/slideLayout" Target="../slideLayouts/slideLayout375.xml"/><Relationship Id="rId12" Type="http://schemas.openxmlformats.org/officeDocument/2006/relationships/slideLayout" Target="../slideLayouts/slideLayout376.xml"/><Relationship Id="rId13" Type="http://schemas.openxmlformats.org/officeDocument/2006/relationships/slideLayout" Target="../slideLayouts/slideLayout377.xml"/><Relationship Id="rId14" Type="http://schemas.openxmlformats.org/officeDocument/2006/relationships/slideLayout" Target="../slideLayouts/slideLayout378.xml"/><Relationship Id="rId15" Type="http://schemas.openxmlformats.org/officeDocument/2006/relationships/slideLayout" Target="../slideLayouts/slideLayout379.xml"/><Relationship Id="rId16" Type="http://schemas.openxmlformats.org/officeDocument/2006/relationships/theme" Target="../theme/theme33.xml"/><Relationship Id="rId17" Type="http://schemas.openxmlformats.org/officeDocument/2006/relationships/tags" Target="../tags/tag495.xml"/><Relationship Id="rId18" Type="http://schemas.openxmlformats.org/officeDocument/2006/relationships/tags" Target="../tags/tag496.xml"/><Relationship Id="rId19" Type="http://schemas.openxmlformats.org/officeDocument/2006/relationships/tags" Target="../tags/tag497.xml"/><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4.xml"/><Relationship Id="rId13" Type="http://schemas.openxmlformats.org/officeDocument/2006/relationships/tags" Target="../tags/tag523.xml"/><Relationship Id="rId14" Type="http://schemas.openxmlformats.org/officeDocument/2006/relationships/tags" Target="../tags/tag524.xml"/><Relationship Id="rId15" Type="http://schemas.openxmlformats.org/officeDocument/2006/relationships/tags" Target="../tags/tag525.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5.xml"/><Relationship Id="rId13" Type="http://schemas.openxmlformats.org/officeDocument/2006/relationships/tags" Target="../tags/tag559.xml"/><Relationship Id="rId14" Type="http://schemas.openxmlformats.org/officeDocument/2006/relationships/tags" Target="../tags/tag560.xml"/><Relationship Id="rId15" Type="http://schemas.openxmlformats.org/officeDocument/2006/relationships/tags" Target="../tags/tag561.xml"/><Relationship Id="rId16" Type="http://schemas.openxmlformats.org/officeDocument/2006/relationships/tags" Target="../tags/tag562.xml"/><Relationship Id="rId17" Type="http://schemas.openxmlformats.org/officeDocument/2006/relationships/tags" Target="../tags/tag563.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6.xml"/><Relationship Id="rId13" Type="http://schemas.openxmlformats.org/officeDocument/2006/relationships/tags" Target="../tags/tag597.xml"/><Relationship Id="rId14" Type="http://schemas.openxmlformats.org/officeDocument/2006/relationships/tags" Target="../tags/tag598.xml"/><Relationship Id="rId15" Type="http://schemas.openxmlformats.org/officeDocument/2006/relationships/tags" Target="../tags/tag599.xml"/><Relationship Id="rId16" Type="http://schemas.openxmlformats.org/officeDocument/2006/relationships/tags" Target="../tags/tag600.xml"/><Relationship Id="rId17" Type="http://schemas.openxmlformats.org/officeDocument/2006/relationships/tags" Target="../tags/tag601.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7.xml.rels><?xml version="1.0" encoding="UTF-8" standalone="yes"?>
<Relationships xmlns="http://schemas.openxmlformats.org/package/2006/relationships"><Relationship Id="rId9" Type="http://schemas.openxmlformats.org/officeDocument/2006/relationships/slideLayout" Target="../slideLayouts/slideLayout421.xml"/><Relationship Id="rId20" Type="http://schemas.openxmlformats.org/officeDocument/2006/relationships/tags" Target="../tags/tag639.xml"/><Relationship Id="rId10" Type="http://schemas.openxmlformats.org/officeDocument/2006/relationships/slideLayout" Target="../slideLayouts/slideLayout422.xml"/><Relationship Id="rId11" Type="http://schemas.openxmlformats.org/officeDocument/2006/relationships/slideLayout" Target="../slideLayouts/slideLayout423.xml"/><Relationship Id="rId12" Type="http://schemas.openxmlformats.org/officeDocument/2006/relationships/slideLayout" Target="../slideLayouts/slideLayout424.xml"/><Relationship Id="rId13" Type="http://schemas.openxmlformats.org/officeDocument/2006/relationships/slideLayout" Target="../slideLayouts/slideLayout425.xml"/><Relationship Id="rId14" Type="http://schemas.openxmlformats.org/officeDocument/2006/relationships/slideLayout" Target="../slideLayouts/slideLayout426.xml"/><Relationship Id="rId15" Type="http://schemas.openxmlformats.org/officeDocument/2006/relationships/theme" Target="../theme/theme37.xml"/><Relationship Id="rId16" Type="http://schemas.openxmlformats.org/officeDocument/2006/relationships/tags" Target="../tags/tag635.xml"/><Relationship Id="rId17" Type="http://schemas.openxmlformats.org/officeDocument/2006/relationships/tags" Target="../tags/tag636.xml"/><Relationship Id="rId18" Type="http://schemas.openxmlformats.org/officeDocument/2006/relationships/tags" Target="../tags/tag637.xml"/><Relationship Id="rId19" Type="http://schemas.openxmlformats.org/officeDocument/2006/relationships/tags" Target="../tags/tag638.xml"/><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37.xml"/><Relationship Id="rId12" Type="http://schemas.openxmlformats.org/officeDocument/2006/relationships/theme" Target="../theme/theme38.xml"/><Relationship Id="rId13" Type="http://schemas.openxmlformats.org/officeDocument/2006/relationships/tags" Target="../tags/tag654.xml"/><Relationship Id="rId14" Type="http://schemas.openxmlformats.org/officeDocument/2006/relationships/tags" Target="../tags/tag655.xml"/><Relationship Id="rId15" Type="http://schemas.openxmlformats.org/officeDocument/2006/relationships/tags" Target="../tags/tag656.xml"/><Relationship Id="rId16" Type="http://schemas.openxmlformats.org/officeDocument/2006/relationships/tags" Target="../tags/tag657.xml"/><Relationship Id="rId17" Type="http://schemas.openxmlformats.org/officeDocument/2006/relationships/tags" Target="../tags/tag658.xml"/><Relationship Id="rId1" Type="http://schemas.openxmlformats.org/officeDocument/2006/relationships/slideLayout" Target="../slideLayouts/slideLayout427.xml"/><Relationship Id="rId2" Type="http://schemas.openxmlformats.org/officeDocument/2006/relationships/slideLayout" Target="../slideLayouts/slideLayout428.xml"/><Relationship Id="rId3" Type="http://schemas.openxmlformats.org/officeDocument/2006/relationships/slideLayout" Target="../slideLayouts/slideLayout429.xml"/><Relationship Id="rId4" Type="http://schemas.openxmlformats.org/officeDocument/2006/relationships/slideLayout" Target="../slideLayouts/slideLayout430.xml"/><Relationship Id="rId5" Type="http://schemas.openxmlformats.org/officeDocument/2006/relationships/slideLayout" Target="../slideLayouts/slideLayout431.xml"/><Relationship Id="rId6" Type="http://schemas.openxmlformats.org/officeDocument/2006/relationships/slideLayout" Target="../slideLayouts/slideLayout432.xml"/><Relationship Id="rId7" Type="http://schemas.openxmlformats.org/officeDocument/2006/relationships/slideLayout" Target="../slideLayouts/slideLayout433.xml"/><Relationship Id="rId8" Type="http://schemas.openxmlformats.org/officeDocument/2006/relationships/slideLayout" Target="../slideLayouts/slideLayout434.xml"/><Relationship Id="rId9" Type="http://schemas.openxmlformats.org/officeDocument/2006/relationships/slideLayout" Target="../slideLayouts/slideLayout435.xml"/><Relationship Id="rId10" Type="http://schemas.openxmlformats.org/officeDocument/2006/relationships/slideLayout" Target="../slideLayouts/slideLayout436.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48.xml"/><Relationship Id="rId12" Type="http://schemas.openxmlformats.org/officeDocument/2006/relationships/slideLayout" Target="../slideLayouts/slideLayout449.xml"/><Relationship Id="rId13" Type="http://schemas.openxmlformats.org/officeDocument/2006/relationships/slideLayout" Target="../slideLayouts/slideLayout450.xml"/><Relationship Id="rId14" Type="http://schemas.openxmlformats.org/officeDocument/2006/relationships/theme" Target="../theme/theme39.xml"/><Relationship Id="rId15" Type="http://schemas.openxmlformats.org/officeDocument/2006/relationships/tags" Target="../tags/tag692.xml"/><Relationship Id="rId16" Type="http://schemas.openxmlformats.org/officeDocument/2006/relationships/tags" Target="../tags/tag693.xml"/><Relationship Id="rId17" Type="http://schemas.openxmlformats.org/officeDocument/2006/relationships/tags" Target="../tags/tag694.xml"/><Relationship Id="rId1" Type="http://schemas.openxmlformats.org/officeDocument/2006/relationships/slideLayout" Target="../slideLayouts/slideLayout438.xml"/><Relationship Id="rId2" Type="http://schemas.openxmlformats.org/officeDocument/2006/relationships/slideLayout" Target="../slideLayouts/slideLayout439.xml"/><Relationship Id="rId3" Type="http://schemas.openxmlformats.org/officeDocument/2006/relationships/slideLayout" Target="../slideLayouts/slideLayout440.xml"/><Relationship Id="rId4" Type="http://schemas.openxmlformats.org/officeDocument/2006/relationships/slideLayout" Target="../slideLayouts/slideLayout441.xml"/><Relationship Id="rId5" Type="http://schemas.openxmlformats.org/officeDocument/2006/relationships/slideLayout" Target="../slideLayouts/slideLayout442.xml"/><Relationship Id="rId6" Type="http://schemas.openxmlformats.org/officeDocument/2006/relationships/slideLayout" Target="../slideLayouts/slideLayout443.xml"/><Relationship Id="rId7" Type="http://schemas.openxmlformats.org/officeDocument/2006/relationships/slideLayout" Target="../slideLayouts/slideLayout444.xml"/><Relationship Id="rId8" Type="http://schemas.openxmlformats.org/officeDocument/2006/relationships/slideLayout" Target="../slideLayouts/slideLayout445.xml"/><Relationship Id="rId9" Type="http://schemas.openxmlformats.org/officeDocument/2006/relationships/slideLayout" Target="../slideLayouts/slideLayout446.xml"/><Relationship Id="rId10" Type="http://schemas.openxmlformats.org/officeDocument/2006/relationships/slideLayout" Target="../slideLayouts/slideLayout44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20" Type="http://schemas.openxmlformats.org/officeDocument/2006/relationships/tags" Target="../tags/tag52.xml"/><Relationship Id="rId21" Type="http://schemas.openxmlformats.org/officeDocument/2006/relationships/tags" Target="../tags/tag53.xml"/><Relationship Id="rId22" Type="http://schemas.openxmlformats.org/officeDocument/2006/relationships/tags" Target="../tags/tag54.xml"/><Relationship Id="rId23" Type="http://schemas.openxmlformats.org/officeDocument/2006/relationships/tags" Target="../tags/tag55.xml"/><Relationship Id="rId24" Type="http://schemas.openxmlformats.org/officeDocument/2006/relationships/tags" Target="../tags/tag56.xml"/><Relationship Id="rId10" Type="http://schemas.openxmlformats.org/officeDocument/2006/relationships/slideLayout" Target="../slideLayouts/slideLayout51.xml"/><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slideLayout" Target="../slideLayouts/slideLayout54.xml"/><Relationship Id="rId14" Type="http://schemas.openxmlformats.org/officeDocument/2006/relationships/slideLayout" Target="../slideLayouts/slideLayout55.xml"/><Relationship Id="rId15" Type="http://schemas.openxmlformats.org/officeDocument/2006/relationships/slideLayout" Target="../slideLayouts/slideLayout56.xml"/><Relationship Id="rId16" Type="http://schemas.openxmlformats.org/officeDocument/2006/relationships/theme" Target="../theme/theme4.xml"/><Relationship Id="rId17" Type="http://schemas.openxmlformats.org/officeDocument/2006/relationships/tags" Target="../tags/tag49.xml"/><Relationship Id="rId18" Type="http://schemas.openxmlformats.org/officeDocument/2006/relationships/tags" Target="../tags/tag50.xml"/><Relationship Id="rId19" Type="http://schemas.openxmlformats.org/officeDocument/2006/relationships/tags" Target="../tags/tag51.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61.xml"/><Relationship Id="rId12" Type="http://schemas.openxmlformats.org/officeDocument/2006/relationships/slideLayout" Target="../slideLayouts/slideLayout462.xml"/><Relationship Id="rId13" Type="http://schemas.openxmlformats.org/officeDocument/2006/relationships/slideLayout" Target="../slideLayouts/slideLayout463.xml"/><Relationship Id="rId14" Type="http://schemas.openxmlformats.org/officeDocument/2006/relationships/theme" Target="../theme/theme40.xml"/><Relationship Id="rId15" Type="http://schemas.openxmlformats.org/officeDocument/2006/relationships/tags" Target="../tags/tag695.xml"/><Relationship Id="rId16" Type="http://schemas.openxmlformats.org/officeDocument/2006/relationships/tags" Target="../tags/tag696.xml"/><Relationship Id="rId17" Type="http://schemas.openxmlformats.org/officeDocument/2006/relationships/tags" Target="../tags/tag697.xml"/><Relationship Id="rId1" Type="http://schemas.openxmlformats.org/officeDocument/2006/relationships/slideLayout" Target="../slideLayouts/slideLayout451.xml"/><Relationship Id="rId2" Type="http://schemas.openxmlformats.org/officeDocument/2006/relationships/slideLayout" Target="../slideLayouts/slideLayout452.xml"/><Relationship Id="rId3" Type="http://schemas.openxmlformats.org/officeDocument/2006/relationships/slideLayout" Target="../slideLayouts/slideLayout453.xml"/><Relationship Id="rId4" Type="http://schemas.openxmlformats.org/officeDocument/2006/relationships/slideLayout" Target="../slideLayouts/slideLayout454.xml"/><Relationship Id="rId5" Type="http://schemas.openxmlformats.org/officeDocument/2006/relationships/slideLayout" Target="../slideLayouts/slideLayout455.xml"/><Relationship Id="rId6" Type="http://schemas.openxmlformats.org/officeDocument/2006/relationships/slideLayout" Target="../slideLayouts/slideLayout456.xml"/><Relationship Id="rId7" Type="http://schemas.openxmlformats.org/officeDocument/2006/relationships/slideLayout" Target="../slideLayouts/slideLayout457.xml"/><Relationship Id="rId8" Type="http://schemas.openxmlformats.org/officeDocument/2006/relationships/slideLayout" Target="../slideLayouts/slideLayout458.xml"/><Relationship Id="rId9" Type="http://schemas.openxmlformats.org/officeDocument/2006/relationships/slideLayout" Target="../slideLayouts/slideLayout459.xml"/><Relationship Id="rId10" Type="http://schemas.openxmlformats.org/officeDocument/2006/relationships/slideLayout" Target="../slideLayouts/slideLayout460.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74.xml"/><Relationship Id="rId12" Type="http://schemas.openxmlformats.org/officeDocument/2006/relationships/slideLayout" Target="../slideLayouts/slideLayout475.xml"/><Relationship Id="rId13" Type="http://schemas.openxmlformats.org/officeDocument/2006/relationships/slideLayout" Target="../slideLayouts/slideLayout476.xml"/><Relationship Id="rId14" Type="http://schemas.openxmlformats.org/officeDocument/2006/relationships/theme" Target="../theme/theme41.xml"/><Relationship Id="rId15" Type="http://schemas.openxmlformats.org/officeDocument/2006/relationships/tags" Target="../tags/tag698.xml"/><Relationship Id="rId16" Type="http://schemas.openxmlformats.org/officeDocument/2006/relationships/tags" Target="../tags/tag699.xml"/><Relationship Id="rId17" Type="http://schemas.openxmlformats.org/officeDocument/2006/relationships/tags" Target="../tags/tag700.xml"/><Relationship Id="rId1" Type="http://schemas.openxmlformats.org/officeDocument/2006/relationships/slideLayout" Target="../slideLayouts/slideLayout464.xml"/><Relationship Id="rId2" Type="http://schemas.openxmlformats.org/officeDocument/2006/relationships/slideLayout" Target="../slideLayouts/slideLayout465.xml"/><Relationship Id="rId3" Type="http://schemas.openxmlformats.org/officeDocument/2006/relationships/slideLayout" Target="../slideLayouts/slideLayout466.xml"/><Relationship Id="rId4" Type="http://schemas.openxmlformats.org/officeDocument/2006/relationships/slideLayout" Target="../slideLayouts/slideLayout467.xml"/><Relationship Id="rId5" Type="http://schemas.openxmlformats.org/officeDocument/2006/relationships/slideLayout" Target="../slideLayouts/slideLayout468.xml"/><Relationship Id="rId6" Type="http://schemas.openxmlformats.org/officeDocument/2006/relationships/slideLayout" Target="../slideLayouts/slideLayout469.xml"/><Relationship Id="rId7" Type="http://schemas.openxmlformats.org/officeDocument/2006/relationships/slideLayout" Target="../slideLayouts/slideLayout470.xml"/><Relationship Id="rId8" Type="http://schemas.openxmlformats.org/officeDocument/2006/relationships/slideLayout" Target="../slideLayouts/slideLayout471.xml"/><Relationship Id="rId9" Type="http://schemas.openxmlformats.org/officeDocument/2006/relationships/slideLayout" Target="../slideLayouts/slideLayout472.xml"/><Relationship Id="rId10" Type="http://schemas.openxmlformats.org/officeDocument/2006/relationships/slideLayout" Target="../slideLayouts/slideLayout473.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87.xml"/><Relationship Id="rId12" Type="http://schemas.openxmlformats.org/officeDocument/2006/relationships/slideLayout" Target="../slideLayouts/slideLayout488.xml"/><Relationship Id="rId13" Type="http://schemas.openxmlformats.org/officeDocument/2006/relationships/slideLayout" Target="../slideLayouts/slideLayout489.xml"/><Relationship Id="rId14" Type="http://schemas.openxmlformats.org/officeDocument/2006/relationships/theme" Target="../theme/theme42.xml"/><Relationship Id="rId15" Type="http://schemas.openxmlformats.org/officeDocument/2006/relationships/tags" Target="../tags/tag701.xml"/><Relationship Id="rId16" Type="http://schemas.openxmlformats.org/officeDocument/2006/relationships/tags" Target="../tags/tag702.xml"/><Relationship Id="rId17" Type="http://schemas.openxmlformats.org/officeDocument/2006/relationships/tags" Target="../tags/tag703.xml"/><Relationship Id="rId1" Type="http://schemas.openxmlformats.org/officeDocument/2006/relationships/slideLayout" Target="../slideLayouts/slideLayout477.xml"/><Relationship Id="rId2" Type="http://schemas.openxmlformats.org/officeDocument/2006/relationships/slideLayout" Target="../slideLayouts/slideLayout478.xml"/><Relationship Id="rId3" Type="http://schemas.openxmlformats.org/officeDocument/2006/relationships/slideLayout" Target="../slideLayouts/slideLayout479.xml"/><Relationship Id="rId4" Type="http://schemas.openxmlformats.org/officeDocument/2006/relationships/slideLayout" Target="../slideLayouts/slideLayout480.xml"/><Relationship Id="rId5" Type="http://schemas.openxmlformats.org/officeDocument/2006/relationships/slideLayout" Target="../slideLayouts/slideLayout481.xml"/><Relationship Id="rId6" Type="http://schemas.openxmlformats.org/officeDocument/2006/relationships/slideLayout" Target="../slideLayouts/slideLayout482.xml"/><Relationship Id="rId7" Type="http://schemas.openxmlformats.org/officeDocument/2006/relationships/slideLayout" Target="../slideLayouts/slideLayout483.xml"/><Relationship Id="rId8" Type="http://schemas.openxmlformats.org/officeDocument/2006/relationships/slideLayout" Target="../slideLayouts/slideLayout484.xml"/><Relationship Id="rId9" Type="http://schemas.openxmlformats.org/officeDocument/2006/relationships/slideLayout" Target="../slideLayouts/slideLayout485.xml"/><Relationship Id="rId10" Type="http://schemas.openxmlformats.org/officeDocument/2006/relationships/slideLayout" Target="../slideLayouts/slideLayout486.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500.xml"/><Relationship Id="rId12" Type="http://schemas.openxmlformats.org/officeDocument/2006/relationships/slideLayout" Target="../slideLayouts/slideLayout501.xml"/><Relationship Id="rId13" Type="http://schemas.openxmlformats.org/officeDocument/2006/relationships/slideLayout" Target="../slideLayouts/slideLayout502.xml"/><Relationship Id="rId14" Type="http://schemas.openxmlformats.org/officeDocument/2006/relationships/theme" Target="../theme/theme43.xml"/><Relationship Id="rId15" Type="http://schemas.openxmlformats.org/officeDocument/2006/relationships/tags" Target="../tags/tag704.xml"/><Relationship Id="rId16" Type="http://schemas.openxmlformats.org/officeDocument/2006/relationships/tags" Target="../tags/tag705.xml"/><Relationship Id="rId17" Type="http://schemas.openxmlformats.org/officeDocument/2006/relationships/tags" Target="../tags/tag706.xml"/><Relationship Id="rId1" Type="http://schemas.openxmlformats.org/officeDocument/2006/relationships/slideLayout" Target="../slideLayouts/slideLayout490.xml"/><Relationship Id="rId2" Type="http://schemas.openxmlformats.org/officeDocument/2006/relationships/slideLayout" Target="../slideLayouts/slideLayout491.xml"/><Relationship Id="rId3" Type="http://schemas.openxmlformats.org/officeDocument/2006/relationships/slideLayout" Target="../slideLayouts/slideLayout492.xml"/><Relationship Id="rId4" Type="http://schemas.openxmlformats.org/officeDocument/2006/relationships/slideLayout" Target="../slideLayouts/slideLayout493.xml"/><Relationship Id="rId5" Type="http://schemas.openxmlformats.org/officeDocument/2006/relationships/slideLayout" Target="../slideLayouts/slideLayout494.xml"/><Relationship Id="rId6" Type="http://schemas.openxmlformats.org/officeDocument/2006/relationships/slideLayout" Target="../slideLayouts/slideLayout495.xml"/><Relationship Id="rId7" Type="http://schemas.openxmlformats.org/officeDocument/2006/relationships/slideLayout" Target="../slideLayouts/slideLayout496.xml"/><Relationship Id="rId8" Type="http://schemas.openxmlformats.org/officeDocument/2006/relationships/slideLayout" Target="../slideLayouts/slideLayout497.xml"/><Relationship Id="rId9" Type="http://schemas.openxmlformats.org/officeDocument/2006/relationships/slideLayout" Target="../slideLayouts/slideLayout498.xml"/><Relationship Id="rId10" Type="http://schemas.openxmlformats.org/officeDocument/2006/relationships/slideLayout" Target="../slideLayouts/slideLayout499.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513.xml"/><Relationship Id="rId12" Type="http://schemas.openxmlformats.org/officeDocument/2006/relationships/slideLayout" Target="../slideLayouts/slideLayout514.xml"/><Relationship Id="rId13" Type="http://schemas.openxmlformats.org/officeDocument/2006/relationships/slideLayout" Target="../slideLayouts/slideLayout515.xml"/><Relationship Id="rId14" Type="http://schemas.openxmlformats.org/officeDocument/2006/relationships/theme" Target="../theme/theme44.xml"/><Relationship Id="rId15" Type="http://schemas.openxmlformats.org/officeDocument/2006/relationships/tags" Target="../tags/tag707.xml"/><Relationship Id="rId16" Type="http://schemas.openxmlformats.org/officeDocument/2006/relationships/tags" Target="../tags/tag708.xml"/><Relationship Id="rId17" Type="http://schemas.openxmlformats.org/officeDocument/2006/relationships/tags" Target="../tags/tag709.xml"/><Relationship Id="rId1" Type="http://schemas.openxmlformats.org/officeDocument/2006/relationships/slideLayout" Target="../slideLayouts/slideLayout503.xml"/><Relationship Id="rId2" Type="http://schemas.openxmlformats.org/officeDocument/2006/relationships/slideLayout" Target="../slideLayouts/slideLayout504.xml"/><Relationship Id="rId3" Type="http://schemas.openxmlformats.org/officeDocument/2006/relationships/slideLayout" Target="../slideLayouts/slideLayout505.xml"/><Relationship Id="rId4" Type="http://schemas.openxmlformats.org/officeDocument/2006/relationships/slideLayout" Target="../slideLayouts/slideLayout506.xml"/><Relationship Id="rId5" Type="http://schemas.openxmlformats.org/officeDocument/2006/relationships/slideLayout" Target="../slideLayouts/slideLayout507.xml"/><Relationship Id="rId6" Type="http://schemas.openxmlformats.org/officeDocument/2006/relationships/slideLayout" Target="../slideLayouts/slideLayout508.xml"/><Relationship Id="rId7" Type="http://schemas.openxmlformats.org/officeDocument/2006/relationships/slideLayout" Target="../slideLayouts/slideLayout509.xml"/><Relationship Id="rId8" Type="http://schemas.openxmlformats.org/officeDocument/2006/relationships/slideLayout" Target="../slideLayouts/slideLayout510.xml"/><Relationship Id="rId9" Type="http://schemas.openxmlformats.org/officeDocument/2006/relationships/slideLayout" Target="../slideLayouts/slideLayout511.xml"/><Relationship Id="rId10" Type="http://schemas.openxmlformats.org/officeDocument/2006/relationships/slideLayout" Target="../slideLayouts/slideLayout512.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526.xml"/><Relationship Id="rId12" Type="http://schemas.openxmlformats.org/officeDocument/2006/relationships/slideLayout" Target="../slideLayouts/slideLayout527.xml"/><Relationship Id="rId13" Type="http://schemas.openxmlformats.org/officeDocument/2006/relationships/slideLayout" Target="../slideLayouts/slideLayout528.xml"/><Relationship Id="rId14" Type="http://schemas.openxmlformats.org/officeDocument/2006/relationships/slideLayout" Target="../slideLayouts/slideLayout529.xml"/><Relationship Id="rId15" Type="http://schemas.openxmlformats.org/officeDocument/2006/relationships/theme" Target="../theme/theme45.xml"/><Relationship Id="rId16" Type="http://schemas.openxmlformats.org/officeDocument/2006/relationships/tags" Target="../tags/tag710.xml"/><Relationship Id="rId17" Type="http://schemas.openxmlformats.org/officeDocument/2006/relationships/tags" Target="../tags/tag711.xml"/><Relationship Id="rId18" Type="http://schemas.openxmlformats.org/officeDocument/2006/relationships/tags" Target="../tags/tag712.xml"/><Relationship Id="rId1" Type="http://schemas.openxmlformats.org/officeDocument/2006/relationships/slideLayout" Target="../slideLayouts/slideLayout516.xml"/><Relationship Id="rId2" Type="http://schemas.openxmlformats.org/officeDocument/2006/relationships/slideLayout" Target="../slideLayouts/slideLayout517.xml"/><Relationship Id="rId3" Type="http://schemas.openxmlformats.org/officeDocument/2006/relationships/slideLayout" Target="../slideLayouts/slideLayout518.xml"/><Relationship Id="rId4" Type="http://schemas.openxmlformats.org/officeDocument/2006/relationships/slideLayout" Target="../slideLayouts/slideLayout519.xml"/><Relationship Id="rId5" Type="http://schemas.openxmlformats.org/officeDocument/2006/relationships/slideLayout" Target="../slideLayouts/slideLayout520.xml"/><Relationship Id="rId6" Type="http://schemas.openxmlformats.org/officeDocument/2006/relationships/slideLayout" Target="../slideLayouts/slideLayout521.xml"/><Relationship Id="rId7" Type="http://schemas.openxmlformats.org/officeDocument/2006/relationships/slideLayout" Target="../slideLayouts/slideLayout522.xml"/><Relationship Id="rId8" Type="http://schemas.openxmlformats.org/officeDocument/2006/relationships/slideLayout" Target="../slideLayouts/slideLayout523.xml"/><Relationship Id="rId9" Type="http://schemas.openxmlformats.org/officeDocument/2006/relationships/slideLayout" Target="../slideLayouts/slideLayout524.xml"/><Relationship Id="rId10" Type="http://schemas.openxmlformats.org/officeDocument/2006/relationships/slideLayout" Target="../slideLayouts/slideLayout525.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40.xml"/><Relationship Id="rId12" Type="http://schemas.openxmlformats.org/officeDocument/2006/relationships/slideLayout" Target="../slideLayouts/slideLayout541.xml"/><Relationship Id="rId13" Type="http://schemas.openxmlformats.org/officeDocument/2006/relationships/slideLayout" Target="../slideLayouts/slideLayout542.xml"/><Relationship Id="rId14" Type="http://schemas.openxmlformats.org/officeDocument/2006/relationships/theme" Target="../theme/theme46.xml"/><Relationship Id="rId15" Type="http://schemas.openxmlformats.org/officeDocument/2006/relationships/tags" Target="../tags/tag716.xml"/><Relationship Id="rId16" Type="http://schemas.openxmlformats.org/officeDocument/2006/relationships/tags" Target="../tags/tag717.xml"/><Relationship Id="rId17" Type="http://schemas.openxmlformats.org/officeDocument/2006/relationships/tags" Target="../tags/tag718.xml"/><Relationship Id="rId1" Type="http://schemas.openxmlformats.org/officeDocument/2006/relationships/slideLayout" Target="../slideLayouts/slideLayout530.xml"/><Relationship Id="rId2" Type="http://schemas.openxmlformats.org/officeDocument/2006/relationships/slideLayout" Target="../slideLayouts/slideLayout531.xml"/><Relationship Id="rId3" Type="http://schemas.openxmlformats.org/officeDocument/2006/relationships/slideLayout" Target="../slideLayouts/slideLayout532.xml"/><Relationship Id="rId4" Type="http://schemas.openxmlformats.org/officeDocument/2006/relationships/slideLayout" Target="../slideLayouts/slideLayout533.xml"/><Relationship Id="rId5" Type="http://schemas.openxmlformats.org/officeDocument/2006/relationships/slideLayout" Target="../slideLayouts/slideLayout534.xml"/><Relationship Id="rId6" Type="http://schemas.openxmlformats.org/officeDocument/2006/relationships/slideLayout" Target="../slideLayouts/slideLayout535.xml"/><Relationship Id="rId7" Type="http://schemas.openxmlformats.org/officeDocument/2006/relationships/slideLayout" Target="../slideLayouts/slideLayout536.xml"/><Relationship Id="rId8" Type="http://schemas.openxmlformats.org/officeDocument/2006/relationships/slideLayout" Target="../slideLayouts/slideLayout537.xml"/><Relationship Id="rId9" Type="http://schemas.openxmlformats.org/officeDocument/2006/relationships/slideLayout" Target="../slideLayouts/slideLayout538.xml"/><Relationship Id="rId10" Type="http://schemas.openxmlformats.org/officeDocument/2006/relationships/slideLayout" Target="../slideLayouts/slideLayout539.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53.xml"/><Relationship Id="rId12" Type="http://schemas.openxmlformats.org/officeDocument/2006/relationships/slideLayout" Target="../slideLayouts/slideLayout554.xml"/><Relationship Id="rId13" Type="http://schemas.openxmlformats.org/officeDocument/2006/relationships/slideLayout" Target="../slideLayouts/slideLayout555.xml"/><Relationship Id="rId14" Type="http://schemas.openxmlformats.org/officeDocument/2006/relationships/slideLayout" Target="../slideLayouts/slideLayout556.xml"/><Relationship Id="rId15" Type="http://schemas.openxmlformats.org/officeDocument/2006/relationships/theme" Target="../theme/theme47.xml"/><Relationship Id="rId16" Type="http://schemas.openxmlformats.org/officeDocument/2006/relationships/tags" Target="../tags/tag719.xml"/><Relationship Id="rId17" Type="http://schemas.openxmlformats.org/officeDocument/2006/relationships/tags" Target="../tags/tag720.xml"/><Relationship Id="rId18" Type="http://schemas.openxmlformats.org/officeDocument/2006/relationships/tags" Target="../tags/tag721.xml"/><Relationship Id="rId1" Type="http://schemas.openxmlformats.org/officeDocument/2006/relationships/slideLayout" Target="../slideLayouts/slideLayout543.xml"/><Relationship Id="rId2" Type="http://schemas.openxmlformats.org/officeDocument/2006/relationships/slideLayout" Target="../slideLayouts/slideLayout544.xml"/><Relationship Id="rId3" Type="http://schemas.openxmlformats.org/officeDocument/2006/relationships/slideLayout" Target="../slideLayouts/slideLayout545.xml"/><Relationship Id="rId4" Type="http://schemas.openxmlformats.org/officeDocument/2006/relationships/slideLayout" Target="../slideLayouts/slideLayout546.xml"/><Relationship Id="rId5" Type="http://schemas.openxmlformats.org/officeDocument/2006/relationships/slideLayout" Target="../slideLayouts/slideLayout547.xml"/><Relationship Id="rId6" Type="http://schemas.openxmlformats.org/officeDocument/2006/relationships/slideLayout" Target="../slideLayouts/slideLayout548.xml"/><Relationship Id="rId7" Type="http://schemas.openxmlformats.org/officeDocument/2006/relationships/slideLayout" Target="../slideLayouts/slideLayout549.xml"/><Relationship Id="rId8" Type="http://schemas.openxmlformats.org/officeDocument/2006/relationships/slideLayout" Target="../slideLayouts/slideLayout550.xml"/><Relationship Id="rId9" Type="http://schemas.openxmlformats.org/officeDocument/2006/relationships/slideLayout" Target="../slideLayouts/slideLayout551.xml"/><Relationship Id="rId10" Type="http://schemas.openxmlformats.org/officeDocument/2006/relationships/slideLayout" Target="../slideLayouts/slideLayout552.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67.xml"/><Relationship Id="rId12" Type="http://schemas.openxmlformats.org/officeDocument/2006/relationships/slideLayout" Target="../slideLayouts/slideLayout568.xml"/><Relationship Id="rId13" Type="http://schemas.openxmlformats.org/officeDocument/2006/relationships/slideLayout" Target="../slideLayouts/slideLayout569.xml"/><Relationship Id="rId14" Type="http://schemas.openxmlformats.org/officeDocument/2006/relationships/theme" Target="../theme/theme48.xml"/><Relationship Id="rId1" Type="http://schemas.openxmlformats.org/officeDocument/2006/relationships/slideLayout" Target="../slideLayouts/slideLayout557.xml"/><Relationship Id="rId2" Type="http://schemas.openxmlformats.org/officeDocument/2006/relationships/slideLayout" Target="../slideLayouts/slideLayout558.xml"/><Relationship Id="rId3" Type="http://schemas.openxmlformats.org/officeDocument/2006/relationships/slideLayout" Target="../slideLayouts/slideLayout559.xml"/><Relationship Id="rId4" Type="http://schemas.openxmlformats.org/officeDocument/2006/relationships/slideLayout" Target="../slideLayouts/slideLayout560.xml"/><Relationship Id="rId5" Type="http://schemas.openxmlformats.org/officeDocument/2006/relationships/slideLayout" Target="../slideLayouts/slideLayout561.xml"/><Relationship Id="rId6" Type="http://schemas.openxmlformats.org/officeDocument/2006/relationships/slideLayout" Target="../slideLayouts/slideLayout562.xml"/><Relationship Id="rId7" Type="http://schemas.openxmlformats.org/officeDocument/2006/relationships/slideLayout" Target="../slideLayouts/slideLayout563.xml"/><Relationship Id="rId8" Type="http://schemas.openxmlformats.org/officeDocument/2006/relationships/slideLayout" Target="../slideLayouts/slideLayout564.xml"/><Relationship Id="rId9" Type="http://schemas.openxmlformats.org/officeDocument/2006/relationships/slideLayout" Target="../slideLayouts/slideLayout565.xml"/><Relationship Id="rId10" Type="http://schemas.openxmlformats.org/officeDocument/2006/relationships/slideLayout" Target="../slideLayouts/slideLayout566.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80.xml"/><Relationship Id="rId12" Type="http://schemas.openxmlformats.org/officeDocument/2006/relationships/slideLayout" Target="../slideLayouts/slideLayout581.xml"/><Relationship Id="rId13" Type="http://schemas.openxmlformats.org/officeDocument/2006/relationships/slideLayout" Target="../slideLayouts/slideLayout582.xml"/><Relationship Id="rId14" Type="http://schemas.openxmlformats.org/officeDocument/2006/relationships/theme" Target="../theme/theme49.xml"/><Relationship Id="rId1" Type="http://schemas.openxmlformats.org/officeDocument/2006/relationships/slideLayout" Target="../slideLayouts/slideLayout570.xml"/><Relationship Id="rId2" Type="http://schemas.openxmlformats.org/officeDocument/2006/relationships/slideLayout" Target="../slideLayouts/slideLayout571.xml"/><Relationship Id="rId3" Type="http://schemas.openxmlformats.org/officeDocument/2006/relationships/slideLayout" Target="../slideLayouts/slideLayout572.xml"/><Relationship Id="rId4" Type="http://schemas.openxmlformats.org/officeDocument/2006/relationships/slideLayout" Target="../slideLayouts/slideLayout573.xml"/><Relationship Id="rId5" Type="http://schemas.openxmlformats.org/officeDocument/2006/relationships/slideLayout" Target="../slideLayouts/slideLayout574.xml"/><Relationship Id="rId6" Type="http://schemas.openxmlformats.org/officeDocument/2006/relationships/slideLayout" Target="../slideLayouts/slideLayout575.xml"/><Relationship Id="rId7" Type="http://schemas.openxmlformats.org/officeDocument/2006/relationships/slideLayout" Target="../slideLayouts/slideLayout576.xml"/><Relationship Id="rId8" Type="http://schemas.openxmlformats.org/officeDocument/2006/relationships/slideLayout" Target="../slideLayouts/slideLayout577.xml"/><Relationship Id="rId9" Type="http://schemas.openxmlformats.org/officeDocument/2006/relationships/slideLayout" Target="../slideLayouts/slideLayout578.xml"/><Relationship Id="rId10" Type="http://schemas.openxmlformats.org/officeDocument/2006/relationships/slideLayout" Target="../slideLayouts/slideLayout57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7.xml"/><Relationship Id="rId12" Type="http://schemas.openxmlformats.org/officeDocument/2006/relationships/slideLayout" Target="../slideLayouts/slideLayout68.xml"/><Relationship Id="rId13" Type="http://schemas.openxmlformats.org/officeDocument/2006/relationships/slideLayout" Target="../slideLayouts/slideLayout69.xml"/><Relationship Id="rId14" Type="http://schemas.openxmlformats.org/officeDocument/2006/relationships/slideLayout" Target="../slideLayouts/slideLayout70.xml"/><Relationship Id="rId15" Type="http://schemas.openxmlformats.org/officeDocument/2006/relationships/theme" Target="../theme/theme5.xml"/><Relationship Id="rId16" Type="http://schemas.openxmlformats.org/officeDocument/2006/relationships/tags" Target="../tags/tag61.xml"/><Relationship Id="rId17" Type="http://schemas.openxmlformats.org/officeDocument/2006/relationships/tags" Target="../tags/tag62.xml"/><Relationship Id="rId18" Type="http://schemas.openxmlformats.org/officeDocument/2006/relationships/tags" Target="../tags/tag63.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9" Type="http://schemas.openxmlformats.org/officeDocument/2006/relationships/slideLayout" Target="../slideLayouts/slideLayout65.xml"/><Relationship Id="rId10" Type="http://schemas.openxmlformats.org/officeDocument/2006/relationships/slideLayout" Target="../slideLayouts/slideLayout66.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93.xml"/><Relationship Id="rId12" Type="http://schemas.openxmlformats.org/officeDocument/2006/relationships/slideLayout" Target="../slideLayouts/slideLayout594.xml"/><Relationship Id="rId13" Type="http://schemas.openxmlformats.org/officeDocument/2006/relationships/slideLayout" Target="../slideLayouts/slideLayout595.xml"/><Relationship Id="rId14" Type="http://schemas.openxmlformats.org/officeDocument/2006/relationships/theme" Target="../theme/theme50.xml"/><Relationship Id="rId1" Type="http://schemas.openxmlformats.org/officeDocument/2006/relationships/slideLayout" Target="../slideLayouts/slideLayout583.xml"/><Relationship Id="rId2" Type="http://schemas.openxmlformats.org/officeDocument/2006/relationships/slideLayout" Target="../slideLayouts/slideLayout584.xml"/><Relationship Id="rId3" Type="http://schemas.openxmlformats.org/officeDocument/2006/relationships/slideLayout" Target="../slideLayouts/slideLayout585.xml"/><Relationship Id="rId4" Type="http://schemas.openxmlformats.org/officeDocument/2006/relationships/slideLayout" Target="../slideLayouts/slideLayout586.xml"/><Relationship Id="rId5" Type="http://schemas.openxmlformats.org/officeDocument/2006/relationships/slideLayout" Target="../slideLayouts/slideLayout587.xml"/><Relationship Id="rId6" Type="http://schemas.openxmlformats.org/officeDocument/2006/relationships/slideLayout" Target="../slideLayouts/slideLayout588.xml"/><Relationship Id="rId7" Type="http://schemas.openxmlformats.org/officeDocument/2006/relationships/slideLayout" Target="../slideLayouts/slideLayout589.xml"/><Relationship Id="rId8" Type="http://schemas.openxmlformats.org/officeDocument/2006/relationships/slideLayout" Target="../slideLayouts/slideLayout590.xml"/><Relationship Id="rId9" Type="http://schemas.openxmlformats.org/officeDocument/2006/relationships/slideLayout" Target="../slideLayouts/slideLayout591.xml"/><Relationship Id="rId10" Type="http://schemas.openxmlformats.org/officeDocument/2006/relationships/slideLayout" Target="../slideLayouts/slideLayout592.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606.xml"/><Relationship Id="rId12" Type="http://schemas.openxmlformats.org/officeDocument/2006/relationships/slideLayout" Target="../slideLayouts/slideLayout607.xml"/><Relationship Id="rId13" Type="http://schemas.openxmlformats.org/officeDocument/2006/relationships/slideLayout" Target="../slideLayouts/slideLayout608.xml"/><Relationship Id="rId14" Type="http://schemas.openxmlformats.org/officeDocument/2006/relationships/theme" Target="../theme/theme51.xml"/><Relationship Id="rId1" Type="http://schemas.openxmlformats.org/officeDocument/2006/relationships/slideLayout" Target="../slideLayouts/slideLayout596.xml"/><Relationship Id="rId2" Type="http://schemas.openxmlformats.org/officeDocument/2006/relationships/slideLayout" Target="../slideLayouts/slideLayout597.xml"/><Relationship Id="rId3" Type="http://schemas.openxmlformats.org/officeDocument/2006/relationships/slideLayout" Target="../slideLayouts/slideLayout598.xml"/><Relationship Id="rId4" Type="http://schemas.openxmlformats.org/officeDocument/2006/relationships/slideLayout" Target="../slideLayouts/slideLayout599.xml"/><Relationship Id="rId5" Type="http://schemas.openxmlformats.org/officeDocument/2006/relationships/slideLayout" Target="../slideLayouts/slideLayout600.xml"/><Relationship Id="rId6" Type="http://schemas.openxmlformats.org/officeDocument/2006/relationships/slideLayout" Target="../slideLayouts/slideLayout601.xml"/><Relationship Id="rId7" Type="http://schemas.openxmlformats.org/officeDocument/2006/relationships/slideLayout" Target="../slideLayouts/slideLayout602.xml"/><Relationship Id="rId8" Type="http://schemas.openxmlformats.org/officeDocument/2006/relationships/slideLayout" Target="../slideLayouts/slideLayout603.xml"/><Relationship Id="rId9" Type="http://schemas.openxmlformats.org/officeDocument/2006/relationships/slideLayout" Target="../slideLayouts/slideLayout604.xml"/><Relationship Id="rId10" Type="http://schemas.openxmlformats.org/officeDocument/2006/relationships/slideLayout" Target="../slideLayouts/slideLayout605.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619.xml"/><Relationship Id="rId12" Type="http://schemas.openxmlformats.org/officeDocument/2006/relationships/slideLayout" Target="../slideLayouts/slideLayout620.xml"/><Relationship Id="rId13" Type="http://schemas.openxmlformats.org/officeDocument/2006/relationships/slideLayout" Target="../slideLayouts/slideLayout621.xml"/><Relationship Id="rId14" Type="http://schemas.openxmlformats.org/officeDocument/2006/relationships/theme" Target="../theme/theme52.xml"/><Relationship Id="rId1" Type="http://schemas.openxmlformats.org/officeDocument/2006/relationships/slideLayout" Target="../slideLayouts/slideLayout609.xml"/><Relationship Id="rId2" Type="http://schemas.openxmlformats.org/officeDocument/2006/relationships/slideLayout" Target="../slideLayouts/slideLayout610.xml"/><Relationship Id="rId3" Type="http://schemas.openxmlformats.org/officeDocument/2006/relationships/slideLayout" Target="../slideLayouts/slideLayout611.xml"/><Relationship Id="rId4" Type="http://schemas.openxmlformats.org/officeDocument/2006/relationships/slideLayout" Target="../slideLayouts/slideLayout612.xml"/><Relationship Id="rId5" Type="http://schemas.openxmlformats.org/officeDocument/2006/relationships/slideLayout" Target="../slideLayouts/slideLayout613.xml"/><Relationship Id="rId6" Type="http://schemas.openxmlformats.org/officeDocument/2006/relationships/slideLayout" Target="../slideLayouts/slideLayout614.xml"/><Relationship Id="rId7" Type="http://schemas.openxmlformats.org/officeDocument/2006/relationships/slideLayout" Target="../slideLayouts/slideLayout615.xml"/><Relationship Id="rId8" Type="http://schemas.openxmlformats.org/officeDocument/2006/relationships/slideLayout" Target="../slideLayouts/slideLayout616.xml"/><Relationship Id="rId9" Type="http://schemas.openxmlformats.org/officeDocument/2006/relationships/slideLayout" Target="../slideLayouts/slideLayout617.xml"/><Relationship Id="rId10" Type="http://schemas.openxmlformats.org/officeDocument/2006/relationships/slideLayout" Target="../slideLayouts/slideLayout618.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632.xml"/><Relationship Id="rId12" Type="http://schemas.openxmlformats.org/officeDocument/2006/relationships/slideLayout" Target="../slideLayouts/slideLayout633.xml"/><Relationship Id="rId13" Type="http://schemas.openxmlformats.org/officeDocument/2006/relationships/slideLayout" Target="../slideLayouts/slideLayout634.xml"/><Relationship Id="rId14" Type="http://schemas.openxmlformats.org/officeDocument/2006/relationships/theme" Target="../theme/theme53.xml"/><Relationship Id="rId1" Type="http://schemas.openxmlformats.org/officeDocument/2006/relationships/slideLayout" Target="../slideLayouts/slideLayout622.xml"/><Relationship Id="rId2" Type="http://schemas.openxmlformats.org/officeDocument/2006/relationships/slideLayout" Target="../slideLayouts/slideLayout623.xml"/><Relationship Id="rId3" Type="http://schemas.openxmlformats.org/officeDocument/2006/relationships/slideLayout" Target="../slideLayouts/slideLayout624.xml"/><Relationship Id="rId4" Type="http://schemas.openxmlformats.org/officeDocument/2006/relationships/slideLayout" Target="../slideLayouts/slideLayout625.xml"/><Relationship Id="rId5" Type="http://schemas.openxmlformats.org/officeDocument/2006/relationships/slideLayout" Target="../slideLayouts/slideLayout626.xml"/><Relationship Id="rId6" Type="http://schemas.openxmlformats.org/officeDocument/2006/relationships/slideLayout" Target="../slideLayouts/slideLayout627.xml"/><Relationship Id="rId7" Type="http://schemas.openxmlformats.org/officeDocument/2006/relationships/slideLayout" Target="../slideLayouts/slideLayout628.xml"/><Relationship Id="rId8" Type="http://schemas.openxmlformats.org/officeDocument/2006/relationships/slideLayout" Target="../slideLayouts/slideLayout629.xml"/><Relationship Id="rId9" Type="http://schemas.openxmlformats.org/officeDocument/2006/relationships/slideLayout" Target="../slideLayouts/slideLayout630.xml"/><Relationship Id="rId10" Type="http://schemas.openxmlformats.org/officeDocument/2006/relationships/slideLayout" Target="../slideLayouts/slideLayout631.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645.xml"/><Relationship Id="rId12" Type="http://schemas.openxmlformats.org/officeDocument/2006/relationships/slideLayout" Target="../slideLayouts/slideLayout646.xml"/><Relationship Id="rId13" Type="http://schemas.openxmlformats.org/officeDocument/2006/relationships/slideLayout" Target="../slideLayouts/slideLayout647.xml"/><Relationship Id="rId14" Type="http://schemas.openxmlformats.org/officeDocument/2006/relationships/theme" Target="../theme/theme54.xml"/><Relationship Id="rId15" Type="http://schemas.openxmlformats.org/officeDocument/2006/relationships/tags" Target="../tags/tag725.xml"/><Relationship Id="rId16" Type="http://schemas.openxmlformats.org/officeDocument/2006/relationships/tags" Target="../tags/tag726.xml"/><Relationship Id="rId17" Type="http://schemas.openxmlformats.org/officeDocument/2006/relationships/tags" Target="../tags/tag727.xml"/><Relationship Id="rId1" Type="http://schemas.openxmlformats.org/officeDocument/2006/relationships/slideLayout" Target="../slideLayouts/slideLayout635.xml"/><Relationship Id="rId2" Type="http://schemas.openxmlformats.org/officeDocument/2006/relationships/slideLayout" Target="../slideLayouts/slideLayout636.xml"/><Relationship Id="rId3" Type="http://schemas.openxmlformats.org/officeDocument/2006/relationships/slideLayout" Target="../slideLayouts/slideLayout637.xml"/><Relationship Id="rId4" Type="http://schemas.openxmlformats.org/officeDocument/2006/relationships/slideLayout" Target="../slideLayouts/slideLayout638.xml"/><Relationship Id="rId5" Type="http://schemas.openxmlformats.org/officeDocument/2006/relationships/slideLayout" Target="../slideLayouts/slideLayout639.xml"/><Relationship Id="rId6" Type="http://schemas.openxmlformats.org/officeDocument/2006/relationships/slideLayout" Target="../slideLayouts/slideLayout640.xml"/><Relationship Id="rId7" Type="http://schemas.openxmlformats.org/officeDocument/2006/relationships/slideLayout" Target="../slideLayouts/slideLayout641.xml"/><Relationship Id="rId8" Type="http://schemas.openxmlformats.org/officeDocument/2006/relationships/slideLayout" Target="../slideLayouts/slideLayout642.xml"/><Relationship Id="rId9" Type="http://schemas.openxmlformats.org/officeDocument/2006/relationships/slideLayout" Target="../slideLayouts/slideLayout643.xml"/><Relationship Id="rId10" Type="http://schemas.openxmlformats.org/officeDocument/2006/relationships/slideLayout" Target="../slideLayouts/slideLayout644.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58.xml"/><Relationship Id="rId12" Type="http://schemas.openxmlformats.org/officeDocument/2006/relationships/slideLayout" Target="../slideLayouts/slideLayout659.xml"/><Relationship Id="rId13" Type="http://schemas.openxmlformats.org/officeDocument/2006/relationships/slideLayout" Target="../slideLayouts/slideLayout660.xml"/><Relationship Id="rId14" Type="http://schemas.openxmlformats.org/officeDocument/2006/relationships/theme" Target="../theme/theme55.xml"/><Relationship Id="rId15" Type="http://schemas.openxmlformats.org/officeDocument/2006/relationships/tags" Target="../tags/tag728.xml"/><Relationship Id="rId16" Type="http://schemas.openxmlformats.org/officeDocument/2006/relationships/tags" Target="../tags/tag729.xml"/><Relationship Id="rId17" Type="http://schemas.openxmlformats.org/officeDocument/2006/relationships/tags" Target="../tags/tag730.xml"/><Relationship Id="rId1" Type="http://schemas.openxmlformats.org/officeDocument/2006/relationships/slideLayout" Target="../slideLayouts/slideLayout648.xml"/><Relationship Id="rId2" Type="http://schemas.openxmlformats.org/officeDocument/2006/relationships/slideLayout" Target="../slideLayouts/slideLayout649.xml"/><Relationship Id="rId3" Type="http://schemas.openxmlformats.org/officeDocument/2006/relationships/slideLayout" Target="../slideLayouts/slideLayout650.xml"/><Relationship Id="rId4" Type="http://schemas.openxmlformats.org/officeDocument/2006/relationships/slideLayout" Target="../slideLayouts/slideLayout651.xml"/><Relationship Id="rId5" Type="http://schemas.openxmlformats.org/officeDocument/2006/relationships/slideLayout" Target="../slideLayouts/slideLayout652.xml"/><Relationship Id="rId6" Type="http://schemas.openxmlformats.org/officeDocument/2006/relationships/slideLayout" Target="../slideLayouts/slideLayout653.xml"/><Relationship Id="rId7" Type="http://schemas.openxmlformats.org/officeDocument/2006/relationships/slideLayout" Target="../slideLayouts/slideLayout654.xml"/><Relationship Id="rId8" Type="http://schemas.openxmlformats.org/officeDocument/2006/relationships/slideLayout" Target="../slideLayouts/slideLayout655.xml"/><Relationship Id="rId9" Type="http://schemas.openxmlformats.org/officeDocument/2006/relationships/slideLayout" Target="../slideLayouts/slideLayout656.xml"/><Relationship Id="rId10" Type="http://schemas.openxmlformats.org/officeDocument/2006/relationships/slideLayout" Target="../slideLayouts/slideLayout657.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71.xml"/><Relationship Id="rId12" Type="http://schemas.openxmlformats.org/officeDocument/2006/relationships/slideLayout" Target="../slideLayouts/slideLayout672.xml"/><Relationship Id="rId13" Type="http://schemas.openxmlformats.org/officeDocument/2006/relationships/slideLayout" Target="../slideLayouts/slideLayout673.xml"/><Relationship Id="rId14" Type="http://schemas.openxmlformats.org/officeDocument/2006/relationships/theme" Target="../theme/theme56.xml"/><Relationship Id="rId1" Type="http://schemas.openxmlformats.org/officeDocument/2006/relationships/slideLayout" Target="../slideLayouts/slideLayout661.xml"/><Relationship Id="rId2" Type="http://schemas.openxmlformats.org/officeDocument/2006/relationships/slideLayout" Target="../slideLayouts/slideLayout662.xml"/><Relationship Id="rId3" Type="http://schemas.openxmlformats.org/officeDocument/2006/relationships/slideLayout" Target="../slideLayouts/slideLayout663.xml"/><Relationship Id="rId4" Type="http://schemas.openxmlformats.org/officeDocument/2006/relationships/slideLayout" Target="../slideLayouts/slideLayout664.xml"/><Relationship Id="rId5" Type="http://schemas.openxmlformats.org/officeDocument/2006/relationships/slideLayout" Target="../slideLayouts/slideLayout665.xml"/><Relationship Id="rId6" Type="http://schemas.openxmlformats.org/officeDocument/2006/relationships/slideLayout" Target="../slideLayouts/slideLayout666.xml"/><Relationship Id="rId7" Type="http://schemas.openxmlformats.org/officeDocument/2006/relationships/slideLayout" Target="../slideLayouts/slideLayout667.xml"/><Relationship Id="rId8" Type="http://schemas.openxmlformats.org/officeDocument/2006/relationships/slideLayout" Target="../slideLayouts/slideLayout668.xml"/><Relationship Id="rId9" Type="http://schemas.openxmlformats.org/officeDocument/2006/relationships/slideLayout" Target="../slideLayouts/slideLayout669.xml"/><Relationship Id="rId10" Type="http://schemas.openxmlformats.org/officeDocument/2006/relationships/slideLayout" Target="../slideLayouts/slideLayout670.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84.xml"/><Relationship Id="rId12" Type="http://schemas.openxmlformats.org/officeDocument/2006/relationships/slideLayout" Target="../slideLayouts/slideLayout685.xml"/><Relationship Id="rId13" Type="http://schemas.openxmlformats.org/officeDocument/2006/relationships/slideLayout" Target="../slideLayouts/slideLayout686.xml"/><Relationship Id="rId14" Type="http://schemas.openxmlformats.org/officeDocument/2006/relationships/theme" Target="../theme/theme57.xml"/><Relationship Id="rId1" Type="http://schemas.openxmlformats.org/officeDocument/2006/relationships/slideLayout" Target="../slideLayouts/slideLayout674.xml"/><Relationship Id="rId2" Type="http://schemas.openxmlformats.org/officeDocument/2006/relationships/slideLayout" Target="../slideLayouts/slideLayout675.xml"/><Relationship Id="rId3" Type="http://schemas.openxmlformats.org/officeDocument/2006/relationships/slideLayout" Target="../slideLayouts/slideLayout676.xml"/><Relationship Id="rId4" Type="http://schemas.openxmlformats.org/officeDocument/2006/relationships/slideLayout" Target="../slideLayouts/slideLayout677.xml"/><Relationship Id="rId5" Type="http://schemas.openxmlformats.org/officeDocument/2006/relationships/slideLayout" Target="../slideLayouts/slideLayout678.xml"/><Relationship Id="rId6" Type="http://schemas.openxmlformats.org/officeDocument/2006/relationships/slideLayout" Target="../slideLayouts/slideLayout679.xml"/><Relationship Id="rId7" Type="http://schemas.openxmlformats.org/officeDocument/2006/relationships/slideLayout" Target="../slideLayouts/slideLayout680.xml"/><Relationship Id="rId8" Type="http://schemas.openxmlformats.org/officeDocument/2006/relationships/slideLayout" Target="../slideLayouts/slideLayout681.xml"/><Relationship Id="rId9" Type="http://schemas.openxmlformats.org/officeDocument/2006/relationships/slideLayout" Target="../slideLayouts/slideLayout682.xml"/><Relationship Id="rId10" Type="http://schemas.openxmlformats.org/officeDocument/2006/relationships/slideLayout" Target="../slideLayouts/slideLayout683.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97.xml"/><Relationship Id="rId12" Type="http://schemas.openxmlformats.org/officeDocument/2006/relationships/slideLayout" Target="../slideLayouts/slideLayout698.xml"/><Relationship Id="rId13" Type="http://schemas.openxmlformats.org/officeDocument/2006/relationships/slideLayout" Target="../slideLayouts/slideLayout699.xml"/><Relationship Id="rId14" Type="http://schemas.openxmlformats.org/officeDocument/2006/relationships/theme" Target="../theme/theme58.xml"/><Relationship Id="rId15" Type="http://schemas.openxmlformats.org/officeDocument/2006/relationships/tags" Target="../tags/tag731.xml"/><Relationship Id="rId16" Type="http://schemas.openxmlformats.org/officeDocument/2006/relationships/tags" Target="../tags/tag732.xml"/><Relationship Id="rId17" Type="http://schemas.openxmlformats.org/officeDocument/2006/relationships/tags" Target="../tags/tag733.xml"/><Relationship Id="rId1" Type="http://schemas.openxmlformats.org/officeDocument/2006/relationships/slideLayout" Target="../slideLayouts/slideLayout687.xml"/><Relationship Id="rId2" Type="http://schemas.openxmlformats.org/officeDocument/2006/relationships/slideLayout" Target="../slideLayouts/slideLayout688.xml"/><Relationship Id="rId3" Type="http://schemas.openxmlformats.org/officeDocument/2006/relationships/slideLayout" Target="../slideLayouts/slideLayout689.xml"/><Relationship Id="rId4" Type="http://schemas.openxmlformats.org/officeDocument/2006/relationships/slideLayout" Target="../slideLayouts/slideLayout690.xml"/><Relationship Id="rId5" Type="http://schemas.openxmlformats.org/officeDocument/2006/relationships/slideLayout" Target="../slideLayouts/slideLayout691.xml"/><Relationship Id="rId6" Type="http://schemas.openxmlformats.org/officeDocument/2006/relationships/slideLayout" Target="../slideLayouts/slideLayout692.xml"/><Relationship Id="rId7" Type="http://schemas.openxmlformats.org/officeDocument/2006/relationships/slideLayout" Target="../slideLayouts/slideLayout693.xml"/><Relationship Id="rId8" Type="http://schemas.openxmlformats.org/officeDocument/2006/relationships/slideLayout" Target="../slideLayouts/slideLayout694.xml"/><Relationship Id="rId9" Type="http://schemas.openxmlformats.org/officeDocument/2006/relationships/slideLayout" Target="../slideLayouts/slideLayout695.xml"/><Relationship Id="rId10" Type="http://schemas.openxmlformats.org/officeDocument/2006/relationships/slideLayout" Target="../slideLayouts/slideLayout696.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710.xml"/><Relationship Id="rId12" Type="http://schemas.openxmlformats.org/officeDocument/2006/relationships/slideLayout" Target="../slideLayouts/slideLayout711.xml"/><Relationship Id="rId13" Type="http://schemas.openxmlformats.org/officeDocument/2006/relationships/slideLayout" Target="../slideLayouts/slideLayout712.xml"/><Relationship Id="rId14" Type="http://schemas.openxmlformats.org/officeDocument/2006/relationships/theme" Target="../theme/theme59.xml"/><Relationship Id="rId15" Type="http://schemas.openxmlformats.org/officeDocument/2006/relationships/tags" Target="../tags/tag734.xml"/><Relationship Id="rId16" Type="http://schemas.openxmlformats.org/officeDocument/2006/relationships/tags" Target="../tags/tag735.xml"/><Relationship Id="rId17" Type="http://schemas.openxmlformats.org/officeDocument/2006/relationships/tags" Target="../tags/tag736.xml"/><Relationship Id="rId1" Type="http://schemas.openxmlformats.org/officeDocument/2006/relationships/slideLayout" Target="../slideLayouts/slideLayout700.xml"/><Relationship Id="rId2" Type="http://schemas.openxmlformats.org/officeDocument/2006/relationships/slideLayout" Target="../slideLayouts/slideLayout701.xml"/><Relationship Id="rId3" Type="http://schemas.openxmlformats.org/officeDocument/2006/relationships/slideLayout" Target="../slideLayouts/slideLayout702.xml"/><Relationship Id="rId4" Type="http://schemas.openxmlformats.org/officeDocument/2006/relationships/slideLayout" Target="../slideLayouts/slideLayout703.xml"/><Relationship Id="rId5" Type="http://schemas.openxmlformats.org/officeDocument/2006/relationships/slideLayout" Target="../slideLayouts/slideLayout704.xml"/><Relationship Id="rId6" Type="http://schemas.openxmlformats.org/officeDocument/2006/relationships/slideLayout" Target="../slideLayouts/slideLayout705.xml"/><Relationship Id="rId7" Type="http://schemas.openxmlformats.org/officeDocument/2006/relationships/slideLayout" Target="../slideLayouts/slideLayout706.xml"/><Relationship Id="rId8" Type="http://schemas.openxmlformats.org/officeDocument/2006/relationships/slideLayout" Target="../slideLayouts/slideLayout707.xml"/><Relationship Id="rId9" Type="http://schemas.openxmlformats.org/officeDocument/2006/relationships/slideLayout" Target="../slideLayouts/slideLayout708.xml"/><Relationship Id="rId10" Type="http://schemas.openxmlformats.org/officeDocument/2006/relationships/slideLayout" Target="../slideLayouts/slideLayout70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Relationship Id="rId15" Type="http://schemas.openxmlformats.org/officeDocument/2006/relationships/slideLayout" Target="../slideLayouts/slideLayout85.xml"/><Relationship Id="rId16" Type="http://schemas.openxmlformats.org/officeDocument/2006/relationships/theme" Target="../theme/theme6.xml"/><Relationship Id="rId17" Type="http://schemas.openxmlformats.org/officeDocument/2006/relationships/tags" Target="../tags/tag67.xml"/><Relationship Id="rId18" Type="http://schemas.openxmlformats.org/officeDocument/2006/relationships/tags" Target="../tags/tag68.xml"/><Relationship Id="rId19" Type="http://schemas.openxmlformats.org/officeDocument/2006/relationships/tags" Target="../tags/tag69.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723.xml"/><Relationship Id="rId12" Type="http://schemas.openxmlformats.org/officeDocument/2006/relationships/slideLayout" Target="../slideLayouts/slideLayout724.xml"/><Relationship Id="rId13" Type="http://schemas.openxmlformats.org/officeDocument/2006/relationships/slideLayout" Target="../slideLayouts/slideLayout725.xml"/><Relationship Id="rId14" Type="http://schemas.openxmlformats.org/officeDocument/2006/relationships/theme" Target="../theme/theme60.xml"/><Relationship Id="rId1" Type="http://schemas.openxmlformats.org/officeDocument/2006/relationships/slideLayout" Target="../slideLayouts/slideLayout713.xml"/><Relationship Id="rId2" Type="http://schemas.openxmlformats.org/officeDocument/2006/relationships/slideLayout" Target="../slideLayouts/slideLayout714.xml"/><Relationship Id="rId3" Type="http://schemas.openxmlformats.org/officeDocument/2006/relationships/slideLayout" Target="../slideLayouts/slideLayout715.xml"/><Relationship Id="rId4" Type="http://schemas.openxmlformats.org/officeDocument/2006/relationships/slideLayout" Target="../slideLayouts/slideLayout716.xml"/><Relationship Id="rId5" Type="http://schemas.openxmlformats.org/officeDocument/2006/relationships/slideLayout" Target="../slideLayouts/slideLayout717.xml"/><Relationship Id="rId6" Type="http://schemas.openxmlformats.org/officeDocument/2006/relationships/slideLayout" Target="../slideLayouts/slideLayout718.xml"/><Relationship Id="rId7" Type="http://schemas.openxmlformats.org/officeDocument/2006/relationships/slideLayout" Target="../slideLayouts/slideLayout719.xml"/><Relationship Id="rId8" Type="http://schemas.openxmlformats.org/officeDocument/2006/relationships/slideLayout" Target="../slideLayouts/slideLayout720.xml"/><Relationship Id="rId9" Type="http://schemas.openxmlformats.org/officeDocument/2006/relationships/slideLayout" Target="../slideLayouts/slideLayout721.xml"/><Relationship Id="rId10" Type="http://schemas.openxmlformats.org/officeDocument/2006/relationships/slideLayout" Target="../slideLayouts/slideLayout722.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736.xml"/><Relationship Id="rId12" Type="http://schemas.openxmlformats.org/officeDocument/2006/relationships/slideLayout" Target="../slideLayouts/slideLayout737.xml"/><Relationship Id="rId13" Type="http://schemas.openxmlformats.org/officeDocument/2006/relationships/slideLayout" Target="../slideLayouts/slideLayout738.xml"/><Relationship Id="rId14" Type="http://schemas.openxmlformats.org/officeDocument/2006/relationships/theme" Target="../theme/theme61.xml"/><Relationship Id="rId15" Type="http://schemas.openxmlformats.org/officeDocument/2006/relationships/tags" Target="../tags/tag737.xml"/><Relationship Id="rId16" Type="http://schemas.openxmlformats.org/officeDocument/2006/relationships/tags" Target="../tags/tag738.xml"/><Relationship Id="rId17" Type="http://schemas.openxmlformats.org/officeDocument/2006/relationships/tags" Target="../tags/tag739.xml"/><Relationship Id="rId1" Type="http://schemas.openxmlformats.org/officeDocument/2006/relationships/slideLayout" Target="../slideLayouts/slideLayout726.xml"/><Relationship Id="rId2" Type="http://schemas.openxmlformats.org/officeDocument/2006/relationships/slideLayout" Target="../slideLayouts/slideLayout727.xml"/><Relationship Id="rId3" Type="http://schemas.openxmlformats.org/officeDocument/2006/relationships/slideLayout" Target="../slideLayouts/slideLayout728.xml"/><Relationship Id="rId4" Type="http://schemas.openxmlformats.org/officeDocument/2006/relationships/slideLayout" Target="../slideLayouts/slideLayout729.xml"/><Relationship Id="rId5" Type="http://schemas.openxmlformats.org/officeDocument/2006/relationships/slideLayout" Target="../slideLayouts/slideLayout730.xml"/><Relationship Id="rId6" Type="http://schemas.openxmlformats.org/officeDocument/2006/relationships/slideLayout" Target="../slideLayouts/slideLayout731.xml"/><Relationship Id="rId7" Type="http://schemas.openxmlformats.org/officeDocument/2006/relationships/slideLayout" Target="../slideLayouts/slideLayout732.xml"/><Relationship Id="rId8" Type="http://schemas.openxmlformats.org/officeDocument/2006/relationships/slideLayout" Target="../slideLayouts/slideLayout733.xml"/><Relationship Id="rId9" Type="http://schemas.openxmlformats.org/officeDocument/2006/relationships/slideLayout" Target="../slideLayouts/slideLayout734.xml"/><Relationship Id="rId10" Type="http://schemas.openxmlformats.org/officeDocument/2006/relationships/slideLayout" Target="../slideLayouts/slideLayout735.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749.xml"/><Relationship Id="rId12" Type="http://schemas.openxmlformats.org/officeDocument/2006/relationships/slideLayout" Target="../slideLayouts/slideLayout750.xml"/><Relationship Id="rId13" Type="http://schemas.openxmlformats.org/officeDocument/2006/relationships/slideLayout" Target="../slideLayouts/slideLayout751.xml"/><Relationship Id="rId14" Type="http://schemas.openxmlformats.org/officeDocument/2006/relationships/theme" Target="../theme/theme62.xml"/><Relationship Id="rId1" Type="http://schemas.openxmlformats.org/officeDocument/2006/relationships/slideLayout" Target="../slideLayouts/slideLayout739.xml"/><Relationship Id="rId2" Type="http://schemas.openxmlformats.org/officeDocument/2006/relationships/slideLayout" Target="../slideLayouts/slideLayout740.xml"/><Relationship Id="rId3" Type="http://schemas.openxmlformats.org/officeDocument/2006/relationships/slideLayout" Target="../slideLayouts/slideLayout741.xml"/><Relationship Id="rId4" Type="http://schemas.openxmlformats.org/officeDocument/2006/relationships/slideLayout" Target="../slideLayouts/slideLayout742.xml"/><Relationship Id="rId5" Type="http://schemas.openxmlformats.org/officeDocument/2006/relationships/slideLayout" Target="../slideLayouts/slideLayout743.xml"/><Relationship Id="rId6" Type="http://schemas.openxmlformats.org/officeDocument/2006/relationships/slideLayout" Target="../slideLayouts/slideLayout744.xml"/><Relationship Id="rId7" Type="http://schemas.openxmlformats.org/officeDocument/2006/relationships/slideLayout" Target="../slideLayouts/slideLayout745.xml"/><Relationship Id="rId8" Type="http://schemas.openxmlformats.org/officeDocument/2006/relationships/slideLayout" Target="../slideLayouts/slideLayout746.xml"/><Relationship Id="rId9" Type="http://schemas.openxmlformats.org/officeDocument/2006/relationships/slideLayout" Target="../slideLayouts/slideLayout747.xml"/><Relationship Id="rId10" Type="http://schemas.openxmlformats.org/officeDocument/2006/relationships/slideLayout" Target="../slideLayouts/slideLayout748.xml"/></Relationships>
</file>

<file path=ppt/slideMasters/_rels/slideMaster63.xml.rels><?xml version="1.0" encoding="UTF-8" standalone="yes"?>
<Relationships xmlns="http://schemas.openxmlformats.org/package/2006/relationships"><Relationship Id="rId11" Type="http://schemas.openxmlformats.org/officeDocument/2006/relationships/slideLayout" Target="../slideLayouts/slideLayout762.xml"/><Relationship Id="rId12" Type="http://schemas.openxmlformats.org/officeDocument/2006/relationships/slideLayout" Target="../slideLayouts/slideLayout763.xml"/><Relationship Id="rId13" Type="http://schemas.openxmlformats.org/officeDocument/2006/relationships/slideLayout" Target="../slideLayouts/slideLayout764.xml"/><Relationship Id="rId14" Type="http://schemas.openxmlformats.org/officeDocument/2006/relationships/slideLayout" Target="../slideLayouts/slideLayout765.xml"/><Relationship Id="rId15" Type="http://schemas.openxmlformats.org/officeDocument/2006/relationships/slideLayout" Target="../slideLayouts/slideLayout766.xml"/><Relationship Id="rId16" Type="http://schemas.openxmlformats.org/officeDocument/2006/relationships/theme" Target="../theme/theme63.xml"/><Relationship Id="rId1" Type="http://schemas.openxmlformats.org/officeDocument/2006/relationships/slideLayout" Target="../slideLayouts/slideLayout752.xml"/><Relationship Id="rId2" Type="http://schemas.openxmlformats.org/officeDocument/2006/relationships/slideLayout" Target="../slideLayouts/slideLayout753.xml"/><Relationship Id="rId3" Type="http://schemas.openxmlformats.org/officeDocument/2006/relationships/slideLayout" Target="../slideLayouts/slideLayout754.xml"/><Relationship Id="rId4" Type="http://schemas.openxmlformats.org/officeDocument/2006/relationships/slideLayout" Target="../slideLayouts/slideLayout755.xml"/><Relationship Id="rId5" Type="http://schemas.openxmlformats.org/officeDocument/2006/relationships/slideLayout" Target="../slideLayouts/slideLayout756.xml"/><Relationship Id="rId6" Type="http://schemas.openxmlformats.org/officeDocument/2006/relationships/slideLayout" Target="../slideLayouts/slideLayout757.xml"/><Relationship Id="rId7" Type="http://schemas.openxmlformats.org/officeDocument/2006/relationships/slideLayout" Target="../slideLayouts/slideLayout758.xml"/><Relationship Id="rId8" Type="http://schemas.openxmlformats.org/officeDocument/2006/relationships/slideLayout" Target="../slideLayouts/slideLayout759.xml"/><Relationship Id="rId9" Type="http://schemas.openxmlformats.org/officeDocument/2006/relationships/slideLayout" Target="../slideLayouts/slideLayout760.xml"/><Relationship Id="rId10" Type="http://schemas.openxmlformats.org/officeDocument/2006/relationships/slideLayout" Target="../slideLayouts/slideLayout761.xml"/></Relationships>
</file>

<file path=ppt/slideMasters/_rels/slideMaster64.xml.rels><?xml version="1.0" encoding="UTF-8" standalone="yes"?>
<Relationships xmlns="http://schemas.openxmlformats.org/package/2006/relationships"><Relationship Id="rId11" Type="http://schemas.openxmlformats.org/officeDocument/2006/relationships/slideLayout" Target="../slideLayouts/slideLayout777.xml"/><Relationship Id="rId12" Type="http://schemas.openxmlformats.org/officeDocument/2006/relationships/slideLayout" Target="../slideLayouts/slideLayout778.xml"/><Relationship Id="rId13" Type="http://schemas.openxmlformats.org/officeDocument/2006/relationships/slideLayout" Target="../slideLayouts/slideLayout779.xml"/><Relationship Id="rId14" Type="http://schemas.openxmlformats.org/officeDocument/2006/relationships/theme" Target="../theme/theme64.xml"/><Relationship Id="rId15" Type="http://schemas.openxmlformats.org/officeDocument/2006/relationships/tags" Target="../tags/tag740.xml"/><Relationship Id="rId16" Type="http://schemas.openxmlformats.org/officeDocument/2006/relationships/tags" Target="../tags/tag741.xml"/><Relationship Id="rId17" Type="http://schemas.openxmlformats.org/officeDocument/2006/relationships/tags" Target="../tags/tag742.xml"/><Relationship Id="rId1" Type="http://schemas.openxmlformats.org/officeDocument/2006/relationships/slideLayout" Target="../slideLayouts/slideLayout767.xml"/><Relationship Id="rId2" Type="http://schemas.openxmlformats.org/officeDocument/2006/relationships/slideLayout" Target="../slideLayouts/slideLayout768.xml"/><Relationship Id="rId3" Type="http://schemas.openxmlformats.org/officeDocument/2006/relationships/slideLayout" Target="../slideLayouts/slideLayout769.xml"/><Relationship Id="rId4" Type="http://schemas.openxmlformats.org/officeDocument/2006/relationships/slideLayout" Target="../slideLayouts/slideLayout770.xml"/><Relationship Id="rId5" Type="http://schemas.openxmlformats.org/officeDocument/2006/relationships/slideLayout" Target="../slideLayouts/slideLayout771.xml"/><Relationship Id="rId6" Type="http://schemas.openxmlformats.org/officeDocument/2006/relationships/slideLayout" Target="../slideLayouts/slideLayout772.xml"/><Relationship Id="rId7" Type="http://schemas.openxmlformats.org/officeDocument/2006/relationships/slideLayout" Target="../slideLayouts/slideLayout773.xml"/><Relationship Id="rId8" Type="http://schemas.openxmlformats.org/officeDocument/2006/relationships/slideLayout" Target="../slideLayouts/slideLayout774.xml"/><Relationship Id="rId9" Type="http://schemas.openxmlformats.org/officeDocument/2006/relationships/slideLayout" Target="../slideLayouts/slideLayout775.xml"/><Relationship Id="rId10" Type="http://schemas.openxmlformats.org/officeDocument/2006/relationships/slideLayout" Target="../slideLayouts/slideLayout776.xml"/></Relationships>
</file>

<file path=ppt/slideMasters/_rels/slideMaster65.xml.rels><?xml version="1.0" encoding="UTF-8" standalone="yes"?>
<Relationships xmlns="http://schemas.openxmlformats.org/package/2006/relationships"><Relationship Id="rId11" Type="http://schemas.openxmlformats.org/officeDocument/2006/relationships/slideLayout" Target="../slideLayouts/slideLayout790.xml"/><Relationship Id="rId12" Type="http://schemas.openxmlformats.org/officeDocument/2006/relationships/slideLayout" Target="../slideLayouts/slideLayout791.xml"/><Relationship Id="rId13" Type="http://schemas.openxmlformats.org/officeDocument/2006/relationships/slideLayout" Target="../slideLayouts/slideLayout792.xml"/><Relationship Id="rId14" Type="http://schemas.openxmlformats.org/officeDocument/2006/relationships/theme" Target="../theme/theme65.xml"/><Relationship Id="rId1" Type="http://schemas.openxmlformats.org/officeDocument/2006/relationships/slideLayout" Target="../slideLayouts/slideLayout780.xml"/><Relationship Id="rId2" Type="http://schemas.openxmlformats.org/officeDocument/2006/relationships/slideLayout" Target="../slideLayouts/slideLayout781.xml"/><Relationship Id="rId3" Type="http://schemas.openxmlformats.org/officeDocument/2006/relationships/slideLayout" Target="../slideLayouts/slideLayout782.xml"/><Relationship Id="rId4" Type="http://schemas.openxmlformats.org/officeDocument/2006/relationships/slideLayout" Target="../slideLayouts/slideLayout783.xml"/><Relationship Id="rId5" Type="http://schemas.openxmlformats.org/officeDocument/2006/relationships/slideLayout" Target="../slideLayouts/slideLayout784.xml"/><Relationship Id="rId6" Type="http://schemas.openxmlformats.org/officeDocument/2006/relationships/slideLayout" Target="../slideLayouts/slideLayout785.xml"/><Relationship Id="rId7" Type="http://schemas.openxmlformats.org/officeDocument/2006/relationships/slideLayout" Target="../slideLayouts/slideLayout786.xml"/><Relationship Id="rId8" Type="http://schemas.openxmlformats.org/officeDocument/2006/relationships/slideLayout" Target="../slideLayouts/slideLayout787.xml"/><Relationship Id="rId9" Type="http://schemas.openxmlformats.org/officeDocument/2006/relationships/slideLayout" Target="../slideLayouts/slideLayout788.xml"/><Relationship Id="rId10" Type="http://schemas.openxmlformats.org/officeDocument/2006/relationships/slideLayout" Target="../slideLayouts/slideLayout789.xml"/></Relationships>
</file>

<file path=ppt/slideMasters/_rels/slideMaster66.xml.rels><?xml version="1.0" encoding="UTF-8" standalone="yes"?>
<Relationships xmlns="http://schemas.openxmlformats.org/package/2006/relationships"><Relationship Id="rId11" Type="http://schemas.openxmlformats.org/officeDocument/2006/relationships/slideLayout" Target="../slideLayouts/slideLayout803.xml"/><Relationship Id="rId12" Type="http://schemas.openxmlformats.org/officeDocument/2006/relationships/theme" Target="../theme/theme66.xml"/><Relationship Id="rId1" Type="http://schemas.openxmlformats.org/officeDocument/2006/relationships/slideLayout" Target="../slideLayouts/slideLayout793.xml"/><Relationship Id="rId2" Type="http://schemas.openxmlformats.org/officeDocument/2006/relationships/slideLayout" Target="../slideLayouts/slideLayout794.xml"/><Relationship Id="rId3" Type="http://schemas.openxmlformats.org/officeDocument/2006/relationships/slideLayout" Target="../slideLayouts/slideLayout795.xml"/><Relationship Id="rId4" Type="http://schemas.openxmlformats.org/officeDocument/2006/relationships/slideLayout" Target="../slideLayouts/slideLayout796.xml"/><Relationship Id="rId5" Type="http://schemas.openxmlformats.org/officeDocument/2006/relationships/slideLayout" Target="../slideLayouts/slideLayout797.xml"/><Relationship Id="rId6" Type="http://schemas.openxmlformats.org/officeDocument/2006/relationships/slideLayout" Target="../slideLayouts/slideLayout798.xml"/><Relationship Id="rId7" Type="http://schemas.openxmlformats.org/officeDocument/2006/relationships/slideLayout" Target="../slideLayouts/slideLayout799.xml"/><Relationship Id="rId8" Type="http://schemas.openxmlformats.org/officeDocument/2006/relationships/slideLayout" Target="../slideLayouts/slideLayout800.xml"/><Relationship Id="rId9" Type="http://schemas.openxmlformats.org/officeDocument/2006/relationships/slideLayout" Target="../slideLayouts/slideLayout801.xml"/><Relationship Id="rId10" Type="http://schemas.openxmlformats.org/officeDocument/2006/relationships/slideLayout" Target="../slideLayouts/slideLayout802.xml"/></Relationships>
</file>

<file path=ppt/slideMasters/_rels/slideMaster67.xml.rels><?xml version="1.0" encoding="UTF-8" standalone="yes"?>
<Relationships xmlns="http://schemas.openxmlformats.org/package/2006/relationships"><Relationship Id="rId11" Type="http://schemas.openxmlformats.org/officeDocument/2006/relationships/slideLayout" Target="../slideLayouts/slideLayout814.xml"/><Relationship Id="rId12" Type="http://schemas.openxmlformats.org/officeDocument/2006/relationships/slideLayout" Target="../slideLayouts/slideLayout815.xml"/><Relationship Id="rId13" Type="http://schemas.openxmlformats.org/officeDocument/2006/relationships/slideLayout" Target="../slideLayouts/slideLayout816.xml"/><Relationship Id="rId14" Type="http://schemas.openxmlformats.org/officeDocument/2006/relationships/theme" Target="../theme/theme67.xml"/><Relationship Id="rId15" Type="http://schemas.openxmlformats.org/officeDocument/2006/relationships/tags" Target="../tags/tag743.xml"/><Relationship Id="rId16" Type="http://schemas.openxmlformats.org/officeDocument/2006/relationships/tags" Target="../tags/tag744.xml"/><Relationship Id="rId17" Type="http://schemas.openxmlformats.org/officeDocument/2006/relationships/tags" Target="../tags/tag745.xml"/><Relationship Id="rId1" Type="http://schemas.openxmlformats.org/officeDocument/2006/relationships/slideLayout" Target="../slideLayouts/slideLayout804.xml"/><Relationship Id="rId2" Type="http://schemas.openxmlformats.org/officeDocument/2006/relationships/slideLayout" Target="../slideLayouts/slideLayout805.xml"/><Relationship Id="rId3" Type="http://schemas.openxmlformats.org/officeDocument/2006/relationships/slideLayout" Target="../slideLayouts/slideLayout806.xml"/><Relationship Id="rId4" Type="http://schemas.openxmlformats.org/officeDocument/2006/relationships/slideLayout" Target="../slideLayouts/slideLayout807.xml"/><Relationship Id="rId5" Type="http://schemas.openxmlformats.org/officeDocument/2006/relationships/slideLayout" Target="../slideLayouts/slideLayout808.xml"/><Relationship Id="rId6" Type="http://schemas.openxmlformats.org/officeDocument/2006/relationships/slideLayout" Target="../slideLayouts/slideLayout809.xml"/><Relationship Id="rId7" Type="http://schemas.openxmlformats.org/officeDocument/2006/relationships/slideLayout" Target="../slideLayouts/slideLayout810.xml"/><Relationship Id="rId8" Type="http://schemas.openxmlformats.org/officeDocument/2006/relationships/slideLayout" Target="../slideLayouts/slideLayout811.xml"/><Relationship Id="rId9" Type="http://schemas.openxmlformats.org/officeDocument/2006/relationships/slideLayout" Target="../slideLayouts/slideLayout812.xml"/><Relationship Id="rId10" Type="http://schemas.openxmlformats.org/officeDocument/2006/relationships/slideLayout" Target="../slideLayouts/slideLayout813.xml"/></Relationships>
</file>

<file path=ppt/slideMasters/_rels/slideMaster68.xml.rels><?xml version="1.0" encoding="UTF-8" standalone="yes"?>
<Relationships xmlns="http://schemas.openxmlformats.org/package/2006/relationships"><Relationship Id="rId11" Type="http://schemas.openxmlformats.org/officeDocument/2006/relationships/slideLayout" Target="../slideLayouts/slideLayout827.xml"/><Relationship Id="rId12" Type="http://schemas.openxmlformats.org/officeDocument/2006/relationships/theme" Target="../theme/theme68.xml"/><Relationship Id="rId1" Type="http://schemas.openxmlformats.org/officeDocument/2006/relationships/slideLayout" Target="../slideLayouts/slideLayout817.xml"/><Relationship Id="rId2" Type="http://schemas.openxmlformats.org/officeDocument/2006/relationships/slideLayout" Target="../slideLayouts/slideLayout818.xml"/><Relationship Id="rId3" Type="http://schemas.openxmlformats.org/officeDocument/2006/relationships/slideLayout" Target="../slideLayouts/slideLayout819.xml"/><Relationship Id="rId4" Type="http://schemas.openxmlformats.org/officeDocument/2006/relationships/slideLayout" Target="../slideLayouts/slideLayout820.xml"/><Relationship Id="rId5" Type="http://schemas.openxmlformats.org/officeDocument/2006/relationships/slideLayout" Target="../slideLayouts/slideLayout821.xml"/><Relationship Id="rId6" Type="http://schemas.openxmlformats.org/officeDocument/2006/relationships/slideLayout" Target="../slideLayouts/slideLayout822.xml"/><Relationship Id="rId7" Type="http://schemas.openxmlformats.org/officeDocument/2006/relationships/slideLayout" Target="../slideLayouts/slideLayout823.xml"/><Relationship Id="rId8" Type="http://schemas.openxmlformats.org/officeDocument/2006/relationships/slideLayout" Target="../slideLayouts/slideLayout824.xml"/><Relationship Id="rId9" Type="http://schemas.openxmlformats.org/officeDocument/2006/relationships/slideLayout" Target="../slideLayouts/slideLayout825.xml"/><Relationship Id="rId10" Type="http://schemas.openxmlformats.org/officeDocument/2006/relationships/slideLayout" Target="../slideLayouts/slideLayout826.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96.xml"/><Relationship Id="rId12" Type="http://schemas.openxmlformats.org/officeDocument/2006/relationships/slideLayout" Target="../slideLayouts/slideLayout97.xml"/><Relationship Id="rId13" Type="http://schemas.openxmlformats.org/officeDocument/2006/relationships/slideLayout" Target="../slideLayouts/slideLayout98.xml"/><Relationship Id="rId14" Type="http://schemas.openxmlformats.org/officeDocument/2006/relationships/theme" Target="../theme/theme7.xml"/><Relationship Id="rId15" Type="http://schemas.openxmlformats.org/officeDocument/2006/relationships/tags" Target="../tags/tag76.xml"/><Relationship Id="rId16" Type="http://schemas.openxmlformats.org/officeDocument/2006/relationships/tags" Target="../tags/tag77.xml"/><Relationship Id="rId17" Type="http://schemas.openxmlformats.org/officeDocument/2006/relationships/tags" Target="../tags/tag78.xml"/><Relationship Id="rId1" Type="http://schemas.openxmlformats.org/officeDocument/2006/relationships/slideLayout" Target="../slideLayouts/slideLayout86.xml"/><Relationship Id="rId2" Type="http://schemas.openxmlformats.org/officeDocument/2006/relationships/slideLayout" Target="../slideLayouts/slideLayout87.xml"/><Relationship Id="rId3" Type="http://schemas.openxmlformats.org/officeDocument/2006/relationships/slideLayout" Target="../slideLayouts/slideLayout88.xml"/><Relationship Id="rId4" Type="http://schemas.openxmlformats.org/officeDocument/2006/relationships/slideLayout" Target="../slideLayouts/slideLayout89.xml"/><Relationship Id="rId5" Type="http://schemas.openxmlformats.org/officeDocument/2006/relationships/slideLayout" Target="../slideLayouts/slideLayout90.xml"/><Relationship Id="rId6" Type="http://schemas.openxmlformats.org/officeDocument/2006/relationships/slideLayout" Target="../slideLayouts/slideLayout91.xml"/><Relationship Id="rId7" Type="http://schemas.openxmlformats.org/officeDocument/2006/relationships/slideLayout" Target="../slideLayouts/slideLayout92.xml"/><Relationship Id="rId8" Type="http://schemas.openxmlformats.org/officeDocument/2006/relationships/slideLayout" Target="../slideLayouts/slideLayout93.xml"/><Relationship Id="rId9" Type="http://schemas.openxmlformats.org/officeDocument/2006/relationships/slideLayout" Target="../slideLayouts/slideLayout94.xml"/><Relationship Id="rId10"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9.xml"/><Relationship Id="rId12" Type="http://schemas.openxmlformats.org/officeDocument/2006/relationships/slideLayout" Target="../slideLayouts/slideLayout110.xml"/><Relationship Id="rId13" Type="http://schemas.openxmlformats.org/officeDocument/2006/relationships/slideLayout" Target="../slideLayouts/slideLayout111.xml"/><Relationship Id="rId14" Type="http://schemas.openxmlformats.org/officeDocument/2006/relationships/theme" Target="../theme/theme8.xml"/><Relationship Id="rId15" Type="http://schemas.openxmlformats.org/officeDocument/2006/relationships/tags" Target="../tags/tag79.xml"/><Relationship Id="rId16" Type="http://schemas.openxmlformats.org/officeDocument/2006/relationships/tags" Target="../tags/tag80.xml"/><Relationship Id="rId17" Type="http://schemas.openxmlformats.org/officeDocument/2006/relationships/tags" Target="../tags/tag81.xml"/><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slideLayout" Target="../slideLayouts/slideLayout105.xml"/><Relationship Id="rId8" Type="http://schemas.openxmlformats.org/officeDocument/2006/relationships/slideLayout" Target="../slideLayouts/slideLayout106.xml"/><Relationship Id="rId9" Type="http://schemas.openxmlformats.org/officeDocument/2006/relationships/slideLayout" Target="../slideLayouts/slideLayout107.xml"/><Relationship Id="rId10"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slideLayout" Target="../slideLayouts/slideLayout123.xml"/><Relationship Id="rId13" Type="http://schemas.openxmlformats.org/officeDocument/2006/relationships/slideLayout" Target="../slideLayouts/slideLayout124.xml"/><Relationship Id="rId14" Type="http://schemas.openxmlformats.org/officeDocument/2006/relationships/theme" Target="../theme/theme9.xml"/><Relationship Id="rId15" Type="http://schemas.openxmlformats.org/officeDocument/2006/relationships/tags" Target="../tags/tag82.xml"/><Relationship Id="rId16" Type="http://schemas.openxmlformats.org/officeDocument/2006/relationships/tags" Target="../tags/tag83.xml"/><Relationship Id="rId17" Type="http://schemas.openxmlformats.org/officeDocument/2006/relationships/tags" Target="../tags/tag84.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352" r:id="rId1"/>
    <p:sldLayoutId id="2147526353" r:id="rId2"/>
    <p:sldLayoutId id="2147526354" r:id="rId3"/>
    <p:sldLayoutId id="2147526355" r:id="rId4"/>
    <p:sldLayoutId id="2147526356" r:id="rId5"/>
    <p:sldLayoutId id="2147526357" r:id="rId6"/>
    <p:sldLayoutId id="2147526358" r:id="rId7"/>
    <p:sldLayoutId id="2147526359" r:id="rId8"/>
    <p:sldLayoutId id="2147526360" r:id="rId9"/>
    <p:sldLayoutId id="2147526361" r:id="rId10"/>
    <p:sldLayoutId id="2147526362" r:id="rId11"/>
    <p:sldLayoutId id="2147526363" r:id="rId12"/>
    <p:sldLayoutId id="2147526364" r:id="rId13"/>
    <p:sldLayoutId id="2147527471" r:id="rId14"/>
    <p:sldLayoutId id="21475274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1551D4A8-5911-B742-B522-6EDEF6930D1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467" r:id="rId1"/>
    <p:sldLayoutId id="2147526468" r:id="rId2"/>
    <p:sldLayoutId id="2147526469" r:id="rId3"/>
    <p:sldLayoutId id="2147526470" r:id="rId4"/>
    <p:sldLayoutId id="2147526471" r:id="rId5"/>
    <p:sldLayoutId id="2147526472" r:id="rId6"/>
    <p:sldLayoutId id="2147526473" r:id="rId7"/>
    <p:sldLayoutId id="2147526474" r:id="rId8"/>
    <p:sldLayoutId id="2147526475" r:id="rId9"/>
    <p:sldLayoutId id="2147526476" r:id="rId10"/>
    <p:sldLayoutId id="2147526477" r:id="rId11"/>
    <p:sldLayoutId id="2147526478" r:id="rId12"/>
    <p:sldLayoutId id="214752647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8DE6F0E9-49A7-B74F-A77E-929968FCEA1A}"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80" r:id="rId1"/>
    <p:sldLayoutId id="2147526481" r:id="rId2"/>
    <p:sldLayoutId id="2147526482" r:id="rId3"/>
    <p:sldLayoutId id="2147526483" r:id="rId4"/>
    <p:sldLayoutId id="2147526484" r:id="rId5"/>
    <p:sldLayoutId id="2147526485" r:id="rId6"/>
    <p:sldLayoutId id="2147526486" r:id="rId7"/>
    <p:sldLayoutId id="2147526487" r:id="rId8"/>
    <p:sldLayoutId id="2147526488" r:id="rId9"/>
    <p:sldLayoutId id="2147526489" r:id="rId10"/>
    <p:sldLayoutId id="2147526490" r:id="rId11"/>
    <p:sldLayoutId id="2147526491" r:id="rId12"/>
    <p:sldLayoutId id="214752649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24F7A55A-2FC6-2B4C-8131-218D2C583668}" type="slidenum">
              <a:rPr lang="en-US"/>
              <a:pPr>
                <a:defRPr/>
              </a:pPr>
              <a:t>‹#›</a:t>
            </a:fld>
            <a:endParaRPr lang="en-US"/>
          </a:p>
        </p:txBody>
      </p:sp>
      <p:sp>
        <p:nvSpPr>
          <p:cNvPr id="4925446"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54F20169-12C7-4D4D-AAF8-B0E633AA6708}"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High Tower Text" charset="0"/>
              </a:rPr>
              <a:t>zdz </a:t>
            </a:r>
            <a:r>
              <a:rPr lang="en-US" sz="1000" b="0" smtClean="0">
                <a:solidFill>
                  <a:srgbClr val="C0C0C0"/>
                </a:solidFill>
                <a:latin typeface="High Tower Text" charset="0"/>
                <a:cs typeface="Arial" charset="0"/>
              </a:rPr>
              <a:t>© mmvii</a:t>
            </a:r>
            <a:endParaRPr lang="en-US" sz="2600" b="0" smtClean="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840" r:id="rId1"/>
    <p:sldLayoutId id="2147526841" r:id="rId2"/>
    <p:sldLayoutId id="2147526842" r:id="rId3"/>
    <p:sldLayoutId id="2147526843" r:id="rId4"/>
    <p:sldLayoutId id="2147526844" r:id="rId5"/>
    <p:sldLayoutId id="2147526845" r:id="rId6"/>
    <p:sldLayoutId id="2147526846" r:id="rId7"/>
    <p:sldLayoutId id="2147526847" r:id="rId8"/>
    <p:sldLayoutId id="2147526848" r:id="rId9"/>
    <p:sldLayoutId id="2147526849" r:id="rId10"/>
    <p:sldLayoutId id="2147526850"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5" tIns="45709" rIns="91415"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15" tIns="45709" rIns="91415" bIns="45709" numCol="1" anchor="t" anchorCtr="0" compatLnSpc="1">
            <a:prstTxWarp prst="textNoShape">
              <a:avLst/>
            </a:prstTxWarp>
          </a:bodyPr>
          <a:lstStyle>
            <a:lvl1pPr algn="r" eaLnBrk="0" hangingPunct="0">
              <a:defRPr sz="1400" b="0">
                <a:latin typeface="Times New Roman" charset="0"/>
              </a:defRPr>
            </a:lvl1pPr>
          </a:lstStyle>
          <a:p>
            <a:pPr>
              <a:defRPr/>
            </a:pPr>
            <a:fld id="{596AB894-CDDC-6A44-9B5C-D36822BA54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493" r:id="rId1"/>
    <p:sldLayoutId id="2147526494" r:id="rId2"/>
    <p:sldLayoutId id="2147526495" r:id="rId3"/>
    <p:sldLayoutId id="2147526496" r:id="rId4"/>
    <p:sldLayoutId id="2147526497" r:id="rId5"/>
    <p:sldLayoutId id="2147526498" r:id="rId6"/>
    <p:sldLayoutId id="2147526499" r:id="rId7"/>
    <p:sldLayoutId id="2147526500" r:id="rId8"/>
    <p:sldLayoutId id="2147526501" r:id="rId9"/>
    <p:sldLayoutId id="2147526502" r:id="rId10"/>
    <p:sldLayoutId id="2147526503" r:id="rId11"/>
  </p:sldLayoutIdLst>
  <p:hf hdr="0" ftr="0" dt="0"/>
  <p:txStyles>
    <p:titleStyle>
      <a:lvl1pPr algn="ctr" defTabSz="911225"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4400">
          <a:solidFill>
            <a:schemeClr val="tx1"/>
          </a:solidFill>
          <a:latin typeface="Arial" pitchFamily="-65" charset="0"/>
        </a:defRPr>
      </a:lvl6pPr>
      <a:lvl7pPr marL="914254" algn="ctr" defTabSz="912667" rtl="0" eaLnBrk="1" fontAlgn="base" hangingPunct="1">
        <a:spcBef>
          <a:spcPct val="0"/>
        </a:spcBef>
        <a:spcAft>
          <a:spcPct val="0"/>
        </a:spcAft>
        <a:defRPr sz="4400">
          <a:solidFill>
            <a:schemeClr val="tx1"/>
          </a:solidFill>
          <a:latin typeface="Arial" pitchFamily="-65" charset="0"/>
        </a:defRPr>
      </a:lvl7pPr>
      <a:lvl8pPr marL="1371381" algn="ctr" defTabSz="912667" rtl="0" eaLnBrk="1" fontAlgn="base" hangingPunct="1">
        <a:spcBef>
          <a:spcPct val="0"/>
        </a:spcBef>
        <a:spcAft>
          <a:spcPct val="0"/>
        </a:spcAft>
        <a:defRPr sz="4400">
          <a:solidFill>
            <a:schemeClr val="tx1"/>
          </a:solidFill>
          <a:latin typeface="Arial" pitchFamily="-65" charset="0"/>
        </a:defRPr>
      </a:lvl8pPr>
      <a:lvl9pPr marL="1828507" algn="ctr" defTabSz="912667" rtl="0" eaLnBrk="1" fontAlgn="base" hangingPunct="1">
        <a:spcBef>
          <a:spcPct val="0"/>
        </a:spcBef>
        <a:spcAft>
          <a:spcPct val="0"/>
        </a:spcAft>
        <a:defRPr sz="4400">
          <a:solidFill>
            <a:schemeClr val="tx1"/>
          </a:solidFill>
          <a:latin typeface="Arial" pitchFamily="-65" charset="0"/>
        </a:defRPr>
      </a:lvl9pPr>
    </p:titleStyle>
    <p:bodyStyle>
      <a:lvl1pPr marL="341313" indent="-341313" algn="l" defTabSz="911225"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18054E68-6C07-1048-BEC9-0DE8EF7DE902}" type="slidenum">
              <a:rPr lang="en-US">
                <a:solidFill>
                  <a:schemeClr val="folHlink"/>
                </a:solidFill>
              </a:rPr>
              <a:pPr defTabSz="911225" eaLnBrk="0" hangingPunct="0"/>
              <a:t>‹#›</a:t>
            </a:fld>
            <a:r>
              <a:rPr lang="en-US">
                <a:solidFill>
                  <a:schemeClr val="folHlink"/>
                </a:solidFill>
              </a:rPr>
              <a:t> Lectures.GersteinLab.org </a:t>
            </a:r>
            <a:r>
              <a:rPr lang="en-US" b="0">
                <a:solidFill>
                  <a:schemeClr val="folHlink"/>
                </a:solidFill>
              </a:rPr>
              <a:t> </a:t>
            </a:r>
            <a:r>
              <a:rPr 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26504" r:id="rId1"/>
    <p:sldLayoutId id="2147526505" r:id="rId2"/>
    <p:sldLayoutId id="2147526506" r:id="rId3"/>
    <p:sldLayoutId id="2147526507" r:id="rId4"/>
    <p:sldLayoutId id="2147526508" r:id="rId5"/>
    <p:sldLayoutId id="2147526509" r:id="rId6"/>
    <p:sldLayoutId id="2147526510" r:id="rId7"/>
    <p:sldLayoutId id="2147526511" r:id="rId8"/>
    <p:sldLayoutId id="2147526512" r:id="rId9"/>
    <p:sldLayoutId id="2147526513" r:id="rId10"/>
    <p:sldLayoutId id="2147526514" r:id="rId11"/>
  </p:sldLayoutIdLst>
  <p:transition xmlns:p14="http://schemas.microsoft.com/office/powerpoint/2010/main"/>
  <p:txStyles>
    <p:titleStyle>
      <a:lvl1pPr algn="ctr" defTabSz="911225"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Symbol" charset="0"/>
        <a:buChar char="à"/>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405" tIns="45703" rIns="91405" bIns="45703" numCol="1" anchor="t" anchorCtr="0" compatLnSpc="1">
            <a:prstTxWarp prst="textNoShape">
              <a:avLst/>
            </a:prstTxWarp>
          </a:bodyPr>
          <a:lstStyle>
            <a:lvl1pPr algn="r">
              <a:defRPr sz="1400" b="0"/>
            </a:lvl1pPr>
          </a:lstStyle>
          <a:p>
            <a:pPr>
              <a:defRPr/>
            </a:pPr>
            <a:fld id="{3F6088F2-3316-9E49-848D-CBE90599F56C}" type="slidenum">
              <a:rPr lang="en-US"/>
              <a:pPr>
                <a:defRPr/>
              </a:pPr>
              <a:t>‹#›</a:t>
            </a:fld>
            <a:endParaRPr lang="en-US"/>
          </a:p>
        </p:txBody>
      </p:sp>
      <p:sp>
        <p:nvSpPr>
          <p:cNvPr id="5726214" name="Text Box 6"/>
          <p:cNvSpPr txBox="1">
            <a:spLocks noChangeArrowheads="1"/>
          </p:cNvSpPr>
          <p:nvPr>
            <p:custDataLst>
              <p:tags r:id="rId17"/>
            </p:custDataLst>
          </p:nvPr>
        </p:nvSpPr>
        <p:spPr bwMode="auto">
          <a:xfrm>
            <a:off x="8382000" y="6248400"/>
            <a:ext cx="604838" cy="488950"/>
          </a:xfrm>
          <a:prstGeom prst="rect">
            <a:avLst/>
          </a:prstGeom>
          <a:noFill/>
          <a:ln w="9525">
            <a:noFill/>
            <a:miter lim="800000"/>
            <a:headEnd/>
            <a:tailEnd/>
          </a:ln>
          <a:effectLst/>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4255175B-81D5-D946-BF27-DF037E3B1ADC}" type="slidenum">
              <a:rPr lang="en-US" sz="2600" b="0" smtClean="0">
                <a:solidFill>
                  <a:srgbClr val="5F5F5F"/>
                </a:solidFill>
                <a:latin typeface="High Tower Text" charset="0"/>
              </a:rPr>
              <a:pPr algn="r" eaLnBrk="1" hangingPunct="1">
                <a:spcBef>
                  <a:spcPct val="50000"/>
                </a:spcBef>
                <a:defRPr/>
              </a:pPr>
              <a:t>‹#›</a:t>
            </a:fld>
            <a:endParaRPr lang="en-US" sz="2600" b="0" smtClean="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nchor="ctr"/>
          <a:lstStyle/>
          <a:p>
            <a:pPr algn="ctr"/>
            <a:endParaRPr 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15" r:id="rId1"/>
    <p:sldLayoutId id="2147526516" r:id="rId2"/>
    <p:sldLayoutId id="2147526517" r:id="rId3"/>
    <p:sldLayoutId id="2147526518" r:id="rId4"/>
    <p:sldLayoutId id="2147526519" r:id="rId5"/>
    <p:sldLayoutId id="2147526520" r:id="rId6"/>
    <p:sldLayoutId id="2147526521" r:id="rId7"/>
    <p:sldLayoutId id="2147526522" r:id="rId8"/>
    <p:sldLayoutId id="2147526523" r:id="rId9"/>
    <p:sldLayoutId id="2147526524" r:id="rId10"/>
    <p:sldLayoutId id="2147526525" r:id="rId11"/>
  </p:sldLayoutIdLst>
  <p:hf hdr="0" ftr="0" dt="0"/>
  <p:txStyles>
    <p:titleStyle>
      <a:lvl1pPr algn="l" defTabSz="911225"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200">
          <a:solidFill>
            <a:schemeClr val="tx2"/>
          </a:solidFill>
          <a:latin typeface="ITC Officina Sans Book" pitchFamily="34" charset="0"/>
        </a:defRPr>
      </a:lvl6pPr>
      <a:lvl7pPr marL="914254" algn="l" defTabSz="912667" rtl="0" eaLnBrk="1" fontAlgn="base" hangingPunct="1">
        <a:spcBef>
          <a:spcPct val="0"/>
        </a:spcBef>
        <a:spcAft>
          <a:spcPct val="0"/>
        </a:spcAft>
        <a:defRPr sz="2200">
          <a:solidFill>
            <a:schemeClr val="tx2"/>
          </a:solidFill>
          <a:latin typeface="ITC Officina Sans Book" pitchFamily="34" charset="0"/>
        </a:defRPr>
      </a:lvl7pPr>
      <a:lvl8pPr marL="1371381" algn="l" defTabSz="912667" rtl="0" eaLnBrk="1" fontAlgn="base" hangingPunct="1">
        <a:spcBef>
          <a:spcPct val="0"/>
        </a:spcBef>
        <a:spcAft>
          <a:spcPct val="0"/>
        </a:spcAft>
        <a:defRPr sz="2200">
          <a:solidFill>
            <a:schemeClr val="tx2"/>
          </a:solidFill>
          <a:latin typeface="ITC Officina Sans Book" pitchFamily="34" charset="0"/>
        </a:defRPr>
      </a:lvl8pPr>
      <a:lvl9pPr marL="1828507" algn="l" defTabSz="912667" rtl="0" eaLnBrk="1" fontAlgn="base" hangingPunct="1">
        <a:spcBef>
          <a:spcPct val="0"/>
        </a:spcBef>
        <a:spcAft>
          <a:spcPct val="0"/>
        </a:spcAft>
        <a:defRPr sz="2200">
          <a:solidFill>
            <a:schemeClr val="tx2"/>
          </a:solidFill>
          <a:latin typeface="ITC Officina Sans Book" pitchFamily="34" charset="0"/>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41363" indent="-28416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41413" indent="-228600" algn="l" defTabSz="911225"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8613" indent="-227013" algn="l" defTabSz="911225"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5813" indent="-227013" algn="l" defTabSz="911225"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1035" name="Image" r:id="rId25" imgW="2222222" imgH="2234921" progId="">
                  <p:embed/>
                </p:oleObj>
              </mc:Choice>
              <mc:Fallback>
                <p:oleObj name="Image" r:id="rId25" imgW="2222222" imgH="2234921" progId="">
                  <p:embed/>
                  <p:pic>
                    <p:nvPicPr>
                      <p:cNvPr id="0" name=""/>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405" tIns="45703" rIns="91405" bIns="45703" numCol="1" anchor="t" anchorCtr="0" compatLnSpc="1">
            <a:prstTxWarp prst="textNoShape">
              <a:avLst/>
            </a:prstTxWarp>
          </a:bodyPr>
          <a:lstStyle>
            <a:lvl1pPr algn="r">
              <a:defRPr sz="1400" b="0"/>
            </a:lvl1pPr>
          </a:lstStyle>
          <a:p>
            <a:pPr>
              <a:defRPr/>
            </a:pPr>
            <a:fld id="{926883CA-0E91-A943-AB35-98A64D0F1561}" type="slidenum">
              <a:rPr lang="en-US"/>
              <a:pPr>
                <a:defRPr/>
              </a:pPr>
              <a:t>‹#›</a:t>
            </a:fld>
            <a:endParaRPr 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spcBef>
                <a:spcPct val="50000"/>
              </a:spcBef>
              <a:defRPr/>
            </a:pPr>
            <a:fld id="{1D39024D-02AB-2E46-A45B-3458AAAF5397}" type="slidenum">
              <a:rPr lang="en-US" sz="2200" b="0" smtClean="0">
                <a:solidFill>
                  <a:srgbClr val="5F5F5F"/>
                </a:solidFill>
                <a:latin typeface="Times New Roman" charset="0"/>
              </a:rPr>
              <a:pPr algn="r" eaLnBrk="1" hangingPunct="1">
                <a:spcBef>
                  <a:spcPct val="50000"/>
                </a:spcBef>
                <a:defRPr/>
              </a:pPr>
              <a:t>‹#›</a:t>
            </a:fld>
            <a:endParaRPr lang="en-US" sz="2200" b="0" smtClean="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5" tIns="45709" rIns="91415" bIns="45709" anchor="ctr"/>
          <a:lstStyle/>
          <a:p>
            <a:pPr defTabSz="911225"/>
            <a:endParaRPr 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405" tIns="45703" rIns="91405" bIns="45703">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37931725" indent="-37474525" defTabSz="912813" eaLnBrk="0" hangingPunct="0">
              <a:defRPr sz="1200" b="1">
                <a:solidFill>
                  <a:schemeClr val="tx1"/>
                </a:solidFill>
                <a:latin typeface="Arial" charset="0"/>
                <a:ea typeface="ＭＳ Ｐゴシック" charset="0"/>
              </a:defRPr>
            </a:lvl2pPr>
            <a:lvl3pPr eaLnBrk="0" hangingPunct="0">
              <a:defRPr sz="1200" b="1">
                <a:solidFill>
                  <a:schemeClr val="tx1"/>
                </a:solidFill>
                <a:latin typeface="Arial" charset="0"/>
                <a:ea typeface="ＭＳ Ｐゴシック" charset="0"/>
              </a:defRPr>
            </a:lvl3pPr>
            <a:lvl4pPr eaLnBrk="0" hangingPunct="0">
              <a:defRPr sz="1200" b="1">
                <a:solidFill>
                  <a:schemeClr val="tx1"/>
                </a:solidFill>
                <a:latin typeface="Arial" charset="0"/>
                <a:ea typeface="ＭＳ Ｐゴシック" charset="0"/>
              </a:defRPr>
            </a:lvl4pPr>
            <a:lvl5pPr eaLnBrk="0" hangingPunct="0">
              <a:defRPr sz="1200" b="1">
                <a:solidFill>
                  <a:schemeClr val="tx1"/>
                </a:solidFill>
                <a:latin typeface="Arial" charset="0"/>
                <a:ea typeface="ＭＳ Ｐゴシック" charset="0"/>
              </a:defRPr>
            </a:lvl5pPr>
            <a:lvl6pPr marL="457200" eaLnBrk="0" fontAlgn="base" hangingPunct="0">
              <a:spcBef>
                <a:spcPct val="0"/>
              </a:spcBef>
              <a:spcAft>
                <a:spcPct val="0"/>
              </a:spcAft>
              <a:defRPr sz="1200" b="1">
                <a:solidFill>
                  <a:schemeClr val="tx1"/>
                </a:solidFill>
                <a:latin typeface="Arial" charset="0"/>
                <a:ea typeface="ＭＳ Ｐゴシック" charset="0"/>
              </a:defRPr>
            </a:lvl6pPr>
            <a:lvl7pPr marL="914400" eaLnBrk="0" fontAlgn="base" hangingPunct="0">
              <a:spcBef>
                <a:spcPct val="0"/>
              </a:spcBef>
              <a:spcAft>
                <a:spcPct val="0"/>
              </a:spcAft>
              <a:defRPr sz="1200" b="1">
                <a:solidFill>
                  <a:schemeClr val="tx1"/>
                </a:solidFill>
                <a:latin typeface="Arial" charset="0"/>
                <a:ea typeface="ＭＳ Ｐゴシック" charset="0"/>
              </a:defRPr>
            </a:lvl7pPr>
            <a:lvl8pPr marL="1371600" eaLnBrk="0" fontAlgn="base" hangingPunct="0">
              <a:spcBef>
                <a:spcPct val="0"/>
              </a:spcBef>
              <a:spcAft>
                <a:spcPct val="0"/>
              </a:spcAft>
              <a:defRPr sz="1200" b="1">
                <a:solidFill>
                  <a:schemeClr val="tx1"/>
                </a:solidFill>
                <a:latin typeface="Arial" charset="0"/>
                <a:ea typeface="ＭＳ Ｐゴシック" charset="0"/>
              </a:defRPr>
            </a:lvl8pPr>
            <a:lvl9pPr marL="18288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spcBef>
                <a:spcPct val="50000"/>
              </a:spcBef>
              <a:defRPr/>
            </a:pPr>
            <a:r>
              <a:rPr lang="en-US" sz="1000" b="0" smtClean="0">
                <a:solidFill>
                  <a:srgbClr val="C0C0C0"/>
                </a:solidFill>
                <a:latin typeface="Times New Roman" charset="0"/>
              </a:rPr>
              <a:t>zdz </a:t>
            </a:r>
            <a:r>
              <a:rPr lang="en-US" sz="1000" b="0" smtClean="0">
                <a:solidFill>
                  <a:srgbClr val="C0C0C0"/>
                </a:solidFill>
                <a:latin typeface="Times New Roman" charset="0"/>
                <a:cs typeface="Arial" charset="0"/>
              </a:rPr>
              <a:t>© mmvii</a:t>
            </a:r>
            <a:endParaRPr lang="en-US" sz="2600" b="0" smtClean="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05" tIns="45703" rIns="91405" bIns="45703"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526526" r:id="rId1"/>
    <p:sldLayoutId id="2147526527" r:id="rId2"/>
    <p:sldLayoutId id="2147526528" r:id="rId3"/>
    <p:sldLayoutId id="2147526529" r:id="rId4"/>
    <p:sldLayoutId id="2147526530" r:id="rId5"/>
    <p:sldLayoutId id="2147526531" r:id="rId6"/>
    <p:sldLayoutId id="2147526532" r:id="rId7"/>
    <p:sldLayoutId id="2147526533" r:id="rId8"/>
    <p:sldLayoutId id="2147526534" r:id="rId9"/>
    <p:sldLayoutId id="2147526535" r:id="rId10"/>
    <p:sldLayoutId id="2147526536" r:id="rId11"/>
  </p:sldLayoutIdLst>
  <p:timing>
    <p:tnLst>
      <p:par>
        <p:cTn xmlns:p14="http://schemas.microsoft.com/office/powerpoint/2010/main" id="1" dur="indefinite" restart="never" nodeType="tmRoot"/>
      </p:par>
    </p:tnLst>
  </p:timing>
  <p:hf hdr="0" ftr="0" dt="0"/>
  <p:txStyles>
    <p:titleStyle>
      <a:lvl1pPr algn="l" defTabSz="911225" rtl="0" eaLnBrk="0" fontAlgn="base" hangingPunct="0">
        <a:spcBef>
          <a:spcPct val="0"/>
        </a:spcBef>
        <a:spcAft>
          <a:spcPct val="0"/>
        </a:spcAft>
        <a:defRPr sz="2000">
          <a:solidFill>
            <a:schemeClr val="tx2"/>
          </a:solidFill>
          <a:latin typeface="+mj-lt"/>
          <a:ea typeface="+mj-ea"/>
          <a:cs typeface="+mj-cs"/>
        </a:defRPr>
      </a:lvl1pPr>
      <a:lvl2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4254"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71381"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8507" algn="l" defTabSz="912667"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41313" indent="-341313" algn="l" defTabSz="911225"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41363" indent="-284163" algn="l" defTabSz="911225"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41413" indent="-228600" algn="l" defTabSz="911225" rtl="0" eaLnBrk="0" fontAlgn="base" hangingPunct="0">
        <a:spcBef>
          <a:spcPct val="20000"/>
        </a:spcBef>
        <a:spcAft>
          <a:spcPct val="0"/>
        </a:spcAft>
        <a:buChar char="•"/>
        <a:defRPr sz="1200">
          <a:solidFill>
            <a:schemeClr val="tx1"/>
          </a:solidFill>
          <a:latin typeface="+mn-lt"/>
          <a:ea typeface="+mn-ea"/>
        </a:defRPr>
      </a:lvl3pPr>
      <a:lvl4pPr marL="1598613" indent="-227013" algn="l" defTabSz="911225" rtl="0" eaLnBrk="0" fontAlgn="base" hangingPunct="0">
        <a:spcBef>
          <a:spcPct val="20000"/>
        </a:spcBef>
        <a:spcAft>
          <a:spcPct val="0"/>
        </a:spcAft>
        <a:buChar char="–"/>
        <a:defRPr sz="1000">
          <a:solidFill>
            <a:schemeClr val="tx1"/>
          </a:solidFill>
          <a:latin typeface="+mn-lt"/>
          <a:ea typeface="+mn-ea"/>
        </a:defRPr>
      </a:lvl4pPr>
      <a:lvl5pPr marL="2055813" indent="-227013" algn="l" defTabSz="911225" rtl="0" eaLnBrk="0" fontAlgn="base" hangingPunct="0">
        <a:spcBef>
          <a:spcPct val="20000"/>
        </a:spcBef>
        <a:spcAft>
          <a:spcPct val="0"/>
        </a:spcAft>
        <a:buChar char="»"/>
        <a:defRPr sz="800">
          <a:solidFill>
            <a:schemeClr val="tx1"/>
          </a:solidFill>
          <a:latin typeface="+mn-lt"/>
          <a:ea typeface="+mn-ea"/>
        </a:defRPr>
      </a:lvl5pPr>
      <a:lvl6pPr marL="2514198" indent="-228563" algn="l" defTabSz="912667" rtl="0" eaLnBrk="1" fontAlgn="base" hangingPunct="1">
        <a:spcBef>
          <a:spcPct val="20000"/>
        </a:spcBef>
        <a:spcAft>
          <a:spcPct val="0"/>
        </a:spcAft>
        <a:buChar char="»"/>
        <a:defRPr sz="800">
          <a:solidFill>
            <a:schemeClr val="tx1"/>
          </a:solidFill>
          <a:latin typeface="+mn-lt"/>
          <a:ea typeface="+mn-ea"/>
        </a:defRPr>
      </a:lvl6pPr>
      <a:lvl7pPr marL="2971325" indent="-228563" algn="l" defTabSz="912667" rtl="0" eaLnBrk="1" fontAlgn="base" hangingPunct="1">
        <a:spcBef>
          <a:spcPct val="20000"/>
        </a:spcBef>
        <a:spcAft>
          <a:spcPct val="0"/>
        </a:spcAft>
        <a:buChar char="»"/>
        <a:defRPr sz="800">
          <a:solidFill>
            <a:schemeClr val="tx1"/>
          </a:solidFill>
          <a:latin typeface="+mn-lt"/>
          <a:ea typeface="+mn-ea"/>
        </a:defRPr>
      </a:lvl7pPr>
      <a:lvl8pPr marL="3428451" indent="-228563" algn="l" defTabSz="912667" rtl="0" eaLnBrk="1" fontAlgn="base" hangingPunct="1">
        <a:spcBef>
          <a:spcPct val="20000"/>
        </a:spcBef>
        <a:spcAft>
          <a:spcPct val="0"/>
        </a:spcAft>
        <a:buChar char="»"/>
        <a:defRPr sz="800">
          <a:solidFill>
            <a:schemeClr val="tx1"/>
          </a:solidFill>
          <a:latin typeface="+mn-lt"/>
          <a:ea typeface="+mn-ea"/>
        </a:defRPr>
      </a:lvl8pPr>
      <a:lvl9pPr marL="3885578" indent="-228563" algn="l" defTabSz="912667"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26851" r:id="rId1"/>
  </p:sldLayoutIdLst>
  <p:hf hdr="0" dt="0"/>
  <p:txStyles>
    <p:titleStyle>
      <a:lvl1pPr algn="l" defTabSz="911225" rtl="0" eaLnBrk="0" fontAlgn="base" hangingPunct="0">
        <a:spcBef>
          <a:spcPct val="0"/>
        </a:spcBef>
        <a:spcAft>
          <a:spcPct val="0"/>
        </a:spcAft>
        <a:defRPr sz="1900" b="1">
          <a:solidFill>
            <a:schemeClr val="tx2"/>
          </a:solidFill>
          <a:latin typeface="Arial" pitchFamily="-65" charset="0"/>
          <a:ea typeface="+mj-ea"/>
          <a:cs typeface="+mj-cs"/>
        </a:defRPr>
      </a:lvl1pPr>
      <a:lvl2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11225"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7127" algn="l" defTabSz="912667" rtl="0" eaLnBrk="1" fontAlgn="base" hangingPunct="1">
        <a:spcBef>
          <a:spcPct val="0"/>
        </a:spcBef>
        <a:spcAft>
          <a:spcPct val="0"/>
        </a:spcAft>
        <a:defRPr sz="1900" b="1">
          <a:solidFill>
            <a:schemeClr val="tx2"/>
          </a:solidFill>
          <a:latin typeface="Arial" pitchFamily="-65" charset="0"/>
        </a:defRPr>
      </a:lvl6pPr>
      <a:lvl7pPr marL="914254" algn="l" defTabSz="912667" rtl="0" eaLnBrk="1" fontAlgn="base" hangingPunct="1">
        <a:spcBef>
          <a:spcPct val="0"/>
        </a:spcBef>
        <a:spcAft>
          <a:spcPct val="0"/>
        </a:spcAft>
        <a:defRPr sz="1900" b="1">
          <a:solidFill>
            <a:schemeClr val="tx2"/>
          </a:solidFill>
          <a:latin typeface="Arial" pitchFamily="-65" charset="0"/>
        </a:defRPr>
      </a:lvl7pPr>
      <a:lvl8pPr marL="1371381" algn="l" defTabSz="912667" rtl="0" eaLnBrk="1" fontAlgn="base" hangingPunct="1">
        <a:spcBef>
          <a:spcPct val="0"/>
        </a:spcBef>
        <a:spcAft>
          <a:spcPct val="0"/>
        </a:spcAft>
        <a:defRPr sz="1900" b="1">
          <a:solidFill>
            <a:schemeClr val="tx2"/>
          </a:solidFill>
          <a:latin typeface="Arial" pitchFamily="-65" charset="0"/>
        </a:defRPr>
      </a:lvl8pPr>
      <a:lvl9pPr marL="1828507" algn="l" defTabSz="912667" rtl="0" eaLnBrk="1" fontAlgn="base" hangingPunct="1">
        <a:spcBef>
          <a:spcPct val="0"/>
        </a:spcBef>
        <a:spcAft>
          <a:spcPct val="0"/>
        </a:spcAft>
        <a:defRPr sz="1900" b="1">
          <a:solidFill>
            <a:schemeClr val="tx2"/>
          </a:solidFill>
          <a:latin typeface="Arial" pitchFamily="-65" charset="0"/>
        </a:defRPr>
      </a:lvl9pPr>
    </p:titleStyle>
    <p:bodyStyle>
      <a:lvl1pPr marL="341313" indent="-341313" algn="l" defTabSz="911225"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6050" indent="-144463" algn="l" defTabSz="911225" rtl="0" eaLnBrk="0" fontAlgn="base" hangingPunct="0">
        <a:spcBef>
          <a:spcPct val="0"/>
        </a:spcBef>
        <a:spcAft>
          <a:spcPct val="0"/>
        </a:spcAft>
        <a:buSzPct val="120000"/>
        <a:buChar char="•"/>
        <a:defRPr sz="1600">
          <a:solidFill>
            <a:schemeClr val="tx1"/>
          </a:solidFill>
          <a:latin typeface="Arial" pitchFamily="-65" charset="0"/>
          <a:ea typeface="+mn-ea"/>
        </a:defRPr>
      </a:lvl2pPr>
      <a:lvl3pPr marL="300038" indent="-150813" algn="l" defTabSz="911225" rtl="0" eaLnBrk="0" fontAlgn="base" hangingPunct="0">
        <a:spcBef>
          <a:spcPct val="0"/>
        </a:spcBef>
        <a:spcAft>
          <a:spcPct val="0"/>
        </a:spcAft>
        <a:buChar char="–"/>
        <a:defRPr sz="1600">
          <a:solidFill>
            <a:schemeClr val="tx1"/>
          </a:solidFill>
          <a:latin typeface="Arial" pitchFamily="-65" charset="0"/>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Arial" pitchFamily="-65" charset="0"/>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Arial" pitchFamily="-65" charset="0"/>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425" tIns="45713" rIns="91425" bIns="45713" numCol="1" anchor="ctr" anchorCtr="0" compatLnSpc="1">
            <a:prstTxWarp prst="textNoShape">
              <a:avLst/>
            </a:prstTxWarp>
          </a:bodyPr>
          <a:lstStyle/>
          <a:p>
            <a:pPr lvl="0"/>
            <a:r>
              <a:rPr lang="en-US" smtClean="0"/>
              <a:t>Click to edit Master title style</a:t>
            </a:r>
            <a:endParaRPr lang="en-US"/>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400" b="0">
                <a:effectLst>
                  <a:outerShdw blurRad="38100" dist="38100" dir="2700000" algn="tl">
                    <a:srgbClr val="000000"/>
                  </a:outerShdw>
                </a:effectLst>
              </a:defRPr>
            </a:lvl1pPr>
          </a:lstStyle>
          <a:p>
            <a:pPr>
              <a:defRPr/>
            </a:pPr>
            <a:fld id="{B67E76E7-5259-3143-961A-3DBFB3B98328}" type="datetime1">
              <a:rPr lang="en-US"/>
              <a:pPr>
                <a:defRPr/>
              </a:pPr>
              <a:t>3/14/15</a:t>
            </a:fld>
            <a:endParaRPr 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a:defRPr sz="1400" b="0">
                <a:effectLst>
                  <a:outerShdw blurRad="38100" dist="38100" dir="2700000" algn="tl">
                    <a:srgbClr val="000000"/>
                  </a:outerShdw>
                </a:effectLst>
              </a:defRPr>
            </a:lvl1pPr>
          </a:lstStyle>
          <a:p>
            <a:pPr>
              <a:defRPr/>
            </a:pPr>
            <a:fld id="{EDF3487A-C57C-C049-907F-C7BDB8369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52653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4254"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71381"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850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41313" indent="-341313"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41363" indent="-284163" algn="l" rtl="0" eaLnBrk="0" fontAlgn="base" hangingPunct="0">
        <a:spcBef>
          <a:spcPct val="20000"/>
        </a:spcBef>
        <a:spcAft>
          <a:spcPct val="0"/>
        </a:spcAft>
        <a:buClr>
          <a:schemeClr val="folHlink"/>
        </a:buClr>
        <a:buSzPct val="65000"/>
        <a:buFont typeface="Wingdings" charset="0"/>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41413" indent="-227013" algn="l" rtl="0" eaLnBrk="0" fontAlgn="base" hangingPunct="0">
        <a:spcBef>
          <a:spcPct val="20000"/>
        </a:spcBef>
        <a:spcAft>
          <a:spcPct val="0"/>
        </a:spcAft>
        <a:buClr>
          <a:schemeClr val="hlink"/>
        </a:buClr>
        <a:buSzPct val="65000"/>
        <a:buFont typeface="Wingdings" charset="0"/>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8613" indent="-227013"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5813" indent="-227013" algn="l" rtl="0" eaLnBrk="0" fontAlgn="base" hangingPunct="0">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419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71325"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8451"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5578" indent="-228563"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52" r:id="rId1"/>
    <p:sldLayoutId id="2147526853" r:id="rId2"/>
    <p:sldLayoutId id="2147526854" r:id="rId3"/>
    <p:sldLayoutId id="2147526855" r:id="rId4"/>
    <p:sldLayoutId id="2147526856" r:id="rId5"/>
    <p:sldLayoutId id="2147526857" r:id="rId6"/>
    <p:sldLayoutId id="2147526858" r:id="rId7"/>
    <p:sldLayoutId id="2147526859" r:id="rId8"/>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09"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09"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09"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09"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fld id="{5EC599A4-80EC-E542-98FF-3A557DFD8C89}" type="datetime1">
              <a:rPr lang="en-US"/>
              <a:pPr>
                <a:defRPr/>
              </a:pPr>
              <a:t>3/14/15</a:t>
            </a:fld>
            <a:endParaRPr 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943C99A8-6928-8242-8A3D-BB5C743678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365" r:id="rId1"/>
    <p:sldLayoutId id="2147526366" r:id="rId2"/>
    <p:sldLayoutId id="2147526367" r:id="rId3"/>
    <p:sldLayoutId id="2147526368" r:id="rId4"/>
    <p:sldLayoutId id="2147526369" r:id="rId5"/>
    <p:sldLayoutId id="2147526370" r:id="rId6"/>
    <p:sldLayoutId id="2147526371" r:id="rId7"/>
    <p:sldLayoutId id="2147526372" r:id="rId8"/>
    <p:sldLayoutId id="2147526373" r:id="rId9"/>
    <p:sldLayoutId id="2147526374" r:id="rId10"/>
    <p:sldLayoutId id="2147526375" r:id="rId11"/>
    <p:sldLayoutId id="2147526833" r:id="rId12"/>
    <p:sldLayoutId id="2147526834"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7200"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DB4E003C-222E-4B47-914E-36C310A0BCBA}" type="slidenum">
              <a:rPr lang="en-US"/>
              <a:pPr>
                <a:defRPr/>
              </a:pPr>
              <a:t>‹#›</a:t>
            </a:fld>
            <a:r>
              <a:rPr 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D5CFCBB-D575-204F-B037-C22CB10BD433}"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860" r:id="rId1"/>
    <p:sldLayoutId id="2147526861" r:id="rId2"/>
    <p:sldLayoutId id="2147526862" r:id="rId3"/>
    <p:sldLayoutId id="2147526863" r:id="rId4"/>
    <p:sldLayoutId id="2147526864" r:id="rId5"/>
    <p:sldLayoutId id="2147526865" r:id="rId6"/>
    <p:sldLayoutId id="2147526866" r:id="rId7"/>
    <p:sldLayoutId id="2147526867" r:id="rId8"/>
    <p:sldLayoutId id="2147526868" r:id="rId9"/>
    <p:sldLayoutId id="2147526538" r:id="rId10"/>
    <p:sldLayoutId id="2147526539" r:id="rId11"/>
    <p:sldLayoutId id="2147526540" r:id="rId1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CHT"/>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CHT"/>
              <a:t>Click to edit Master text styles</a:t>
            </a:r>
          </a:p>
          <a:p>
            <a:pPr lvl="1"/>
            <a:r>
              <a:rPr lang="en-US" altLang="zh-CHT"/>
              <a:t>Second level</a:t>
            </a:r>
          </a:p>
          <a:p>
            <a:pPr lvl="2"/>
            <a:r>
              <a:rPr lang="en-US" altLang="zh-CHT"/>
              <a:t>Third level</a:t>
            </a:r>
          </a:p>
          <a:p>
            <a:pPr lvl="3"/>
            <a:r>
              <a:rPr lang="en-US" altLang="zh-CHT"/>
              <a:t>Fourth level</a:t>
            </a:r>
          </a:p>
          <a:p>
            <a:pPr lvl="4"/>
            <a:r>
              <a:rPr lang="en-US" altLang="zh-CHT"/>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charset="0"/>
                <a:ea typeface="ＭＳ Ｐゴシック" charset="-128"/>
                <a:cs typeface="ＭＳ Ｐゴシック" charset="-128"/>
              </a:defRPr>
            </a:lvl1pPr>
          </a:lstStyle>
          <a:p>
            <a:pPr>
              <a:defRPr/>
            </a:pPr>
            <a:fld id="{EE56DF2D-FB68-FB43-A996-B011185380EC}" type="slidenum">
              <a:rPr lang="zh-CHT" altLang="en-US"/>
              <a:pPr>
                <a:defRPr/>
              </a:pPr>
              <a:t>‹#›</a:t>
            </a:fld>
            <a:r>
              <a:rPr lang="en-US" altLang="zh-CHT"/>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594DFDD-60E2-184C-9AC7-4453DED6523E}" type="slidenum">
              <a:rPr lang="en-US" sz="20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41" r:id="rId1"/>
    <p:sldLayoutId id="2147526542" r:id="rId2"/>
    <p:sldLayoutId id="2147526543" r:id="rId3"/>
    <p:sldLayoutId id="2147526544" r:id="rId4"/>
    <p:sldLayoutId id="2147526545" r:id="rId5"/>
    <p:sldLayoutId id="2147526546" r:id="rId6"/>
    <p:sldLayoutId id="2147526547" r:id="rId7"/>
    <p:sldLayoutId id="2147526548" r:id="rId8"/>
    <p:sldLayoutId id="2147526549" r:id="rId9"/>
    <p:sldLayoutId id="2147526550" r:id="rId10"/>
    <p:sldLayoutId id="2147526551"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chemeClr val="bg1"/>
                </a:solidFill>
                <a:latin typeface="Arial" pitchFamily="-107" charset="0"/>
                <a:ea typeface="ＭＳ Ｐゴシック" pitchFamily="-107" charset="-128"/>
                <a:cs typeface="ＭＳ Ｐゴシック" pitchFamily="-107" charset="-128"/>
              </a:defRPr>
            </a:lvl1pPr>
          </a:lstStyle>
          <a:p>
            <a:pPr>
              <a:defRPr/>
            </a:pPr>
            <a:fld id="{ADC60CC8-1E6C-8148-A66A-9CEEFFB634BA}" type="slidenum">
              <a:rPr lang="en-US"/>
              <a:pPr>
                <a:defRPr/>
              </a:pPr>
              <a:t>‹#›</a:t>
            </a:fld>
            <a:r>
              <a:rPr 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AE10664-3B75-1C49-B111-1D9F52855F08}" type="slidenum">
              <a:rPr lang="en-US" sz="2000" i="1">
                <a:effectLst>
                  <a:outerShdw blurRad="38100" dist="38100" dir="2700000" algn="tl">
                    <a:srgbClr val="DDDDDD"/>
                  </a:outerShdw>
                </a:effectLst>
                <a:latin typeface="Courier New" pitchFamily="-107" charset="0"/>
                <a:ea typeface="ＭＳ Ｐゴシック" pitchFamily="-107" charset="-128"/>
                <a:cs typeface="ＭＳ Ｐゴシック" pitchFamily="-107" charset="-128"/>
              </a:rPr>
              <a:pPr defTabSz="912667" eaLnBrk="0" hangingPunct="0">
                <a:defRPr/>
              </a:pPr>
              <a:t>‹#›</a:t>
            </a:fld>
            <a:r>
              <a:rPr lang="en-US">
                <a:solidFill>
                  <a:srgbClr val="808080"/>
                </a:solidFill>
                <a:latin typeface="Arial" pitchFamily="-107" charset="0"/>
                <a:ea typeface="ＭＳ Ｐゴシック" pitchFamily="-107" charset="-128"/>
                <a:cs typeface="ＭＳ Ｐゴシック" pitchFamily="-107" charset="-128"/>
              </a:rPr>
              <a:t> - </a:t>
            </a:r>
            <a:r>
              <a:rPr lang="en-US" sz="1100">
                <a:solidFill>
                  <a:srgbClr val="969696"/>
                </a:solidFill>
                <a:latin typeface="Arial" pitchFamily="-107" charset="0"/>
                <a:ea typeface="ＭＳ Ｐゴシック" pitchFamily="-107" charset="-128"/>
                <a:cs typeface="ＭＳ Ｐゴシック" pitchFamily="-107" charset="-128"/>
              </a:rPr>
              <a:t>Lectures.GersteinLab.org</a:t>
            </a:r>
            <a:r>
              <a:rPr lang="en-US" sz="600" b="0">
                <a:solidFill>
                  <a:srgbClr val="808080"/>
                </a:solidFill>
                <a:latin typeface="Arial" pitchFamily="-107" charset="0"/>
                <a:ea typeface="ＭＳ Ｐゴシック" pitchFamily="-107" charset="-128"/>
                <a:cs typeface="ＭＳ Ｐゴシック" pitchFamily="-107" charset="-128"/>
              </a:rPr>
              <a:t> </a:t>
            </a:r>
            <a:r>
              <a:rPr lang="en-US" sz="500" b="0">
                <a:latin typeface="Arial" pitchFamily="-107" charset="0"/>
                <a:ea typeface="ＭＳ Ｐゴシック" pitchFamily="-107" charset="-128"/>
                <a:cs typeface="ＭＳ Ｐゴシック" pitchFamily="-107" charset="-128"/>
              </a:rPr>
              <a:t>(c) '09</a:t>
            </a:r>
          </a:p>
        </p:txBody>
      </p:sp>
    </p:spTree>
  </p:cSld>
  <p:clrMap bg1="lt1" tx1="dk1" bg2="lt2" tx2="dk2" accent1="accent1" accent2="accent2" accent3="accent3" accent4="accent4" accent5="accent5" accent6="accent6" hlink="hlink" folHlink="folHlink"/>
  <p:sldLayoutIdLst>
    <p:sldLayoutId id="2147526869" r:id="rId1"/>
    <p:sldLayoutId id="2147526870" r:id="rId2"/>
    <p:sldLayoutId id="2147526871" r:id="rId3"/>
    <p:sldLayoutId id="2147526872" r:id="rId4"/>
    <p:sldLayoutId id="2147526873" r:id="rId5"/>
    <p:sldLayoutId id="2147526874" r:id="rId6"/>
    <p:sldLayoutId id="2147526875" r:id="rId7"/>
    <p:sldLayoutId id="2147526876" r:id="rId8"/>
    <p:sldLayoutId id="2147526552" r:id="rId9"/>
    <p:sldLayoutId id="2147526553" r:id="rId10"/>
    <p:sldLayoutId id="2147526554" r:id="rId11"/>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ＭＳ Ｐゴシック" pitchFamily="-65" charset="-128"/>
        </a:defRPr>
      </a:lvl2pPr>
      <a:lvl3pPr marL="912813" indent="-227013"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60475" indent="-231775"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8613" indent="-22225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707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4198"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71325"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8451" indent="-223802"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EBE2D909-46BC-5C47-A1D9-F406EE06BBFC}"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55" r:id="rId1"/>
    <p:sldLayoutId id="2147526556" r:id="rId2"/>
    <p:sldLayoutId id="2147526557" r:id="rId3"/>
    <p:sldLayoutId id="2147526558" r:id="rId4"/>
    <p:sldLayoutId id="2147526559" r:id="rId5"/>
    <p:sldLayoutId id="2147526560" r:id="rId6"/>
    <p:sldLayoutId id="2147526561" r:id="rId7"/>
    <p:sldLayoutId id="2147526562" r:id="rId8"/>
    <p:sldLayoutId id="2147526563" r:id="rId9"/>
    <p:sldLayoutId id="2147526564" r:id="rId10"/>
    <p:sldLayoutId id="2147526565" r:id="rId11"/>
    <p:sldLayoutId id="2147526566" r:id="rId12"/>
    <p:sldLayoutId id="21475265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425" tIns="45713" rIns="91425" bIns="45713" numCol="1" anchor="ctr" anchorCtr="0" compatLnSpc="1">
            <a:prstTxWarp prst="textNoShape">
              <a:avLst/>
            </a:prstTxWarp>
          </a:bodyPr>
          <a:lstStyle>
            <a:lvl1pPr>
              <a:defRPr>
                <a:solidFill>
                  <a:srgbClr val="898989"/>
                </a:solidFill>
              </a:defRPr>
            </a:lvl1pPr>
          </a:lstStyle>
          <a:p>
            <a:pPr>
              <a:defRPr/>
            </a:pPr>
            <a:fld id="{8E1866A9-1665-0C45-95AB-B2028082B806}" type="datetime1">
              <a:rPr lang="en-US"/>
              <a:pPr>
                <a:defRPr/>
              </a:pPr>
              <a:t>3/14/15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25" tIns="45713" rIns="91425" bIns="4571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425" tIns="45713" rIns="91425" bIns="45713" numCol="1" anchor="ctr" anchorCtr="0" compatLnSpc="1">
            <a:prstTxWarp prst="textNoShape">
              <a:avLst/>
            </a:prstTxWarp>
          </a:bodyPr>
          <a:lstStyle>
            <a:lvl1pPr algn="r">
              <a:defRPr>
                <a:solidFill>
                  <a:srgbClr val="898989"/>
                </a:solidFill>
              </a:defRPr>
            </a:lvl1pPr>
          </a:lstStyle>
          <a:p>
            <a:pPr>
              <a:defRPr/>
            </a:pPr>
            <a:fld id="{E5403DF6-977D-6E42-AF38-99E7658ED6A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68" r:id="rId1"/>
    <p:sldLayoutId id="2147526569" r:id="rId2"/>
    <p:sldLayoutId id="2147526570" r:id="rId3"/>
    <p:sldLayoutId id="2147526571" r:id="rId4"/>
    <p:sldLayoutId id="2147526572" r:id="rId5"/>
    <p:sldLayoutId id="2147526573" r:id="rId6"/>
    <p:sldLayoutId id="2147526574" r:id="rId7"/>
    <p:sldLayoutId id="2147526575" r:id="rId8"/>
    <p:sldLayoutId id="2147526576" r:id="rId9"/>
    <p:sldLayoutId id="2147526577" r:id="rId10"/>
    <p:sldLayoutId id="2147526578"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12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254"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381"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507" algn="ctr" defTabSz="45712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86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5813"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198" indent="-228563" algn="l" defTabSz="457127" rtl="0" eaLnBrk="1" latinLnBrk="0" hangingPunct="1">
        <a:spcBef>
          <a:spcPct val="20000"/>
        </a:spcBef>
        <a:buFont typeface="Arial"/>
        <a:buChar char="•"/>
        <a:defRPr sz="2000" kern="1200">
          <a:solidFill>
            <a:schemeClr val="tx1"/>
          </a:solidFill>
          <a:latin typeface="+mn-lt"/>
          <a:ea typeface="+mn-ea"/>
          <a:cs typeface="+mn-cs"/>
        </a:defRPr>
      </a:lvl6pPr>
      <a:lvl7pPr marL="2971325" indent="-228563" algn="l" defTabSz="457127" rtl="0" eaLnBrk="1" latinLnBrk="0" hangingPunct="1">
        <a:spcBef>
          <a:spcPct val="20000"/>
        </a:spcBef>
        <a:buFont typeface="Arial"/>
        <a:buChar char="•"/>
        <a:defRPr sz="2000" kern="1200">
          <a:solidFill>
            <a:schemeClr val="tx1"/>
          </a:solidFill>
          <a:latin typeface="+mn-lt"/>
          <a:ea typeface="+mn-ea"/>
          <a:cs typeface="+mn-cs"/>
        </a:defRPr>
      </a:lvl7pPr>
      <a:lvl8pPr marL="3428451" indent="-228563" algn="l" defTabSz="457127" rtl="0" eaLnBrk="1" latinLnBrk="0" hangingPunct="1">
        <a:spcBef>
          <a:spcPct val="20000"/>
        </a:spcBef>
        <a:buFont typeface="Arial"/>
        <a:buChar char="•"/>
        <a:defRPr sz="2000" kern="1200">
          <a:solidFill>
            <a:schemeClr val="tx1"/>
          </a:solidFill>
          <a:latin typeface="+mn-lt"/>
          <a:ea typeface="+mn-ea"/>
          <a:cs typeface="+mn-cs"/>
        </a:defRPr>
      </a:lvl8pPr>
      <a:lvl9pPr marL="3885578" indent="-228563" algn="l" defTabSz="45712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7F5A217A-9B6C-A147-B0AF-757AA9A889F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579" r:id="rId1"/>
    <p:sldLayoutId id="2147526580" r:id="rId2"/>
    <p:sldLayoutId id="2147526581" r:id="rId3"/>
    <p:sldLayoutId id="2147526582" r:id="rId4"/>
    <p:sldLayoutId id="2147526583" r:id="rId5"/>
    <p:sldLayoutId id="2147526584" r:id="rId6"/>
    <p:sldLayoutId id="2147526585" r:id="rId7"/>
    <p:sldLayoutId id="2147526586" r:id="rId8"/>
    <p:sldLayoutId id="2147526587" r:id="rId9"/>
    <p:sldLayoutId id="2147526588" r:id="rId10"/>
    <p:sldLayoutId id="2147526589" r:id="rId11"/>
    <p:sldLayoutId id="2147526590" r:id="rId12"/>
    <p:sldLayoutId id="214752659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sz="1400"/>
            </a:lvl1pPr>
          </a:lstStyle>
          <a:p>
            <a:pPr>
              <a:defRPr/>
            </a:pPr>
            <a:fld id="{BF1CA8BA-1EED-CA44-AE85-28EAA2BEE3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592" r:id="rId1"/>
    <p:sldLayoutId id="2147526593" r:id="rId2"/>
    <p:sldLayoutId id="2147526594" r:id="rId3"/>
    <p:sldLayoutId id="2147526595" r:id="rId4"/>
    <p:sldLayoutId id="2147526596" r:id="rId5"/>
    <p:sldLayoutId id="2147526597" r:id="rId6"/>
    <p:sldLayoutId id="2147526598" r:id="rId7"/>
    <p:sldLayoutId id="2147526599" r:id="rId8"/>
    <p:sldLayoutId id="2147526600" r:id="rId9"/>
    <p:sldLayoutId id="2147526601" r:id="rId10"/>
    <p:sldLayoutId id="214752660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7127" algn="ctr" rtl="0" eaLnBrk="1" fontAlgn="base" hangingPunct="1">
        <a:spcBef>
          <a:spcPct val="0"/>
        </a:spcBef>
        <a:spcAft>
          <a:spcPct val="0"/>
        </a:spcAft>
        <a:defRPr sz="4400">
          <a:solidFill>
            <a:schemeClr val="tx2"/>
          </a:solidFill>
          <a:latin typeface="Arial" pitchFamily="-110" charset="0"/>
        </a:defRPr>
      </a:lvl6pPr>
      <a:lvl7pPr marL="914254" algn="ctr" rtl="0" eaLnBrk="1" fontAlgn="base" hangingPunct="1">
        <a:spcBef>
          <a:spcPct val="0"/>
        </a:spcBef>
        <a:spcAft>
          <a:spcPct val="0"/>
        </a:spcAft>
        <a:defRPr sz="4400">
          <a:solidFill>
            <a:schemeClr val="tx2"/>
          </a:solidFill>
          <a:latin typeface="Arial" pitchFamily="-110" charset="0"/>
        </a:defRPr>
      </a:lvl7pPr>
      <a:lvl8pPr marL="1371381" algn="ctr" rtl="0" eaLnBrk="1" fontAlgn="base" hangingPunct="1">
        <a:spcBef>
          <a:spcPct val="0"/>
        </a:spcBef>
        <a:spcAft>
          <a:spcPct val="0"/>
        </a:spcAft>
        <a:defRPr sz="4400">
          <a:solidFill>
            <a:schemeClr val="tx2"/>
          </a:solidFill>
          <a:latin typeface="Arial" pitchFamily="-110" charset="0"/>
        </a:defRPr>
      </a:lvl8pPr>
      <a:lvl9pPr marL="1828507" algn="ctr" rtl="0" eaLnBrk="1" fontAlgn="base" hangingPunct="1">
        <a:spcBef>
          <a:spcPct val="0"/>
        </a:spcBef>
        <a:spcAft>
          <a:spcPct val="0"/>
        </a:spcAft>
        <a:defRPr sz="4400">
          <a:solidFill>
            <a:schemeClr val="tx2"/>
          </a:solidFill>
          <a:latin typeface="Arial" pitchFamily="-110"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41363" indent="-284163"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algn="ctr" defTabSz="911225" eaLnBrk="0" hangingPunct="0"/>
            <a:r>
              <a:rPr 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1BA94E55-FD8A-BC4F-8C63-F40F7D8A2255}"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03" r:id="rId1"/>
    <p:sldLayoutId id="2147526604" r:id="rId2"/>
    <p:sldLayoutId id="2147526605" r:id="rId3"/>
    <p:sldLayoutId id="2147526606" r:id="rId4"/>
    <p:sldLayoutId id="2147526607" r:id="rId5"/>
    <p:sldLayoutId id="2147526608" r:id="rId6"/>
    <p:sldLayoutId id="2147526609" r:id="rId7"/>
    <p:sldLayoutId id="2147526610" r:id="rId8"/>
    <p:sldLayoutId id="2147526611" r:id="rId9"/>
    <p:sldLayoutId id="2147526612" r:id="rId10"/>
    <p:sldLayoutId id="2147526613" r:id="rId11"/>
    <p:sldLayoutId id="2147526614" r:id="rId12"/>
    <p:sldLayoutId id="21475266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D0EBE7D2-B62A-2748-84E7-E1D0BEC6C646}"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16" r:id="rId1"/>
    <p:sldLayoutId id="2147526617" r:id="rId2"/>
    <p:sldLayoutId id="2147526618" r:id="rId3"/>
    <p:sldLayoutId id="2147526619" r:id="rId4"/>
    <p:sldLayoutId id="2147526620" r:id="rId5"/>
    <p:sldLayoutId id="2147526621" r:id="rId6"/>
    <p:sldLayoutId id="2147526622" r:id="rId7"/>
    <p:sldLayoutId id="2147526623" r:id="rId8"/>
    <p:sldLayoutId id="2147526624" r:id="rId9"/>
    <p:sldLayoutId id="2147526625" r:id="rId10"/>
    <p:sldLayoutId id="2147526626" r:id="rId11"/>
    <p:sldLayoutId id="2147526627" r:id="rId12"/>
    <p:sldLayoutId id="21475266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526877" r:id="rId1"/>
    <p:sldLayoutId id="2147526878" r:id="rId2"/>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7127" algn="ctr" rtl="0" eaLnBrk="1" fontAlgn="base" hangingPunct="1">
        <a:spcBef>
          <a:spcPct val="0"/>
        </a:spcBef>
        <a:spcAft>
          <a:spcPct val="0"/>
        </a:spcAft>
        <a:defRPr sz="3200" b="1" u="sng">
          <a:solidFill>
            <a:srgbClr val="0000CC"/>
          </a:solidFill>
          <a:latin typeface="Arial" pitchFamily="-65" charset="0"/>
        </a:defRPr>
      </a:lvl6pPr>
      <a:lvl7pPr marL="914254" algn="ctr" rtl="0" eaLnBrk="1" fontAlgn="base" hangingPunct="1">
        <a:spcBef>
          <a:spcPct val="0"/>
        </a:spcBef>
        <a:spcAft>
          <a:spcPct val="0"/>
        </a:spcAft>
        <a:defRPr sz="3200" b="1" u="sng">
          <a:solidFill>
            <a:srgbClr val="0000CC"/>
          </a:solidFill>
          <a:latin typeface="Arial" pitchFamily="-65" charset="0"/>
        </a:defRPr>
      </a:lvl7pPr>
      <a:lvl8pPr marL="1371381" algn="ctr" rtl="0" eaLnBrk="1" fontAlgn="base" hangingPunct="1">
        <a:spcBef>
          <a:spcPct val="0"/>
        </a:spcBef>
        <a:spcAft>
          <a:spcPct val="0"/>
        </a:spcAft>
        <a:defRPr sz="3200" b="1" u="sng">
          <a:solidFill>
            <a:srgbClr val="0000CC"/>
          </a:solidFill>
          <a:latin typeface="Arial" pitchFamily="-65" charset="0"/>
        </a:defRPr>
      </a:lvl8pPr>
      <a:lvl9pPr marL="1828507" algn="ctr" rtl="0" eaLnBrk="1" fontAlgn="base" hangingPunct="1">
        <a:spcBef>
          <a:spcPct val="0"/>
        </a:spcBef>
        <a:spcAft>
          <a:spcPct val="0"/>
        </a:spcAft>
        <a:defRPr sz="3200" b="1" u="sng">
          <a:solidFill>
            <a:srgbClr val="0000CC"/>
          </a:solidFill>
          <a:latin typeface="Arial" pitchFamily="-65" charset="0"/>
        </a:defRPr>
      </a:lvl9pPr>
    </p:titleStyle>
    <p:bodyStyle>
      <a:lvl1pPr marL="227013" indent="-227013"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Arial" pitchFamily="-110" charset="0"/>
          <a:ea typeface="+mn-ea"/>
        </a:defRPr>
      </a:lvl2pPr>
      <a:lvl3pPr marL="912813" indent="-227013" algn="l" rtl="0" eaLnBrk="0" fontAlgn="base" hangingPunct="0">
        <a:spcBef>
          <a:spcPct val="20000"/>
        </a:spcBef>
        <a:spcAft>
          <a:spcPct val="0"/>
        </a:spcAft>
        <a:buChar char="•"/>
        <a:defRPr sz="2000">
          <a:solidFill>
            <a:schemeClr val="tx1"/>
          </a:solidFill>
          <a:latin typeface="Arial" pitchFamily="-110" charset="0"/>
          <a:ea typeface="+mn-ea"/>
        </a:defRPr>
      </a:lvl3pPr>
      <a:lvl4pPr marL="1260475" indent="-231775" algn="l" rtl="0" eaLnBrk="0" fontAlgn="base" hangingPunct="0">
        <a:spcBef>
          <a:spcPct val="20000"/>
        </a:spcBef>
        <a:spcAft>
          <a:spcPct val="0"/>
        </a:spcAft>
        <a:buChar char="–"/>
        <a:defRPr sz="2000">
          <a:solidFill>
            <a:schemeClr val="tx1"/>
          </a:solidFill>
          <a:latin typeface="Arial" pitchFamily="-110" charset="0"/>
          <a:ea typeface="+mn-ea"/>
        </a:defRPr>
      </a:lvl4pPr>
      <a:lvl5pPr marL="1598613" indent="-222250" algn="l" rtl="0" eaLnBrk="0" fontAlgn="base" hangingPunct="0">
        <a:spcBef>
          <a:spcPct val="20000"/>
        </a:spcBef>
        <a:spcAft>
          <a:spcPct val="0"/>
        </a:spcAft>
        <a:buChar char="»"/>
        <a:defRPr sz="2000">
          <a:solidFill>
            <a:schemeClr val="tx1"/>
          </a:solidFill>
          <a:latin typeface="Arial" pitchFamily="-110" charset="0"/>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657A0ED-B683-5D4E-8D7B-EDB723275F3D}"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376" r:id="rId1"/>
    <p:sldLayoutId id="2147526377" r:id="rId2"/>
    <p:sldLayoutId id="2147526378" r:id="rId3"/>
    <p:sldLayoutId id="2147526379" r:id="rId4"/>
    <p:sldLayoutId id="2147526380" r:id="rId5"/>
    <p:sldLayoutId id="2147526381" r:id="rId6"/>
    <p:sldLayoutId id="2147526382" r:id="rId7"/>
    <p:sldLayoutId id="2147526383" r:id="rId8"/>
    <p:sldLayoutId id="2147526384" r:id="rId9"/>
    <p:sldLayoutId id="2147526385" r:id="rId10"/>
    <p:sldLayoutId id="2147526386" r:id="rId11"/>
    <p:sldLayoutId id="2147526387" r:id="rId12"/>
    <p:sldLayoutId id="214752638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45713" rIns="91425"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a:defRPr/>
            </a:lvl1pPr>
          </a:lstStyle>
          <a:p>
            <a:pPr>
              <a:defRPr/>
            </a:pPr>
            <a:fld id="{0E9AEAC2-75D4-BB48-A95A-416C36CB12A6}" type="slidenum">
              <a:rPr lang="en-US"/>
              <a:pPr>
                <a:defRPr/>
              </a:pPr>
              <a:t>‹#›</a:t>
            </a:fld>
            <a:endParaRPr 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lIns="91425" tIns="45713" rIns="91425" bIns="45713"/>
          <a:lstStyle/>
          <a:p>
            <a:endParaRPr lang="en-US"/>
          </a:p>
        </p:txBody>
      </p:sp>
    </p:spTree>
  </p:cSld>
  <p:clrMap bg1="lt1" tx1="dk1" bg2="lt2" tx2="dk2" accent1="accent1" accent2="accent2" accent3="accent3" accent4="accent4" accent5="accent5" accent6="accent6" hlink="hlink" folHlink="folHlink"/>
  <p:sldLayoutIdLst>
    <p:sldLayoutId id="2147526629" r:id="rId1"/>
    <p:sldLayoutId id="2147526630" r:id="rId2"/>
    <p:sldLayoutId id="2147526631" r:id="rId3"/>
    <p:sldLayoutId id="2147526632" r:id="rId4"/>
    <p:sldLayoutId id="2147526633" r:id="rId5"/>
    <p:sldLayoutId id="2147526634" r:id="rId6"/>
    <p:sldLayoutId id="2147526635" r:id="rId7"/>
    <p:sldLayoutId id="2147526636" r:id="rId8"/>
    <p:sldLayoutId id="2147526637" r:id="rId9"/>
    <p:sldLayoutId id="2147526638" r:id="rId10"/>
    <p:sldLayoutId id="2147526639" r:id="rId11"/>
  </p:sldLayoutIdLst>
  <p:timing>
    <p:tnLst>
      <p:par>
        <p:cTn xmlns:p14="http://schemas.microsoft.com/office/powerpoint/2010/main" id="1" dur="indefinite" restart="never" nodeType="tmRoot"/>
      </p:par>
    </p:tnLst>
  </p:timing>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7127" algn="r" rtl="0" eaLnBrk="1" fontAlgn="base" hangingPunct="1">
        <a:spcBef>
          <a:spcPct val="0"/>
        </a:spcBef>
        <a:spcAft>
          <a:spcPct val="0"/>
        </a:spcAft>
        <a:defRPr sz="2800">
          <a:solidFill>
            <a:schemeClr val="tx2"/>
          </a:solidFill>
          <a:latin typeface="Arial" pitchFamily="-111" charset="0"/>
        </a:defRPr>
      </a:lvl6pPr>
      <a:lvl7pPr marL="914254" algn="r" rtl="0" eaLnBrk="1" fontAlgn="base" hangingPunct="1">
        <a:spcBef>
          <a:spcPct val="0"/>
        </a:spcBef>
        <a:spcAft>
          <a:spcPct val="0"/>
        </a:spcAft>
        <a:defRPr sz="2800">
          <a:solidFill>
            <a:schemeClr val="tx2"/>
          </a:solidFill>
          <a:latin typeface="Arial" pitchFamily="-111" charset="0"/>
        </a:defRPr>
      </a:lvl7pPr>
      <a:lvl8pPr marL="1371381" algn="r" rtl="0" eaLnBrk="1" fontAlgn="base" hangingPunct="1">
        <a:spcBef>
          <a:spcPct val="0"/>
        </a:spcBef>
        <a:spcAft>
          <a:spcPct val="0"/>
        </a:spcAft>
        <a:defRPr sz="2800">
          <a:solidFill>
            <a:schemeClr val="tx2"/>
          </a:solidFill>
          <a:latin typeface="Arial" pitchFamily="-111" charset="0"/>
        </a:defRPr>
      </a:lvl8pPr>
      <a:lvl9pPr marL="1828507" algn="r" rtl="0" eaLnBrk="1" fontAlgn="base" hangingPunct="1">
        <a:spcBef>
          <a:spcPct val="0"/>
        </a:spcBef>
        <a:spcAft>
          <a:spcPct val="0"/>
        </a:spcAft>
        <a:defRPr sz="2800">
          <a:solidFill>
            <a:schemeClr val="tx2"/>
          </a:solidFill>
          <a:latin typeface="Arial" pitchFamily="-111" charset="0"/>
        </a:defRPr>
      </a:lvl9pPr>
    </p:titleStyle>
    <p:bodyStyle>
      <a:lvl1pPr marL="341313" indent="-341313"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1363" indent="-284163"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86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5813" indent="-227013"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19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71325"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8451"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5578" indent="-228563"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1	Footnote</a:t>
            </a:r>
          </a:p>
          <a:p>
            <a:pPr eaLnBrk="1" hangingPunct="1">
              <a:defRPr/>
            </a:pPr>
            <a:r>
              <a:rPr lang="en-US" sz="1200" b="0" smtClean="0">
                <a:solidFill>
                  <a:srgbClr val="000000"/>
                </a:solidFill>
                <a:latin typeface="Arial" charset="0"/>
                <a:cs typeface="+mn-cs"/>
              </a:rPr>
              <a:t>	2	Footnote</a:t>
            </a:r>
          </a:p>
          <a:p>
            <a:pPr eaLnBrk="1" hangingPunct="1">
              <a:defRPr/>
            </a:pPr>
            <a:r>
              <a:rPr lang="en-US" sz="1200" b="0" smtClean="0">
                <a:solidFill>
                  <a:srgbClr val="000000"/>
                </a:solidFill>
                <a:latin typeface="Arial" charset="0"/>
                <a:cs typeface="+mn-cs"/>
              </a:rPr>
              <a:t>	3	Footnote</a:t>
            </a:r>
          </a:p>
          <a:p>
            <a:pPr eaLnBrk="1" hangingPunct="1">
              <a:defRPr/>
            </a:pPr>
            <a:r>
              <a:rPr lang="en-US" sz="1200" b="0" smtClean="0">
                <a:solidFill>
                  <a:srgbClr val="000000"/>
                </a:solidFill>
                <a:latin typeface="Arial" charset="0"/>
                <a:cs typeface="+mn-cs"/>
              </a:rPr>
              <a:t>	4	Footnote</a:t>
            </a:r>
          </a:p>
          <a:p>
            <a:pPr eaLnBrk="1" hangingPunct="1">
              <a:defRPr/>
            </a:pPr>
            <a:r>
              <a:rPr lang="en-US" sz="1200" b="0" smtClean="0">
                <a:solidFill>
                  <a:srgbClr val="000000"/>
                </a:solidFill>
                <a:latin typeface="Arial" charset="0"/>
                <a:cs typeface="+mn-cs"/>
              </a:rPr>
              <a:t>	5	Footnote</a:t>
            </a:r>
          </a:p>
          <a:p>
            <a:pPr eaLnBrk="1" hangingPunct="1">
              <a:spcBef>
                <a:spcPct val="20000"/>
              </a:spcBef>
              <a:defRPr/>
            </a:pPr>
            <a:r>
              <a:rPr lang="en-US" sz="1200" b="0" smtClean="0">
                <a:solidFill>
                  <a:srgbClr val="000000"/>
                </a:solidFill>
                <a:latin typeface="Arial" charset="0"/>
                <a:cs typeface="+mn-cs"/>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lvl1pPr algn="r" defTabSz="912667">
              <a:defRPr sz="1200" b="0">
                <a:solidFill>
                  <a:srgbClr val="000000"/>
                </a:solidFill>
                <a:cs typeface="+mn-cs"/>
              </a:defRPr>
            </a:lvl1pPr>
          </a:lstStyle>
          <a:p>
            <a:pPr>
              <a:defRPr/>
            </a:pPr>
            <a:fld id="{99063148-7FB8-0542-BB44-EF260748CCA8}" type="slidenum">
              <a:rPr lang="en-US"/>
              <a:pPr>
                <a:defRPr/>
              </a:pPr>
              <a:t>‹#›</a:t>
            </a:fld>
            <a:endParaRPr 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title style</a:t>
            </a:r>
            <a:endParaRPr lang="en-US"/>
          </a:p>
        </p:txBody>
      </p:sp>
      <p:sp>
        <p:nvSpPr>
          <p:cNvPr id="5084165" name="Rectangle 5"/>
          <p:cNvSpPr>
            <a:spLocks noGrp="1" noChangeArrowheads="1"/>
          </p:cNvSpPr>
          <p:nvPr>
            <p:ph type="body" idx="1"/>
            <p:custDataLst>
              <p:tags r:id="rId18"/>
            </p:custDataLst>
          </p:nvPr>
        </p:nvSpPr>
        <p:spPr bwMode="auto">
          <a:xfrm>
            <a:off x="125413" y="1298575"/>
            <a:ext cx="8793162"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smtClean="0">
                  <a:solidFill>
                    <a:srgbClr val="000000"/>
                  </a:solidFill>
                  <a:latin typeface="Arial" charset="0"/>
                  <a:cs typeface="+mn-cs"/>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smtClean="0">
                  <a:solidFill>
                    <a:srgbClr val="000000"/>
                  </a:solidFill>
                  <a:latin typeface="Arial" charset="0"/>
                  <a:cs typeface="+mn-cs"/>
                </a:rPr>
                <a:t>	*	Footnote</a:t>
              </a:r>
            </a:p>
            <a:p>
              <a:pPr eaLnBrk="1" hangingPunct="1">
                <a:spcBef>
                  <a:spcPct val="20000"/>
                </a:spcBef>
                <a:defRPr/>
              </a:pPr>
              <a:r>
                <a:rPr lang="en-US" sz="1200" b="0" smtClean="0">
                  <a:solidFill>
                    <a:srgbClr val="000000"/>
                  </a:solidFill>
                  <a:latin typeface="Arial" charset="0"/>
                  <a:cs typeface="+mn-cs"/>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cs typeface="+mn-cs"/>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6" name="Rectangle 26" hidden="1"/>
            <p:cNvSpPr>
              <a:spLocks noChangeArrowheads="1"/>
            </p:cNvSpPr>
            <p:nvPr userDrawn="1"/>
          </p:nvSpPr>
          <p:spPr bwMode="auto">
            <a:xfrm>
              <a:off x="5172" y="331"/>
              <a:ext cx="369"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lgn="ctr" defTabSz="933301">
                  <a:defRPr/>
                </a:pPr>
                <a:endParaRPr lang="de-DE" sz="1600" b="0">
                  <a:solidFill>
                    <a:srgbClr val="000000"/>
                  </a:solidFill>
                  <a:cs typeface="+mn-cs"/>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spAutoFit/>
            </a:bodyPr>
            <a:lstStyle/>
            <a:p>
              <a:pPr defTabSz="892032" eaLnBrk="0" hangingPunct="0">
                <a:defRPr/>
              </a:pPr>
              <a:r>
                <a:rPr lang="en-US" sz="1400" b="0">
                  <a:solidFill>
                    <a:srgbClr val="000000"/>
                  </a:solidFill>
                  <a:cs typeface="+mn-cs"/>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defTabSz="933301">
                <a:defRPr/>
              </a:pPr>
              <a:endParaRPr lang="de-DE" sz="1600" b="0">
                <a:solidFill>
                  <a:srgbClr val="000000"/>
                </a:solidFill>
                <a:cs typeface="+mn-cs"/>
              </a:endParaRPr>
            </a:p>
          </p:txBody>
        </p:sp>
      </p:grpSp>
    </p:spTree>
  </p:cSld>
  <p:clrMap bg1="lt1" tx1="dk1" bg2="lt2" tx2="dk2" accent1="accent1" accent2="accent2" accent3="accent3" accent4="accent4" accent5="accent5" accent6="accent6" hlink="hlink" folHlink="folHlink"/>
  <p:sldLayoutIdLst>
    <p:sldLayoutId id="2147526879" r:id="rId1"/>
    <p:sldLayoutId id="2147526880" r:id="rId2"/>
    <p:sldLayoutId id="2147526881" r:id="rId3"/>
    <p:sldLayoutId id="2147526882" r:id="rId4"/>
    <p:sldLayoutId id="2147526883" r:id="rId5"/>
    <p:sldLayoutId id="2147526884" r:id="rId6"/>
    <p:sldLayoutId id="2147526885" r:id="rId7"/>
    <p:sldLayoutId id="2147526886" r:id="rId8"/>
    <p:sldLayoutId id="2147526887" r:id="rId9"/>
    <p:sldLayoutId id="2147526888" r:id="rId10"/>
    <p:sldLayoutId id="2147526889" r:id="rId11"/>
    <p:sldLayoutId id="2147526890" r:id="rId12"/>
    <p:sldLayoutId id="2147526891" r:id="rId13"/>
  </p:sldLayoutIdLst>
  <p:hf hdr="0" ftr="0" dt="0"/>
  <p:txStyles>
    <p:titleStyle>
      <a:lvl1pPr algn="l" defTabSz="911225"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11225"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7127" algn="l" defTabSz="912667" rtl="0" eaLnBrk="1" fontAlgn="base" hangingPunct="1">
        <a:spcBef>
          <a:spcPct val="0"/>
        </a:spcBef>
        <a:spcAft>
          <a:spcPct val="0"/>
        </a:spcAft>
        <a:defRPr sz="1900" b="1">
          <a:solidFill>
            <a:schemeClr val="tx2"/>
          </a:solidFill>
          <a:latin typeface="Arial" charset="0"/>
          <a:ea typeface="ＭＳ Ｐゴシック" charset="0"/>
        </a:defRPr>
      </a:lvl6pPr>
      <a:lvl7pPr marL="914254" algn="l" defTabSz="912667" rtl="0" eaLnBrk="1" fontAlgn="base" hangingPunct="1">
        <a:spcBef>
          <a:spcPct val="0"/>
        </a:spcBef>
        <a:spcAft>
          <a:spcPct val="0"/>
        </a:spcAft>
        <a:defRPr sz="1900" b="1">
          <a:solidFill>
            <a:schemeClr val="tx2"/>
          </a:solidFill>
          <a:latin typeface="Arial" charset="0"/>
          <a:ea typeface="ＭＳ Ｐゴシック" charset="0"/>
        </a:defRPr>
      </a:lvl7pPr>
      <a:lvl8pPr marL="1371381" algn="l" defTabSz="912667" rtl="0" eaLnBrk="1" fontAlgn="base" hangingPunct="1">
        <a:spcBef>
          <a:spcPct val="0"/>
        </a:spcBef>
        <a:spcAft>
          <a:spcPct val="0"/>
        </a:spcAft>
        <a:defRPr sz="1900" b="1">
          <a:solidFill>
            <a:schemeClr val="tx2"/>
          </a:solidFill>
          <a:latin typeface="Arial" charset="0"/>
          <a:ea typeface="ＭＳ Ｐゴシック" charset="0"/>
        </a:defRPr>
      </a:lvl8pPr>
      <a:lvl9pPr marL="1828507" algn="l" defTabSz="912667"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41313" indent="-341313" algn="l" defTabSz="911225"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6050" indent="-144463" algn="l" defTabSz="911225" rtl="0" eaLnBrk="0" fontAlgn="base" hangingPunct="0">
        <a:spcBef>
          <a:spcPct val="0"/>
        </a:spcBef>
        <a:spcAft>
          <a:spcPct val="0"/>
        </a:spcAft>
        <a:buSzPct val="120000"/>
        <a:buChar char="•"/>
        <a:defRPr sz="1600">
          <a:solidFill>
            <a:schemeClr val="tx1"/>
          </a:solidFill>
          <a:latin typeface="+mn-lt"/>
          <a:ea typeface="+mn-ea"/>
        </a:defRPr>
      </a:lvl2pPr>
      <a:lvl3pPr marL="300038" indent="-150813" algn="l" defTabSz="911225" rtl="0" eaLnBrk="0" fontAlgn="base" hangingPunct="0">
        <a:spcBef>
          <a:spcPct val="0"/>
        </a:spcBef>
        <a:spcAft>
          <a:spcPct val="0"/>
        </a:spcAft>
        <a:buChar char="–"/>
        <a:defRPr sz="1600">
          <a:solidFill>
            <a:schemeClr val="tx1"/>
          </a:solidFill>
          <a:latin typeface="+mn-lt"/>
          <a:ea typeface="+mn-ea"/>
        </a:defRPr>
      </a:lvl3pPr>
      <a:lvl4pPr marL="439738" indent="-136525" algn="l" defTabSz="911225" rtl="0" eaLnBrk="0" fontAlgn="base" hangingPunct="0">
        <a:spcBef>
          <a:spcPct val="0"/>
        </a:spcBef>
        <a:spcAft>
          <a:spcPct val="0"/>
        </a:spcAft>
        <a:buSzPct val="89000"/>
        <a:buChar char="•"/>
        <a:defRPr sz="1600">
          <a:solidFill>
            <a:schemeClr val="tx1"/>
          </a:solidFill>
          <a:latin typeface="+mn-lt"/>
          <a:ea typeface="+mn-ea"/>
        </a:defRPr>
      </a:lvl4pPr>
      <a:lvl5pPr marL="592138" indent="-149225" algn="l" defTabSz="911225" rtl="0" eaLnBrk="0" fontAlgn="base" hangingPunct="0">
        <a:spcBef>
          <a:spcPct val="0"/>
        </a:spcBef>
        <a:spcAft>
          <a:spcPct val="0"/>
        </a:spcAft>
        <a:buSzPct val="75000"/>
        <a:buChar char="–"/>
        <a:defRPr sz="1600">
          <a:solidFill>
            <a:schemeClr val="tx1"/>
          </a:solidFill>
          <a:latin typeface="+mn-lt"/>
          <a:ea typeface="+mn-ea"/>
        </a:defRPr>
      </a:lvl5pPr>
      <a:lvl6pPr marL="1050757" indent="-150789" algn="l" defTabSz="912667" rtl="0" eaLnBrk="1" fontAlgn="base" hangingPunct="1">
        <a:spcBef>
          <a:spcPct val="0"/>
        </a:spcBef>
        <a:spcAft>
          <a:spcPct val="0"/>
        </a:spcAft>
        <a:buSzPct val="75000"/>
        <a:buChar char="–"/>
        <a:defRPr sz="1600">
          <a:solidFill>
            <a:schemeClr val="tx1"/>
          </a:solidFill>
          <a:latin typeface="+mn-lt"/>
          <a:ea typeface="+mn-ea"/>
        </a:defRPr>
      </a:lvl6pPr>
      <a:lvl7pPr marL="1507884" indent="-150789" algn="l" defTabSz="912667" rtl="0" eaLnBrk="1" fontAlgn="base" hangingPunct="1">
        <a:spcBef>
          <a:spcPct val="0"/>
        </a:spcBef>
        <a:spcAft>
          <a:spcPct val="0"/>
        </a:spcAft>
        <a:buSzPct val="75000"/>
        <a:buChar char="–"/>
        <a:defRPr sz="1600">
          <a:solidFill>
            <a:schemeClr val="tx1"/>
          </a:solidFill>
          <a:latin typeface="+mn-lt"/>
          <a:ea typeface="+mn-ea"/>
        </a:defRPr>
      </a:lvl7pPr>
      <a:lvl8pPr marL="1965011" indent="-150789" algn="l" defTabSz="912667" rtl="0" eaLnBrk="1" fontAlgn="base" hangingPunct="1">
        <a:spcBef>
          <a:spcPct val="0"/>
        </a:spcBef>
        <a:spcAft>
          <a:spcPct val="0"/>
        </a:spcAft>
        <a:buSzPct val="75000"/>
        <a:buChar char="–"/>
        <a:defRPr sz="1600">
          <a:solidFill>
            <a:schemeClr val="tx1"/>
          </a:solidFill>
          <a:latin typeface="+mn-lt"/>
          <a:ea typeface="+mn-ea"/>
        </a:defRPr>
      </a:lvl8pPr>
      <a:lvl9pPr marL="2422137" indent="-150789" algn="l" defTabSz="912667"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61048D76-06B4-514F-940F-F23467B6841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40" r:id="rId1"/>
    <p:sldLayoutId id="2147526641" r:id="rId2"/>
    <p:sldLayoutId id="2147526642" r:id="rId3"/>
    <p:sldLayoutId id="2147526643" r:id="rId4"/>
    <p:sldLayoutId id="2147526644" r:id="rId5"/>
    <p:sldLayoutId id="2147526645" r:id="rId6"/>
    <p:sldLayoutId id="2147526646" r:id="rId7"/>
    <p:sldLayoutId id="2147526647" r:id="rId8"/>
    <p:sldLayoutId id="2147526648" r:id="rId9"/>
    <p:sldLayoutId id="2147526649" r:id="rId10"/>
    <p:sldLayoutId id="2147526650" r:id="rId11"/>
    <p:sldLayoutId id="2147526651" r:id="rId12"/>
    <p:sldLayoutId id="2147526652" r:id="rId13"/>
    <p:sldLayoutId id="2147526892" r:id="rId14"/>
    <p:sldLayoutId id="2147526893"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ctr" anchorCtr="0" compatLnSpc="1">
            <a:prstTxWarp prst="textNoShape">
              <a:avLst/>
            </a:prstTxWarp>
          </a:bodyPr>
          <a:lstStyle/>
          <a:p>
            <a:pPr lvl="0"/>
            <a:r>
              <a:rPr lang="en-US" altLang="zh-CHT"/>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0" tIns="46031" rIns="92060" bIns="46031" numCol="1" anchor="t" anchorCtr="0" compatLnSpc="1">
            <a:prstTxWarp prst="textNoShape">
              <a:avLst/>
            </a:prstTxWarp>
          </a:bodyPr>
          <a:lstStyle/>
          <a:p>
            <a:pPr lvl="0"/>
            <a:r>
              <a:rPr lang="en-US" altLang="zh-CHT"/>
              <a:t>Click to edit Master text styles</a:t>
            </a:r>
          </a:p>
          <a:p>
            <a:pPr lvl="1"/>
            <a:r>
              <a:rPr lang="en-US" altLang="zh-CHT"/>
              <a:t>Second level</a:t>
            </a:r>
          </a:p>
          <a:p>
            <a:pPr lvl="2"/>
            <a:r>
              <a:rPr lang="en-US" altLang="zh-CHT"/>
              <a:t>Third level</a:t>
            </a:r>
          </a:p>
          <a:p>
            <a:pPr lvl="3"/>
            <a:r>
              <a:rPr lang="en-US" altLang="zh-CHT"/>
              <a:t>Fourth level</a:t>
            </a:r>
          </a:p>
          <a:p>
            <a:pPr lvl="4"/>
            <a:r>
              <a:rPr lang="en-US" altLang="zh-CHT"/>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2060" tIns="46031" rIns="92060" bIns="46031" numCol="1" anchor="t" anchorCtr="0" compatLnSpc="1">
            <a:prstTxWarp prst="textNoShape">
              <a:avLst/>
            </a:prstTxWarp>
          </a:bodyPr>
          <a:lstStyle>
            <a:lvl1pPr eaLnBrk="0" hangingPunct="0">
              <a:defRPr>
                <a:solidFill>
                  <a:srgbClr val="FFFFFF"/>
                </a:solidFill>
                <a:latin typeface="Arial" charset="0"/>
                <a:ea typeface="ＭＳ Ｐゴシック" charset="-128"/>
                <a:cs typeface="ＭＳ Ｐゴシック" charset="-128"/>
              </a:defRPr>
            </a:lvl1pPr>
          </a:lstStyle>
          <a:p>
            <a:pPr>
              <a:defRPr/>
            </a:pPr>
            <a:fld id="{F2ACC153-6E8D-A245-B3AE-A4D55F80FC11}" type="slidenum">
              <a:rPr lang="zh-CHT" altLang="en-US"/>
              <a:pPr>
                <a:defRPr/>
              </a:pPr>
              <a:t>‹#›</a:t>
            </a:fld>
            <a:r>
              <a:rPr lang="en-US" altLang="zh-CHT"/>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0" tIns="46031" rIns="92060" bIns="46031"/>
          <a:lstStyle/>
          <a:p>
            <a:pPr algn="ctr" eaLnBrk="0" hangingPunct="0"/>
            <a:r>
              <a:rPr 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2051" tIns="46026" rIns="92051" bIns="46026"/>
          <a:lstStyle/>
          <a:p>
            <a:pPr defTabSz="912667" eaLnBrk="0" hangingPunct="0">
              <a:defRPr/>
            </a:pPr>
            <a:fld id="{80E9F832-AAC8-E144-9ECC-7BC3971779A7}" type="slidenum">
              <a:rPr lang="en-US" sz="20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667" eaLnBrk="0" hangingPunct="0">
                <a:defRPr/>
              </a:pPr>
              <a:t>‹#›</a:t>
            </a:fld>
            <a:r>
              <a:rPr lang="en-US">
                <a:solidFill>
                  <a:srgbClr val="808080"/>
                </a:solidFill>
                <a:ea typeface="ＭＳ Ｐゴシック" charset="-128"/>
                <a:cs typeface="ＭＳ Ｐゴシック" charset="-128"/>
              </a:rPr>
              <a:t> - </a:t>
            </a:r>
            <a:r>
              <a:rPr lang="en-US" sz="1100">
                <a:solidFill>
                  <a:srgbClr val="969696"/>
                </a:solidFill>
                <a:ea typeface="ＭＳ Ｐゴシック" charset="-128"/>
                <a:cs typeface="ＭＳ Ｐゴシック" charset="-128"/>
              </a:rPr>
              <a:t>Lectures.GersteinLab.org</a:t>
            </a:r>
            <a:r>
              <a:rPr lang="en-US" sz="600" b="0">
                <a:solidFill>
                  <a:srgbClr val="808080"/>
                </a:solidFill>
                <a:ea typeface="ＭＳ Ｐゴシック" charset="-128"/>
                <a:cs typeface="ＭＳ Ｐゴシック" charset="-128"/>
              </a:rPr>
              <a:t> </a:t>
            </a:r>
            <a:r>
              <a:rPr lang="en-US" sz="5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53" r:id="rId1"/>
    <p:sldLayoutId id="2147526654" r:id="rId2"/>
    <p:sldLayoutId id="2147526655" r:id="rId3"/>
    <p:sldLayoutId id="2147526656" r:id="rId4"/>
    <p:sldLayoutId id="2147526657" r:id="rId5"/>
    <p:sldLayoutId id="2147526658" r:id="rId6"/>
    <p:sldLayoutId id="2147526659" r:id="rId7"/>
    <p:sldLayoutId id="2147526660" r:id="rId8"/>
    <p:sldLayoutId id="2147526661" r:id="rId9"/>
    <p:sldLayoutId id="2147526662" r:id="rId10"/>
    <p:sldLayoutId id="2147526663" r:id="rId11"/>
    <p:sldLayoutId id="2147526894" r:id="rId12"/>
    <p:sldLayoutId id="2147526895" r:id="rId13"/>
    <p:sldLayoutId id="2147526896" r:id="rId14"/>
    <p:sldLayoutId id="2147526897" r:id="rId15"/>
  </p:sldLayoutIdLst>
  <p:transition xmlns:p14="http://schemas.microsoft.com/office/powerpoint/2010/mai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712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4254"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71381"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850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mn-cs"/>
        </a:defRPr>
      </a:lvl1pPr>
      <a:lvl2pPr marL="569913" indent="-227013"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8613" indent="-222250" algn="l" rtl="0" eaLnBrk="0" fontAlgn="base" hangingPunct="0">
        <a:spcBef>
          <a:spcPct val="20000"/>
        </a:spcBef>
        <a:spcAft>
          <a:spcPct val="0"/>
        </a:spcAft>
        <a:buChar char="»"/>
        <a:defRPr sz="2000">
          <a:solidFill>
            <a:schemeClr val="tx1"/>
          </a:solidFill>
          <a:latin typeface="+mn-lt"/>
          <a:ea typeface="+mn-ea"/>
        </a:defRPr>
      </a:lvl5pPr>
      <a:lvl6pPr marL="2057071" indent="-223802" algn="l" rtl="0" eaLnBrk="1" fontAlgn="base" hangingPunct="1">
        <a:spcBef>
          <a:spcPct val="20000"/>
        </a:spcBef>
        <a:spcAft>
          <a:spcPct val="0"/>
        </a:spcAft>
        <a:buChar char="»"/>
        <a:defRPr sz="2000">
          <a:solidFill>
            <a:schemeClr val="tx1"/>
          </a:solidFill>
          <a:latin typeface="+mn-lt"/>
          <a:ea typeface="+mn-ea"/>
        </a:defRPr>
      </a:lvl6pPr>
      <a:lvl7pPr marL="2514198" indent="-223802" algn="l" rtl="0" eaLnBrk="1" fontAlgn="base" hangingPunct="1">
        <a:spcBef>
          <a:spcPct val="20000"/>
        </a:spcBef>
        <a:spcAft>
          <a:spcPct val="0"/>
        </a:spcAft>
        <a:buChar char="»"/>
        <a:defRPr sz="2000">
          <a:solidFill>
            <a:schemeClr val="tx1"/>
          </a:solidFill>
          <a:latin typeface="+mn-lt"/>
          <a:ea typeface="+mn-ea"/>
        </a:defRPr>
      </a:lvl7pPr>
      <a:lvl8pPr marL="2971325" indent="-223802" algn="l" rtl="0" eaLnBrk="1" fontAlgn="base" hangingPunct="1">
        <a:spcBef>
          <a:spcPct val="20000"/>
        </a:spcBef>
        <a:spcAft>
          <a:spcPct val="0"/>
        </a:spcAft>
        <a:buChar char="»"/>
        <a:defRPr sz="2000">
          <a:solidFill>
            <a:schemeClr val="tx1"/>
          </a:solidFill>
          <a:latin typeface="+mn-lt"/>
          <a:ea typeface="+mn-ea"/>
        </a:defRPr>
      </a:lvl8pPr>
      <a:lvl9pPr marL="3428451" indent="-223802"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lIns="91425" tIns="45713" rIns="91425" bIns="45713" rtlCol="0" anchor="ctr"/>
          <a:lstStyle>
            <a:lvl1pPr algn="l"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1377B1D2-4BB2-41F7-8375-F43DA6C1A7EE}" type="datetimeFigureOut">
              <a:rPr lang="en-US"/>
              <a:pPr>
                <a:defRPr/>
              </a:pPr>
              <a:t>3/14/15</a:t>
            </a:fld>
            <a:endParaRPr 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425" tIns="45713" rIns="91425" bIns="45713" rtlCol="0" anchor="ctr"/>
          <a:lstStyle>
            <a:lvl1pPr algn="ctr" defTabSz="914254"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lIns="91425" tIns="45713" rIns="91425" bIns="45713" rtlCol="0" anchor="ctr"/>
          <a:lstStyle>
            <a:lvl1pPr algn="r" defTabSz="914254" fontAlgn="auto">
              <a:spcBef>
                <a:spcPts val="0"/>
              </a:spcBef>
              <a:spcAft>
                <a:spcPts val="0"/>
              </a:spcAft>
              <a:defRPr sz="1200" b="0">
                <a:solidFill>
                  <a:prstClr val="black">
                    <a:tint val="75000"/>
                  </a:prstClr>
                </a:solidFill>
                <a:latin typeface="Calibri"/>
                <a:ea typeface="+mn-ea"/>
                <a:cs typeface="+mn-cs"/>
              </a:defRPr>
            </a:lvl1pPr>
          </a:lstStyle>
          <a:p>
            <a:pPr>
              <a:defRPr/>
            </a:pPr>
            <a:fld id="{7040298C-B2A5-7844-9C33-DAA2CD2672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898" r:id="rId1"/>
    <p:sldLayoutId id="2147526899" r:id="rId2"/>
    <p:sldLayoutId id="2147526900" r:id="rId3"/>
    <p:sldLayoutId id="2147526901" r:id="rId4"/>
    <p:sldLayoutId id="2147526902" r:id="rId5"/>
    <p:sldLayoutId id="2147526903" r:id="rId6"/>
    <p:sldLayoutId id="2147526904" r:id="rId7"/>
    <p:sldLayoutId id="2147526905" r:id="rId8"/>
    <p:sldLayoutId id="2147526906" r:id="rId9"/>
    <p:sldLayoutId id="2147526907" r:id="rId10"/>
    <p:sldLayoutId id="2147526908" r:id="rId11"/>
  </p:sldLayoutIdLst>
  <p:txStyles>
    <p:titleStyle>
      <a:lvl1pPr algn="ctr" defTabSz="9128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28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912813"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9128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9128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9128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86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5813" indent="-227013" algn="l" defTabSz="9128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19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4" rtl="0" eaLnBrk="1" latinLnBrk="0" hangingPunct="1">
        <a:defRPr sz="1800" kern="1200">
          <a:solidFill>
            <a:schemeClr val="tx1"/>
          </a:solidFill>
          <a:latin typeface="+mn-lt"/>
          <a:ea typeface="+mn-ea"/>
          <a:cs typeface="+mn-cs"/>
        </a:defRPr>
      </a:lvl1pPr>
      <a:lvl2pPr marL="457127" algn="l" defTabSz="914254" rtl="0" eaLnBrk="1" latinLnBrk="0" hangingPunct="1">
        <a:defRPr sz="1800" kern="1200">
          <a:solidFill>
            <a:schemeClr val="tx1"/>
          </a:solidFill>
          <a:latin typeface="+mn-lt"/>
          <a:ea typeface="+mn-ea"/>
          <a:cs typeface="+mn-cs"/>
        </a:defRPr>
      </a:lvl2pPr>
      <a:lvl3pPr marL="914254" algn="l" defTabSz="914254" rtl="0" eaLnBrk="1" latinLnBrk="0" hangingPunct="1">
        <a:defRPr sz="1800" kern="1200">
          <a:solidFill>
            <a:schemeClr val="tx1"/>
          </a:solidFill>
          <a:latin typeface="+mn-lt"/>
          <a:ea typeface="+mn-ea"/>
          <a:cs typeface="+mn-cs"/>
        </a:defRPr>
      </a:lvl3pPr>
      <a:lvl4pPr marL="1371381" algn="l" defTabSz="914254" rtl="0" eaLnBrk="1" latinLnBrk="0" hangingPunct="1">
        <a:defRPr sz="1800" kern="1200">
          <a:solidFill>
            <a:schemeClr val="tx1"/>
          </a:solidFill>
          <a:latin typeface="+mn-lt"/>
          <a:ea typeface="+mn-ea"/>
          <a:cs typeface="+mn-cs"/>
        </a:defRPr>
      </a:lvl4pPr>
      <a:lvl5pPr marL="1828507" algn="l" defTabSz="914254" rtl="0" eaLnBrk="1" latinLnBrk="0" hangingPunct="1">
        <a:defRPr sz="1800" kern="1200">
          <a:solidFill>
            <a:schemeClr val="tx1"/>
          </a:solidFill>
          <a:latin typeface="+mn-lt"/>
          <a:ea typeface="+mn-ea"/>
          <a:cs typeface="+mn-cs"/>
        </a:defRPr>
      </a:lvl5pPr>
      <a:lvl6pPr marL="2285634" algn="l" defTabSz="914254" rtl="0" eaLnBrk="1" latinLnBrk="0" hangingPunct="1">
        <a:defRPr sz="1800" kern="1200">
          <a:solidFill>
            <a:schemeClr val="tx1"/>
          </a:solidFill>
          <a:latin typeface="+mn-lt"/>
          <a:ea typeface="+mn-ea"/>
          <a:cs typeface="+mn-cs"/>
        </a:defRPr>
      </a:lvl6pPr>
      <a:lvl7pPr marL="2742761" algn="l" defTabSz="914254" rtl="0" eaLnBrk="1" latinLnBrk="0" hangingPunct="1">
        <a:defRPr sz="1800" kern="1200">
          <a:solidFill>
            <a:schemeClr val="tx1"/>
          </a:solidFill>
          <a:latin typeface="+mn-lt"/>
          <a:ea typeface="+mn-ea"/>
          <a:cs typeface="+mn-cs"/>
        </a:defRPr>
      </a:lvl7pPr>
      <a:lvl8pPr marL="3199888" algn="l" defTabSz="914254" rtl="0" eaLnBrk="1" latinLnBrk="0" hangingPunct="1">
        <a:defRPr sz="1800" kern="1200">
          <a:solidFill>
            <a:schemeClr val="tx1"/>
          </a:solidFill>
          <a:latin typeface="+mn-lt"/>
          <a:ea typeface="+mn-ea"/>
          <a:cs typeface="+mn-cs"/>
        </a:defRPr>
      </a:lvl8pPr>
      <a:lvl9pPr marL="3657015" algn="l" defTabSz="914254"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b="0">
                <a:solidFill>
                  <a:srgbClr val="000000"/>
                </a:solidFill>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b="0">
                <a:solidFill>
                  <a:srgbClr val="000000"/>
                </a:solidFill>
              </a:defRPr>
            </a:lvl1pPr>
          </a:lstStyle>
          <a:p>
            <a:pPr>
              <a:defRPr/>
            </a:pPr>
            <a:fld id="{8E9D5B8B-1AB4-644A-851B-8BBB11357A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09" r:id="rId1"/>
    <p:sldLayoutId id="2147526910" r:id="rId2"/>
    <p:sldLayoutId id="2147526911" r:id="rId3"/>
    <p:sldLayoutId id="2147526912" r:id="rId4"/>
    <p:sldLayoutId id="2147526913" r:id="rId5"/>
    <p:sldLayoutId id="2147526914" r:id="rId6"/>
    <p:sldLayoutId id="2147526915" r:id="rId7"/>
    <p:sldLayoutId id="2147526916" r:id="rId8"/>
    <p:sldLayoutId id="2147526917" r:id="rId9"/>
    <p:sldLayoutId id="2147526918" r:id="rId10"/>
    <p:sldLayoutId id="2147526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F47C5DF-5232-B845-A787-AC6A9F2B800A}" type="datetimeFigureOut">
              <a:rPr lang="en-US"/>
              <a:pPr>
                <a:defRPr/>
              </a:pPr>
              <a:t>3/14/15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C0DBFF34-FECF-FE47-AABA-FD00274EEE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20" r:id="rId1"/>
    <p:sldLayoutId id="2147526921" r:id="rId2"/>
    <p:sldLayoutId id="2147526922" r:id="rId3"/>
    <p:sldLayoutId id="2147526923" r:id="rId4"/>
    <p:sldLayoutId id="2147526924" r:id="rId5"/>
    <p:sldLayoutId id="2147526925" r:id="rId6"/>
    <p:sldLayoutId id="2147526926" r:id="rId7"/>
    <p:sldLayoutId id="2147526927" r:id="rId8"/>
    <p:sldLayoutId id="2147526928" r:id="rId9"/>
    <p:sldLayoutId id="2147526929" r:id="rId10"/>
    <p:sldLayoutId id="2147526930"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lvl1pPr algn="l" eaLnBrk="0" hangingPunct="0">
              <a:defRPr sz="1200" b="1">
                <a:solidFill>
                  <a:srgbClr val="FFFFFF"/>
                </a:solidFill>
                <a:cs typeface="+mn-cs"/>
              </a:defRPr>
            </a:lvl1pPr>
          </a:lstStyle>
          <a:p>
            <a:pPr>
              <a:defRPr/>
            </a:pPr>
            <a:fld id="{9AA551BB-196E-2046-864B-5BA7D0593A8B}" type="slidenum">
              <a:rPr lang="en-US"/>
              <a:pPr>
                <a:defRPr/>
              </a:pPr>
              <a:t>‹#›</a:t>
            </a:fld>
            <a:r>
              <a:rPr 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algn="ctr" eaLnBrk="0" hangingPunct="0">
              <a:defRPr/>
            </a:pPr>
            <a:r>
              <a:rPr lang="en-US" sz="700" b="0">
                <a:solidFill>
                  <a:srgbClr val="FFFFFF"/>
                </a:solidFill>
                <a:cs typeface="+mn-cs"/>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777777"/>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eaLnBrk="0" hangingPunct="0">
              <a:defRPr/>
            </a:pPr>
            <a:fld id="{2EDAD55B-B0DD-0843-B9AA-E1D328F99192}" type="slidenum">
              <a:rPr lang="en-US">
                <a:solidFill>
                  <a:srgbClr val="808080"/>
                </a:solidFill>
                <a:cs typeface="+mn-cs"/>
              </a:rPr>
              <a:pPr eaLnBrk="0" hangingPunct="0">
                <a:defRPr/>
              </a:pPr>
              <a:t>‹#›</a:t>
            </a:fld>
            <a:r>
              <a:rPr lang="en-US">
                <a:solidFill>
                  <a:srgbClr val="808080"/>
                </a:solidFill>
                <a:cs typeface="+mn-cs"/>
              </a:rPr>
              <a:t> Gerstein.info/talks </a:t>
            </a:r>
            <a:r>
              <a:rPr lang="en-US" b="0">
                <a:solidFill>
                  <a:srgbClr val="808080"/>
                </a:solidFill>
                <a:cs typeface="+mn-cs"/>
              </a:rPr>
              <a:t> </a:t>
            </a:r>
            <a:r>
              <a:rPr lang="en-US" sz="900" b="0">
                <a:solidFill>
                  <a:srgbClr val="808080"/>
                </a:solidFill>
                <a:cs typeface="+mn-cs"/>
              </a:rPr>
              <a:t>(c) 2005 </a:t>
            </a:r>
          </a:p>
        </p:txBody>
      </p:sp>
    </p:spTree>
  </p:cSld>
  <p:clrMap bg1="lt1" tx1="dk1" bg2="lt2" tx2="dk2" accent1="accent1" accent2="accent2" accent3="accent3" accent4="accent4" accent5="accent5" accent6="accent6" hlink="hlink" folHlink="folHlink"/>
  <p:sldLayoutIdLst>
    <p:sldLayoutId id="2147526931" r:id="rId1"/>
    <p:sldLayoutId id="2147526932" r:id="rId2"/>
    <p:sldLayoutId id="2147526933" r:id="rId3"/>
    <p:sldLayoutId id="2147526934" r:id="rId4"/>
    <p:sldLayoutId id="2147526935" r:id="rId5"/>
    <p:sldLayoutId id="2147526936" r:id="rId6"/>
    <p:sldLayoutId id="2147526937" r:id="rId7"/>
    <p:sldLayoutId id="2147526938" r:id="rId8"/>
    <p:sldLayoutId id="2147526939" r:id="rId9"/>
    <p:sldLayoutId id="2147526940" r:id="rId10"/>
    <p:sldLayoutId id="2147526941" r:id="rId11"/>
    <p:sldLayoutId id="2147526942" r:id="rId12"/>
    <p:sldLayoutId id="2147526943" r:id="rId13"/>
    <p:sldLayoutId id="2147526944" r:id="rId14"/>
  </p:sldLayoutIdLst>
  <p:transition xmlns:p14="http://schemas.microsoft.com/office/powerpoint/2010/mai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3200" b="1" u="sng">
          <a:solidFill>
            <a:srgbClr val="0000CC"/>
          </a:solidFill>
          <a:latin typeface="Arial" charset="0"/>
          <a:ea typeface="ＭＳ Ｐゴシック" charset="0"/>
        </a:defRPr>
      </a:lvl6pPr>
      <a:lvl7pPr marL="914400" algn="ctr" rtl="0" eaLnBrk="1" fontAlgn="base" hangingPunct="1">
        <a:spcBef>
          <a:spcPct val="0"/>
        </a:spcBef>
        <a:spcAft>
          <a:spcPct val="0"/>
        </a:spcAft>
        <a:defRPr sz="3200" b="1" u="sng">
          <a:solidFill>
            <a:srgbClr val="0000CC"/>
          </a:solidFill>
          <a:latin typeface="Arial" charset="0"/>
          <a:ea typeface="ＭＳ Ｐゴシック" charset="0"/>
        </a:defRPr>
      </a:lvl7pPr>
      <a:lvl8pPr marL="1371600" algn="ctr" rtl="0" eaLnBrk="1" fontAlgn="base" hangingPunct="1">
        <a:spcBef>
          <a:spcPct val="0"/>
        </a:spcBef>
        <a:spcAft>
          <a:spcPct val="0"/>
        </a:spcAft>
        <a:defRPr sz="3200" b="1" u="sng">
          <a:solidFill>
            <a:srgbClr val="0000CC"/>
          </a:solidFill>
          <a:latin typeface="Arial" charset="0"/>
          <a:ea typeface="ＭＳ Ｐゴシック" charset="0"/>
        </a:defRPr>
      </a:lvl8pPr>
      <a:lvl9pPr marL="1828800"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8600" indent="-2286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71500" indent="-228600" algn="l" rtl="0" eaLnBrk="0" fontAlgn="base" hangingPunct="0">
        <a:spcBef>
          <a:spcPct val="20000"/>
        </a:spcBef>
        <a:spcAft>
          <a:spcPct val="0"/>
        </a:spcAft>
        <a:buFont typeface="Symbol" charset="0"/>
        <a:buChar char="à"/>
        <a:defRPr sz="2000">
          <a:solidFill>
            <a:schemeClr val="tx1"/>
          </a:solidFill>
          <a:latin typeface="+mn-lt"/>
          <a:ea typeface="+mn-ea"/>
        </a:defRPr>
      </a:lvl2pPr>
      <a:lvl3pPr marL="914400" indent="-228600" algn="l" rtl="0" eaLnBrk="0" fontAlgn="base" hangingPunct="0">
        <a:spcBef>
          <a:spcPct val="20000"/>
        </a:spcBef>
        <a:spcAft>
          <a:spcPct val="0"/>
        </a:spcAft>
        <a:buChar char="•"/>
        <a:defRPr sz="2000">
          <a:solidFill>
            <a:schemeClr val="tx1"/>
          </a:solidFill>
          <a:latin typeface="+mn-lt"/>
          <a:ea typeface="+mn-ea"/>
        </a:defRPr>
      </a:lvl3pPr>
      <a:lvl4pPr marL="1262063" indent="-233363" algn="l" rtl="0" eaLnBrk="0" fontAlgn="base" hangingPunct="0">
        <a:spcBef>
          <a:spcPct val="20000"/>
        </a:spcBef>
        <a:spcAft>
          <a:spcPct val="0"/>
        </a:spcAft>
        <a:buChar char="–"/>
        <a:defRPr sz="2000">
          <a:solidFill>
            <a:schemeClr val="tx1"/>
          </a:solidFill>
          <a:latin typeface="+mn-lt"/>
          <a:ea typeface="+mn-ea"/>
        </a:defRPr>
      </a:lvl4pPr>
      <a:lvl5pPr marL="1600200" indent="-223838" algn="l" rtl="0" eaLnBrk="0" fontAlgn="base" hangingPunct="0">
        <a:spcBef>
          <a:spcPct val="20000"/>
        </a:spcBef>
        <a:spcAft>
          <a:spcPct val="0"/>
        </a:spcAft>
        <a:buChar char="»"/>
        <a:defRPr sz="2000">
          <a:solidFill>
            <a:schemeClr val="tx1"/>
          </a:solidFill>
          <a:latin typeface="+mn-lt"/>
          <a:ea typeface="+mn-ea"/>
        </a:defRPr>
      </a:lvl5pPr>
      <a:lvl6pPr marL="2057400" indent="-223838" algn="l" rtl="0" eaLnBrk="1" fontAlgn="base" hangingPunct="1">
        <a:spcBef>
          <a:spcPct val="20000"/>
        </a:spcBef>
        <a:spcAft>
          <a:spcPct val="0"/>
        </a:spcAft>
        <a:buChar char="»"/>
        <a:defRPr sz="2000">
          <a:solidFill>
            <a:schemeClr val="tx1"/>
          </a:solidFill>
          <a:latin typeface="+mn-lt"/>
          <a:ea typeface="+mn-ea"/>
        </a:defRPr>
      </a:lvl6pPr>
      <a:lvl7pPr marL="2514600" indent="-223838" algn="l" rtl="0" eaLnBrk="1" fontAlgn="base" hangingPunct="1">
        <a:spcBef>
          <a:spcPct val="20000"/>
        </a:spcBef>
        <a:spcAft>
          <a:spcPct val="0"/>
        </a:spcAft>
        <a:buChar char="»"/>
        <a:defRPr sz="2000">
          <a:solidFill>
            <a:schemeClr val="tx1"/>
          </a:solidFill>
          <a:latin typeface="+mn-lt"/>
          <a:ea typeface="+mn-ea"/>
        </a:defRPr>
      </a:lvl7pPr>
      <a:lvl8pPr marL="2971800" indent="-223838" algn="l" rtl="0" eaLnBrk="1" fontAlgn="base" hangingPunct="1">
        <a:spcBef>
          <a:spcPct val="20000"/>
        </a:spcBef>
        <a:spcAft>
          <a:spcPct val="0"/>
        </a:spcAft>
        <a:buChar char="»"/>
        <a:defRPr sz="2000">
          <a:solidFill>
            <a:schemeClr val="tx1"/>
          </a:solidFill>
          <a:latin typeface="+mn-lt"/>
          <a:ea typeface="+mn-ea"/>
        </a:defRPr>
      </a:lvl8pPr>
      <a:lvl9pPr marL="3429000" indent="-223838"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AD7C8967-4744-F04E-B27B-B7905C048718}" type="datetimeFigureOut">
              <a:rPr lang="en-US"/>
              <a:pPr>
                <a:defRPr/>
              </a:pPr>
              <a:t>3/14/15</a:t>
            </a:fld>
            <a:endParaRPr 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b="0">
                <a:solidFill>
                  <a:prstClr val="black">
                    <a:tint val="75000"/>
                  </a:prstClr>
                </a:solidFill>
                <a:latin typeface="Calibri"/>
                <a:ea typeface="+mn-ea"/>
                <a:cs typeface="+mn-cs"/>
              </a:defRPr>
            </a:lvl1pPr>
          </a:lstStyle>
          <a:p>
            <a:pPr>
              <a:defRPr/>
            </a:pPr>
            <a:fld id="{7F9AB117-B4C6-C342-B3A2-8F4CE603F69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26945" r:id="rId1"/>
    <p:sldLayoutId id="2147526946" r:id="rId2"/>
    <p:sldLayoutId id="2147526947" r:id="rId3"/>
    <p:sldLayoutId id="2147526948" r:id="rId4"/>
    <p:sldLayoutId id="2147526949" r:id="rId5"/>
    <p:sldLayoutId id="2147526950" r:id="rId6"/>
    <p:sldLayoutId id="2147526951" r:id="rId7"/>
    <p:sldLayoutId id="2147526952" r:id="rId8"/>
    <p:sldLayoutId id="2147526953" r:id="rId9"/>
    <p:sldLayoutId id="2147526954" r:id="rId10"/>
    <p:sldLayoutId id="214752695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CFFE4B9-5608-794A-BD1F-0C59EB0F788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664" r:id="rId1"/>
    <p:sldLayoutId id="2147526665" r:id="rId2"/>
    <p:sldLayoutId id="2147526666" r:id="rId3"/>
    <p:sldLayoutId id="2147526667" r:id="rId4"/>
    <p:sldLayoutId id="2147526668" r:id="rId5"/>
    <p:sldLayoutId id="2147526669" r:id="rId6"/>
    <p:sldLayoutId id="2147526670" r:id="rId7"/>
    <p:sldLayoutId id="2147526671" r:id="rId8"/>
    <p:sldLayoutId id="2147526672" r:id="rId9"/>
    <p:sldLayoutId id="2147526673" r:id="rId10"/>
    <p:sldLayoutId id="2147526674" r:id="rId11"/>
    <p:sldLayoutId id="2147526675" r:id="rId12"/>
    <p:sldLayoutId id="214752667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6" tIns="46033" rIns="92066" bIns="46033"/>
          <a:lstStyle/>
          <a:p>
            <a:pPr algn="ctr" defTabSz="912813" eaLnBrk="0" hangingPunct="0"/>
            <a:r>
              <a:rPr 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2642C32-590C-9E48-BA83-56EFA5824742}"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526389" r:id="rId1"/>
    <p:sldLayoutId id="2147526390" r:id="rId2"/>
    <p:sldLayoutId id="2147526391" r:id="rId3"/>
    <p:sldLayoutId id="2147526392" r:id="rId4"/>
    <p:sldLayoutId id="2147526393" r:id="rId5"/>
    <p:sldLayoutId id="2147526394" r:id="rId6"/>
    <p:sldLayoutId id="2147526395" r:id="rId7"/>
    <p:sldLayoutId id="2147526396" r:id="rId8"/>
    <p:sldLayoutId id="2147526397" r:id="rId9"/>
    <p:sldLayoutId id="2147526398" r:id="rId10"/>
    <p:sldLayoutId id="2147526399" r:id="rId11"/>
    <p:sldLayoutId id="2147526400" r:id="rId12"/>
    <p:sldLayoutId id="2147526401" r:id="rId13"/>
    <p:sldLayoutId id="2147526835" r:id="rId14"/>
    <p:sldLayoutId id="2147526836"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A9E932A-8404-BF49-8C0E-052B262B26C4}"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677" r:id="rId1"/>
    <p:sldLayoutId id="2147526678" r:id="rId2"/>
    <p:sldLayoutId id="2147526679" r:id="rId3"/>
    <p:sldLayoutId id="2147526680" r:id="rId4"/>
    <p:sldLayoutId id="2147526681" r:id="rId5"/>
    <p:sldLayoutId id="2147526682" r:id="rId6"/>
    <p:sldLayoutId id="2147526683" r:id="rId7"/>
    <p:sldLayoutId id="2147526684" r:id="rId8"/>
    <p:sldLayoutId id="2147526685" r:id="rId9"/>
    <p:sldLayoutId id="2147526686" r:id="rId10"/>
    <p:sldLayoutId id="2147526687" r:id="rId11"/>
    <p:sldLayoutId id="2147526688" r:id="rId12"/>
    <p:sldLayoutId id="214752668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175D2F9F-18C8-A447-B5E5-43EF653B27F1}"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690" r:id="rId1"/>
    <p:sldLayoutId id="2147526691" r:id="rId2"/>
    <p:sldLayoutId id="2147526692" r:id="rId3"/>
    <p:sldLayoutId id="2147526693" r:id="rId4"/>
    <p:sldLayoutId id="2147526694" r:id="rId5"/>
    <p:sldLayoutId id="2147526695" r:id="rId6"/>
    <p:sldLayoutId id="2147526696" r:id="rId7"/>
    <p:sldLayoutId id="2147526697" r:id="rId8"/>
    <p:sldLayoutId id="2147526698" r:id="rId9"/>
    <p:sldLayoutId id="2147526699" r:id="rId10"/>
    <p:sldLayoutId id="2147526700" r:id="rId11"/>
    <p:sldLayoutId id="2147526701" r:id="rId12"/>
    <p:sldLayoutId id="214752670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F497F3-D3F7-2448-B717-4EB1F621EF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03" r:id="rId1"/>
    <p:sldLayoutId id="2147526704" r:id="rId2"/>
    <p:sldLayoutId id="2147526705" r:id="rId3"/>
    <p:sldLayoutId id="2147526706" r:id="rId4"/>
    <p:sldLayoutId id="2147526707" r:id="rId5"/>
    <p:sldLayoutId id="2147526708" r:id="rId6"/>
    <p:sldLayoutId id="2147526709" r:id="rId7"/>
    <p:sldLayoutId id="2147526710" r:id="rId8"/>
    <p:sldLayoutId id="2147526711" r:id="rId9"/>
    <p:sldLayoutId id="2147526712" r:id="rId10"/>
    <p:sldLayoutId id="2147526713" r:id="rId11"/>
    <p:sldLayoutId id="2147526714" r:id="rId12"/>
    <p:sldLayoutId id="2147526715"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002DAD-D710-864C-A35D-825ACE50805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16" r:id="rId1"/>
    <p:sldLayoutId id="2147526717" r:id="rId2"/>
    <p:sldLayoutId id="2147526718" r:id="rId3"/>
    <p:sldLayoutId id="2147526719" r:id="rId4"/>
    <p:sldLayoutId id="2147526720" r:id="rId5"/>
    <p:sldLayoutId id="2147526721" r:id="rId6"/>
    <p:sldLayoutId id="2147526722" r:id="rId7"/>
    <p:sldLayoutId id="2147526723" r:id="rId8"/>
    <p:sldLayoutId id="2147526724" r:id="rId9"/>
    <p:sldLayoutId id="2147526725" r:id="rId10"/>
    <p:sldLayoutId id="2147526726" r:id="rId11"/>
    <p:sldLayoutId id="2147526727" r:id="rId12"/>
    <p:sldLayoutId id="21475267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71162672-54BE-A84B-B8EF-B2CBD3746DCE}"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29" r:id="rId1"/>
    <p:sldLayoutId id="2147526730" r:id="rId2"/>
    <p:sldLayoutId id="2147526731" r:id="rId3"/>
    <p:sldLayoutId id="2147526732" r:id="rId4"/>
    <p:sldLayoutId id="2147526733" r:id="rId5"/>
    <p:sldLayoutId id="2147526734" r:id="rId6"/>
    <p:sldLayoutId id="2147526735" r:id="rId7"/>
    <p:sldLayoutId id="2147526736" r:id="rId8"/>
    <p:sldLayoutId id="2147526737" r:id="rId9"/>
    <p:sldLayoutId id="2147526738" r:id="rId10"/>
    <p:sldLayoutId id="2147526739" r:id="rId11"/>
    <p:sldLayoutId id="2147526740" r:id="rId12"/>
    <p:sldLayoutId id="2147526741"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806BFCF-6E36-AA42-8AAD-128E15C18D2C}"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42" r:id="rId1"/>
    <p:sldLayoutId id="2147526743" r:id="rId2"/>
    <p:sldLayoutId id="2147526744" r:id="rId3"/>
    <p:sldLayoutId id="2147526745" r:id="rId4"/>
    <p:sldLayoutId id="2147526746" r:id="rId5"/>
    <p:sldLayoutId id="2147526747" r:id="rId6"/>
    <p:sldLayoutId id="2147526748" r:id="rId7"/>
    <p:sldLayoutId id="2147526749" r:id="rId8"/>
    <p:sldLayoutId id="2147526750" r:id="rId9"/>
    <p:sldLayoutId id="2147526751" r:id="rId10"/>
    <p:sldLayoutId id="2147526752" r:id="rId11"/>
    <p:sldLayoutId id="2147526753" r:id="rId12"/>
    <p:sldLayoutId id="2147526754" r:id="rId13"/>
    <p:sldLayoutId id="2147526956"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7E33EFAC-6126-6F48-B498-A13BCEF4701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55" r:id="rId1"/>
    <p:sldLayoutId id="2147526756" r:id="rId2"/>
    <p:sldLayoutId id="2147526757" r:id="rId3"/>
    <p:sldLayoutId id="2147526758" r:id="rId4"/>
    <p:sldLayoutId id="2147526759" r:id="rId5"/>
    <p:sldLayoutId id="2147526760" r:id="rId6"/>
    <p:sldLayoutId id="2147526761" r:id="rId7"/>
    <p:sldLayoutId id="2147526762" r:id="rId8"/>
    <p:sldLayoutId id="2147526763" r:id="rId9"/>
    <p:sldLayoutId id="2147526764" r:id="rId10"/>
    <p:sldLayoutId id="2147526765" r:id="rId11"/>
    <p:sldLayoutId id="2147526766" r:id="rId12"/>
    <p:sldLayoutId id="2147526767"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A7808D81-E693-9F4C-BE3B-4797178369F7}"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768" r:id="rId1"/>
    <p:sldLayoutId id="2147526769" r:id="rId2"/>
    <p:sldLayoutId id="2147526770" r:id="rId3"/>
    <p:sldLayoutId id="2147526771" r:id="rId4"/>
    <p:sldLayoutId id="2147526772" r:id="rId5"/>
    <p:sldLayoutId id="2147526773" r:id="rId6"/>
    <p:sldLayoutId id="2147526774" r:id="rId7"/>
    <p:sldLayoutId id="2147526775" r:id="rId8"/>
    <p:sldLayoutId id="2147526776" r:id="rId9"/>
    <p:sldLayoutId id="2147526777" r:id="rId10"/>
    <p:sldLayoutId id="2147526778" r:id="rId11"/>
    <p:sldLayoutId id="2147526779" r:id="rId12"/>
    <p:sldLayoutId id="2147526780" r:id="rId13"/>
    <p:sldLayoutId id="214752695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1843"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44E39D8C-7592-9846-8EA4-F077E1D04A11}"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781" r:id="rId1"/>
    <p:sldLayoutId id="2147526782" r:id="rId2"/>
    <p:sldLayoutId id="2147526783" r:id="rId3"/>
    <p:sldLayoutId id="2147526784" r:id="rId4"/>
    <p:sldLayoutId id="2147526785" r:id="rId5"/>
    <p:sldLayoutId id="2147526786" r:id="rId6"/>
    <p:sldLayoutId id="2147526787" r:id="rId7"/>
    <p:sldLayoutId id="2147526788" r:id="rId8"/>
    <p:sldLayoutId id="2147526789" r:id="rId9"/>
    <p:sldLayoutId id="2147526790" r:id="rId10"/>
    <p:sldLayoutId id="2147526791" r:id="rId11"/>
    <p:sldLayoutId id="2147526792" r:id="rId12"/>
    <p:sldLayoutId id="214752679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286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420C58C-D427-E84C-8596-C625ED18683D}"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794" r:id="rId1"/>
    <p:sldLayoutId id="2147526795" r:id="rId2"/>
    <p:sldLayoutId id="2147526796" r:id="rId3"/>
    <p:sldLayoutId id="2147526797" r:id="rId4"/>
    <p:sldLayoutId id="2147526798" r:id="rId5"/>
    <p:sldLayoutId id="2147526799" r:id="rId6"/>
    <p:sldLayoutId id="2147526800" r:id="rId7"/>
    <p:sldLayoutId id="2147526801" r:id="rId8"/>
    <p:sldLayoutId id="2147526802" r:id="rId9"/>
    <p:sldLayoutId id="2147526803" r:id="rId10"/>
    <p:sldLayoutId id="2147526804" r:id="rId11"/>
    <p:sldLayoutId id="2147526805" r:id="rId12"/>
    <p:sldLayoutId id="214752680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F7150F8-6B83-614C-B9E4-EC0360E76FF4}" type="slidenum">
              <a:rPr lang="en-US" sz="1600" i="1">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6402" r:id="rId1"/>
    <p:sldLayoutId id="2147526403" r:id="rId2"/>
    <p:sldLayoutId id="2147526404" r:id="rId3"/>
    <p:sldLayoutId id="2147526405" r:id="rId4"/>
    <p:sldLayoutId id="2147526406" r:id="rId5"/>
    <p:sldLayoutId id="2147526407" r:id="rId6"/>
    <p:sldLayoutId id="2147526408" r:id="rId7"/>
    <p:sldLayoutId id="2147526409" r:id="rId8"/>
    <p:sldLayoutId id="2147526410" r:id="rId9"/>
    <p:sldLayoutId id="2147526411" r:id="rId10"/>
    <p:sldLayoutId id="2147526412" r:id="rId11"/>
    <p:sldLayoutId id="2147526413" r:id="rId12"/>
    <p:sldLayoutId id="2147526414" r:id="rId13"/>
    <p:sldLayoutId id="2147526837" r:id="rId14"/>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389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1FA1B94-98CD-3B4F-90A9-B3965960950B}"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07" r:id="rId1"/>
    <p:sldLayoutId id="2147526808" r:id="rId2"/>
    <p:sldLayoutId id="2147526809" r:id="rId3"/>
    <p:sldLayoutId id="2147526810" r:id="rId4"/>
    <p:sldLayoutId id="2147526811" r:id="rId5"/>
    <p:sldLayoutId id="2147526812" r:id="rId6"/>
    <p:sldLayoutId id="2147526813" r:id="rId7"/>
    <p:sldLayoutId id="2147526814" r:id="rId8"/>
    <p:sldLayoutId id="2147526815" r:id="rId9"/>
    <p:sldLayoutId id="2147526816" r:id="rId10"/>
    <p:sldLayoutId id="2147526817" r:id="rId11"/>
    <p:sldLayoutId id="2147526818" r:id="rId12"/>
    <p:sldLayoutId id="214752681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94915"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ADBCB285-861D-7A46-A0E3-D3987D52ABA2}"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6820" r:id="rId1"/>
    <p:sldLayoutId id="2147526821" r:id="rId2"/>
    <p:sldLayoutId id="2147526822" r:id="rId3"/>
    <p:sldLayoutId id="2147526823" r:id="rId4"/>
    <p:sldLayoutId id="2147526824" r:id="rId5"/>
    <p:sldLayoutId id="2147526825" r:id="rId6"/>
    <p:sldLayoutId id="2147526826" r:id="rId7"/>
    <p:sldLayoutId id="2147526827" r:id="rId8"/>
    <p:sldLayoutId id="2147526828" r:id="rId9"/>
    <p:sldLayoutId id="2147526829" r:id="rId10"/>
    <p:sldLayoutId id="2147526830" r:id="rId11"/>
    <p:sldLayoutId id="2147526831" r:id="rId12"/>
    <p:sldLayoutId id="214752683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241277039"/>
      </p:ext>
    </p:extLst>
  </p:cSld>
  <p:clrMap bg1="lt1" tx1="dk1" bg2="lt2" tx2="dk2" accent1="accent1" accent2="accent2" accent3="accent3" accent4="accent4" accent5="accent5" accent6="accent6" hlink="hlink" folHlink="folHlink"/>
  <p:sldLayoutIdLst>
    <p:sldLayoutId id="2147527018" r:id="rId1"/>
    <p:sldLayoutId id="2147527019" r:id="rId2"/>
    <p:sldLayoutId id="2147527020" r:id="rId3"/>
    <p:sldLayoutId id="2147527021" r:id="rId4"/>
    <p:sldLayoutId id="2147527022" r:id="rId5"/>
    <p:sldLayoutId id="2147527023" r:id="rId6"/>
    <p:sldLayoutId id="2147527024" r:id="rId7"/>
    <p:sldLayoutId id="2147527025" r:id="rId8"/>
    <p:sldLayoutId id="2147527026" r:id="rId9"/>
    <p:sldLayoutId id="2147527027" r:id="rId10"/>
    <p:sldLayoutId id="2147527028" r:id="rId11"/>
    <p:sldLayoutId id="2147527029" r:id="rId12"/>
    <p:sldLayoutId id="214752703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3894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93A98E3-2711-8447-9EC8-328B1FDE7828}"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4132978599"/>
      </p:ext>
    </p:extLst>
  </p:cSld>
  <p:clrMap bg1="lt1" tx1="dk1" bg2="lt2" tx2="dk2" accent1="accent1" accent2="accent2" accent3="accent3" accent4="accent4" accent5="accent5" accent6="accent6" hlink="hlink" folHlink="folHlink"/>
  <p:sldLayoutIdLst>
    <p:sldLayoutId id="2147527032" r:id="rId1"/>
    <p:sldLayoutId id="2147527033" r:id="rId2"/>
    <p:sldLayoutId id="2147527034" r:id="rId3"/>
    <p:sldLayoutId id="2147527035" r:id="rId4"/>
    <p:sldLayoutId id="2147527036" r:id="rId5"/>
    <p:sldLayoutId id="2147527037" r:id="rId6"/>
    <p:sldLayoutId id="2147527038" r:id="rId7"/>
    <p:sldLayoutId id="2147527039" r:id="rId8"/>
    <p:sldLayoutId id="2147527040" r:id="rId9"/>
    <p:sldLayoutId id="2147527041" r:id="rId10"/>
    <p:sldLayoutId id="2147527042" r:id="rId11"/>
    <p:sldLayoutId id="2147527043" r:id="rId12"/>
    <p:sldLayoutId id="214752704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A3CDD4C0-D643-4C4B-BDAF-5E6C6FC0ADF9}"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600746686"/>
      </p:ext>
    </p:extLst>
  </p:cSld>
  <p:clrMap bg1="lt1" tx1="dk1" bg2="lt2" tx2="dk2" accent1="accent1" accent2="accent2" accent3="accent3" accent4="accent4" accent5="accent5" accent6="accent6" hlink="hlink" folHlink="folHlink"/>
  <p:sldLayoutIdLst>
    <p:sldLayoutId id="2147527046" r:id="rId1"/>
    <p:sldLayoutId id="2147527047" r:id="rId2"/>
    <p:sldLayoutId id="2147527048" r:id="rId3"/>
    <p:sldLayoutId id="2147527049" r:id="rId4"/>
    <p:sldLayoutId id="2147527050" r:id="rId5"/>
    <p:sldLayoutId id="2147527051" r:id="rId6"/>
    <p:sldLayoutId id="2147527052" r:id="rId7"/>
    <p:sldLayoutId id="2147527053" r:id="rId8"/>
    <p:sldLayoutId id="2147527054" r:id="rId9"/>
    <p:sldLayoutId id="2147527055" r:id="rId10"/>
    <p:sldLayoutId id="2147527056" r:id="rId11"/>
    <p:sldLayoutId id="2147527057" r:id="rId12"/>
    <p:sldLayoutId id="21475270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56525DF-60C7-924A-A554-A7CC3FE8402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901843772"/>
      </p:ext>
    </p:extLst>
  </p:cSld>
  <p:clrMap bg1="lt1" tx1="dk1" bg2="lt2" tx2="dk2" accent1="accent1" accent2="accent2" accent3="accent3" accent4="accent4" accent5="accent5" accent6="accent6" hlink="hlink" folHlink="folHlink"/>
  <p:sldLayoutIdLst>
    <p:sldLayoutId id="2147527060" r:id="rId1"/>
    <p:sldLayoutId id="2147527061" r:id="rId2"/>
    <p:sldLayoutId id="2147527062" r:id="rId3"/>
    <p:sldLayoutId id="2147527063" r:id="rId4"/>
    <p:sldLayoutId id="2147527064" r:id="rId5"/>
    <p:sldLayoutId id="2147527065" r:id="rId6"/>
    <p:sldLayoutId id="2147527066" r:id="rId7"/>
    <p:sldLayoutId id="2147527067" r:id="rId8"/>
    <p:sldLayoutId id="2147527068" r:id="rId9"/>
    <p:sldLayoutId id="2147527069" r:id="rId10"/>
    <p:sldLayoutId id="2147527070" r:id="rId11"/>
    <p:sldLayoutId id="2147527071" r:id="rId12"/>
    <p:sldLayoutId id="214752707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0004C3AA-987D-9546-8D0A-CEC2BF466C9D}"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1794404653"/>
      </p:ext>
    </p:extLst>
  </p:cSld>
  <p:clrMap bg1="lt1" tx1="dk1" bg2="lt2" tx2="dk2" accent1="accent1" accent2="accent2" accent3="accent3" accent4="accent4" accent5="accent5" accent6="accent6" hlink="hlink" folHlink="folHlink"/>
  <p:sldLayoutIdLst>
    <p:sldLayoutId id="2147527086" r:id="rId1"/>
    <p:sldLayoutId id="2147527087" r:id="rId2"/>
    <p:sldLayoutId id="2147527088" r:id="rId3"/>
    <p:sldLayoutId id="2147527089" r:id="rId4"/>
    <p:sldLayoutId id="2147527090" r:id="rId5"/>
    <p:sldLayoutId id="2147527091" r:id="rId6"/>
    <p:sldLayoutId id="2147527092" r:id="rId7"/>
    <p:sldLayoutId id="2147527093" r:id="rId8"/>
    <p:sldLayoutId id="2147527094" r:id="rId9"/>
    <p:sldLayoutId id="2147527095" r:id="rId10"/>
    <p:sldLayoutId id="2147527096" r:id="rId11"/>
    <p:sldLayoutId id="2147527097" r:id="rId12"/>
    <p:sldLayoutId id="214752709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E260CAEF-C55F-AF42-AFFA-53F0F65A844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extLst>
      <p:ext uri="{BB962C8B-B14F-4D97-AF65-F5344CB8AC3E}">
        <p14:creationId xmlns:p14="http://schemas.microsoft.com/office/powerpoint/2010/main" val="2600131187"/>
      </p:ext>
    </p:extLst>
  </p:cSld>
  <p:clrMap bg1="lt1" tx1="dk1" bg2="lt2" tx2="dk2" accent1="accent1" accent2="accent2" accent3="accent3" accent4="accent4" accent5="accent5" accent6="accent6" hlink="hlink" folHlink="folHlink"/>
  <p:sldLayoutIdLst>
    <p:sldLayoutId id="2147527100" r:id="rId1"/>
    <p:sldLayoutId id="2147527101" r:id="rId2"/>
    <p:sldLayoutId id="2147527102" r:id="rId3"/>
    <p:sldLayoutId id="2147527103" r:id="rId4"/>
    <p:sldLayoutId id="2147527104" r:id="rId5"/>
    <p:sldLayoutId id="2147527105" r:id="rId6"/>
    <p:sldLayoutId id="2147527106" r:id="rId7"/>
    <p:sldLayoutId id="2147527107" r:id="rId8"/>
    <p:sldLayoutId id="2147527108" r:id="rId9"/>
    <p:sldLayoutId id="2147527109" r:id="rId10"/>
    <p:sldLayoutId id="2147527110" r:id="rId11"/>
    <p:sldLayoutId id="2147527111" r:id="rId12"/>
    <p:sldLayoutId id="21475271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69D9A628-946C-224A-A4F6-71EC7D8AC51F}"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188" r:id="rId1"/>
    <p:sldLayoutId id="2147527189" r:id="rId2"/>
    <p:sldLayoutId id="2147527190" r:id="rId3"/>
    <p:sldLayoutId id="2147527191" r:id="rId4"/>
    <p:sldLayoutId id="2147527192" r:id="rId5"/>
    <p:sldLayoutId id="2147527193" r:id="rId6"/>
    <p:sldLayoutId id="2147527194" r:id="rId7"/>
    <p:sldLayoutId id="2147527195" r:id="rId8"/>
    <p:sldLayoutId id="2147527196" r:id="rId9"/>
    <p:sldLayoutId id="2147527197" r:id="rId10"/>
    <p:sldLayoutId id="2147527198" r:id="rId11"/>
    <p:sldLayoutId id="2147527199" r:id="rId12"/>
    <p:sldLayoutId id="214752720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31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DD250126-8F4B-C84B-B5C1-1583E76C1CE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a:solidFill>
                  <a:srgbClr val="808080"/>
                </a:solidFill>
                <a:ea typeface="ＭＳ Ｐゴシック" charset="-128"/>
                <a:cs typeface="ＭＳ Ｐゴシック" charset="-128"/>
              </a:rPr>
              <a:t> - </a:t>
            </a:r>
            <a:r>
              <a:rPr lang="en-US" sz="1000">
                <a:solidFill>
                  <a:srgbClr val="969696"/>
                </a:solidFill>
                <a:ea typeface="ＭＳ Ｐゴシック" charset="-128"/>
                <a:cs typeface="ＭＳ Ｐゴシック" charset="-128"/>
              </a:rPr>
              <a:t>Lectures.GersteinLab.org</a:t>
            </a:r>
            <a:r>
              <a:rPr lang="en-US" sz="400" b="0">
                <a:solidFill>
                  <a:srgbClr val="808080"/>
                </a:solidFill>
                <a:ea typeface="ＭＳ Ｐゴシック" charset="-128"/>
                <a:cs typeface="ＭＳ Ｐゴシック" charset="-128"/>
              </a:rPr>
              <a:t> </a:t>
            </a:r>
            <a:r>
              <a:rPr lang="en-US" sz="300" b="0">
                <a:solidFill>
                  <a:srgbClr val="000000"/>
                </a:solidFill>
                <a:ea typeface="ＭＳ Ｐゴシック" charset="-128"/>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27202" r:id="rId1"/>
    <p:sldLayoutId id="2147527203" r:id="rId2"/>
    <p:sldLayoutId id="2147527204" r:id="rId3"/>
    <p:sldLayoutId id="2147527205" r:id="rId4"/>
    <p:sldLayoutId id="2147527206" r:id="rId5"/>
    <p:sldLayoutId id="2147527207" r:id="rId6"/>
    <p:sldLayoutId id="2147527208" r:id="rId7"/>
    <p:sldLayoutId id="2147527209" r:id="rId8"/>
    <p:sldLayoutId id="2147527210" r:id="rId9"/>
    <p:sldLayoutId id="2147527211" r:id="rId10"/>
    <p:sldLayoutId id="2147527212" r:id="rId11"/>
    <p:sldLayoutId id="2147527213" r:id="rId12"/>
    <p:sldLayoutId id="2147527214"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2A4886AB-B53A-C54C-A260-E5ED9330E3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15" r:id="rId1"/>
    <p:sldLayoutId id="2147526416" r:id="rId2"/>
    <p:sldLayoutId id="2147526417" r:id="rId3"/>
    <p:sldLayoutId id="2147526418" r:id="rId4"/>
    <p:sldLayoutId id="2147526419" r:id="rId5"/>
    <p:sldLayoutId id="2147526420" r:id="rId6"/>
    <p:sldLayoutId id="2147526421" r:id="rId7"/>
    <p:sldLayoutId id="2147526422" r:id="rId8"/>
    <p:sldLayoutId id="2147526423" r:id="rId9"/>
    <p:sldLayoutId id="2147526424" r:id="rId10"/>
    <p:sldLayoutId id="2147526425" r:id="rId11"/>
    <p:sldLayoutId id="2147526426" r:id="rId12"/>
    <p:sldLayoutId id="2147526427" r:id="rId13"/>
    <p:sldLayoutId id="2147526838" r:id="rId14"/>
    <p:sldLayoutId id="2147526839"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642A00B7-8810-3340-9D00-91E05F51FBB6}" type="slidenum">
              <a:rPr lang="en-US" sz="1600" i="1">
                <a:solidFill>
                  <a:srgbClr val="000000"/>
                </a:solidFill>
                <a:effectLst>
                  <a:outerShdw blurRad="38100" dist="38100" dir="2700000" algn="tl">
                    <a:srgbClr val="DDDDDD"/>
                  </a:outerShdw>
                </a:effectLst>
                <a:latin typeface="Courier New" charset="0"/>
              </a:rPr>
              <a:pPr defTabSz="9128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16" r:id="rId1"/>
    <p:sldLayoutId id="2147527217" r:id="rId2"/>
    <p:sldLayoutId id="2147527218" r:id="rId3"/>
    <p:sldLayoutId id="2147527219" r:id="rId4"/>
    <p:sldLayoutId id="2147527220" r:id="rId5"/>
    <p:sldLayoutId id="2147527221" r:id="rId6"/>
    <p:sldLayoutId id="2147527222" r:id="rId7"/>
    <p:sldLayoutId id="2147527223" r:id="rId8"/>
    <p:sldLayoutId id="2147527224" r:id="rId9"/>
    <p:sldLayoutId id="2147527225" r:id="rId10"/>
    <p:sldLayoutId id="2147527226" r:id="rId11"/>
    <p:sldLayoutId id="2147527227" r:id="rId12"/>
    <p:sldLayoutId id="214752722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06" tIns="46004" rIns="92006" bIns="46004"/>
          <a:lstStyle/>
          <a:p>
            <a:pPr defTabSz="910659" eaLnBrk="0" hangingPunct="0">
              <a:defRPr/>
            </a:pPr>
            <a:fld id="{6E9AA53A-C82B-F744-9670-01FFEC2CB6A5}" type="slidenum">
              <a:rPr lang="en-US" sz="1600" i="1">
                <a:solidFill>
                  <a:srgbClr val="000000"/>
                </a:solidFill>
                <a:effectLst>
                  <a:outerShdw blurRad="38100" dist="38100" dir="2700000" algn="tl">
                    <a:srgbClr val="DDDDDD"/>
                  </a:outerShdw>
                </a:effectLst>
                <a:latin typeface="Courier New" charset="0"/>
              </a:rPr>
              <a:pPr defTabSz="910659"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30" r:id="rId1"/>
    <p:sldLayoutId id="2147527231" r:id="rId2"/>
    <p:sldLayoutId id="2147527232" r:id="rId3"/>
    <p:sldLayoutId id="2147527233" r:id="rId4"/>
    <p:sldLayoutId id="2147527234" r:id="rId5"/>
    <p:sldLayoutId id="2147527235" r:id="rId6"/>
    <p:sldLayoutId id="2147527236" r:id="rId7"/>
    <p:sldLayoutId id="2147527237" r:id="rId8"/>
    <p:sldLayoutId id="2147527238" r:id="rId9"/>
    <p:sldLayoutId id="2147527239" r:id="rId10"/>
    <p:sldLayoutId id="2147527240" r:id="rId11"/>
    <p:sldLayoutId id="2147527241" r:id="rId12"/>
    <p:sldLayoutId id="214752724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8F89606A-F6A0-4F48-A012-339046752B16}"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7244" r:id="rId1"/>
    <p:sldLayoutId id="2147527245" r:id="rId2"/>
    <p:sldLayoutId id="2147527246" r:id="rId3"/>
    <p:sldLayoutId id="2147527247" r:id="rId4"/>
    <p:sldLayoutId id="2147527248" r:id="rId5"/>
    <p:sldLayoutId id="2147527249" r:id="rId6"/>
    <p:sldLayoutId id="2147527250" r:id="rId7"/>
    <p:sldLayoutId id="2147527251" r:id="rId8"/>
    <p:sldLayoutId id="2147527252" r:id="rId9"/>
    <p:sldLayoutId id="2147527253" r:id="rId10"/>
    <p:sldLayoutId id="2147527254" r:id="rId11"/>
    <p:sldLayoutId id="2147527255" r:id="rId12"/>
    <p:sldLayoutId id="214752725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sp>
        <p:nvSpPr>
          <p:cNvPr id="91139"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51" tIns="46026" rIns="92051" bIns="46026"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91140"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1" tIns="46026" rIns="92051" bIns="46026"/>
          <a:lstStyle/>
          <a:p>
            <a:pPr defTabSz="911225" eaLnBrk="0" hangingPunct="0"/>
            <a:fld id="{274E33B9-0989-EE4A-B3BB-9B9EC4B039A2}" type="slidenum">
              <a:rPr lang="en-US" sz="1600" i="1" smtClean="0">
                <a:solidFill>
                  <a:srgbClr val="000000"/>
                </a:solidFill>
                <a:latin typeface="Courier New" charset="0"/>
              </a:rPr>
              <a:pPr defTabSz="911225" eaLnBrk="0" hangingPunct="0"/>
              <a:t>‹#›</a:t>
            </a:fld>
            <a:r>
              <a:rPr lang="en-US" sz="1800" smtClean="0">
                <a:solidFill>
                  <a:srgbClr val="808080"/>
                </a:solidFill>
              </a:rPr>
              <a:t> - </a:t>
            </a:r>
            <a:r>
              <a:rPr lang="en-US" sz="1000" smtClean="0">
                <a:solidFill>
                  <a:srgbClr val="969696"/>
                </a:solidFill>
              </a:rPr>
              <a:t>Lectures.GersteinLab.org</a:t>
            </a:r>
            <a:endParaRPr lang="en-US" sz="300" b="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527258" r:id="rId1"/>
    <p:sldLayoutId id="2147527259" r:id="rId2"/>
    <p:sldLayoutId id="2147527260" r:id="rId3"/>
    <p:sldLayoutId id="2147527261" r:id="rId4"/>
    <p:sldLayoutId id="2147527262" r:id="rId5"/>
    <p:sldLayoutId id="2147527263" r:id="rId6"/>
    <p:sldLayoutId id="2147527264" r:id="rId7"/>
    <p:sldLayoutId id="2147527265" r:id="rId8"/>
    <p:sldLayoutId id="2147527266" r:id="rId9"/>
    <p:sldLayoutId id="2147527267" r:id="rId10"/>
    <p:sldLayoutId id="2147527268" r:id="rId11"/>
    <p:sldLayoutId id="2147527269" r:id="rId12"/>
    <p:sldLayoutId id="2147527270" r:id="rId13"/>
    <p:sldLayoutId id="2147527271" r:id="rId14"/>
    <p:sldLayoutId id="2147527272" r:id="rId15"/>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127" algn="ctr" defTabSz="912667" rtl="0" eaLnBrk="1" fontAlgn="base" hangingPunct="1">
        <a:spcBef>
          <a:spcPct val="0"/>
        </a:spcBef>
        <a:spcAft>
          <a:spcPct val="0"/>
        </a:spcAft>
        <a:defRPr sz="3600" b="1" u="sng">
          <a:solidFill>
            <a:srgbClr val="000099"/>
          </a:solidFill>
          <a:latin typeface="Arial" pitchFamily="-65" charset="0"/>
        </a:defRPr>
      </a:lvl6pPr>
      <a:lvl7pPr marL="914254" algn="ctr" defTabSz="912667" rtl="0" eaLnBrk="1" fontAlgn="base" hangingPunct="1">
        <a:spcBef>
          <a:spcPct val="0"/>
        </a:spcBef>
        <a:spcAft>
          <a:spcPct val="0"/>
        </a:spcAft>
        <a:defRPr sz="3600" b="1" u="sng">
          <a:solidFill>
            <a:srgbClr val="000099"/>
          </a:solidFill>
          <a:latin typeface="Arial" pitchFamily="-65" charset="0"/>
        </a:defRPr>
      </a:lvl7pPr>
      <a:lvl8pPr marL="1371381" algn="ctr" defTabSz="912667" rtl="0" eaLnBrk="1" fontAlgn="base" hangingPunct="1">
        <a:spcBef>
          <a:spcPct val="0"/>
        </a:spcBef>
        <a:spcAft>
          <a:spcPct val="0"/>
        </a:spcAft>
        <a:defRPr sz="3600" b="1" u="sng">
          <a:solidFill>
            <a:srgbClr val="000099"/>
          </a:solidFill>
          <a:latin typeface="Arial" pitchFamily="-65" charset="0"/>
        </a:defRPr>
      </a:lvl8pPr>
      <a:lvl9pPr marL="1828507" algn="ctr" defTabSz="91266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19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325"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451"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5578" indent="-228563" algn="l" defTabSz="91266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27" rtl="0" eaLnBrk="1" latinLnBrk="0" hangingPunct="1">
        <a:defRPr sz="1800" kern="1200">
          <a:solidFill>
            <a:schemeClr val="tx1"/>
          </a:solidFill>
          <a:latin typeface="+mn-lt"/>
          <a:ea typeface="+mn-ea"/>
          <a:cs typeface="+mn-cs"/>
        </a:defRPr>
      </a:lvl1pPr>
      <a:lvl2pPr marL="457127" algn="l" defTabSz="457127" rtl="0" eaLnBrk="1" latinLnBrk="0" hangingPunct="1">
        <a:defRPr sz="1800" kern="1200">
          <a:solidFill>
            <a:schemeClr val="tx1"/>
          </a:solidFill>
          <a:latin typeface="+mn-lt"/>
          <a:ea typeface="+mn-ea"/>
          <a:cs typeface="+mn-cs"/>
        </a:defRPr>
      </a:lvl2pPr>
      <a:lvl3pPr marL="914254" algn="l" defTabSz="457127" rtl="0" eaLnBrk="1" latinLnBrk="0" hangingPunct="1">
        <a:defRPr sz="1800" kern="1200">
          <a:solidFill>
            <a:schemeClr val="tx1"/>
          </a:solidFill>
          <a:latin typeface="+mn-lt"/>
          <a:ea typeface="+mn-ea"/>
          <a:cs typeface="+mn-cs"/>
        </a:defRPr>
      </a:lvl3pPr>
      <a:lvl4pPr marL="1371381" algn="l" defTabSz="457127" rtl="0" eaLnBrk="1" latinLnBrk="0" hangingPunct="1">
        <a:defRPr sz="1800" kern="1200">
          <a:solidFill>
            <a:schemeClr val="tx1"/>
          </a:solidFill>
          <a:latin typeface="+mn-lt"/>
          <a:ea typeface="+mn-ea"/>
          <a:cs typeface="+mn-cs"/>
        </a:defRPr>
      </a:lvl4pPr>
      <a:lvl5pPr marL="1828507" algn="l" defTabSz="457127" rtl="0" eaLnBrk="1" latinLnBrk="0" hangingPunct="1">
        <a:defRPr sz="1800" kern="1200">
          <a:solidFill>
            <a:schemeClr val="tx1"/>
          </a:solidFill>
          <a:latin typeface="+mn-lt"/>
          <a:ea typeface="+mn-ea"/>
          <a:cs typeface="+mn-cs"/>
        </a:defRPr>
      </a:lvl5pPr>
      <a:lvl6pPr marL="2285634" algn="l" defTabSz="457127" rtl="0" eaLnBrk="1" latinLnBrk="0" hangingPunct="1">
        <a:defRPr sz="1800" kern="1200">
          <a:solidFill>
            <a:schemeClr val="tx1"/>
          </a:solidFill>
          <a:latin typeface="+mn-lt"/>
          <a:ea typeface="+mn-ea"/>
          <a:cs typeface="+mn-cs"/>
        </a:defRPr>
      </a:lvl6pPr>
      <a:lvl7pPr marL="2742761" algn="l" defTabSz="457127" rtl="0" eaLnBrk="1" latinLnBrk="0" hangingPunct="1">
        <a:defRPr sz="1800" kern="1200">
          <a:solidFill>
            <a:schemeClr val="tx1"/>
          </a:solidFill>
          <a:latin typeface="+mn-lt"/>
          <a:ea typeface="+mn-ea"/>
          <a:cs typeface="+mn-cs"/>
        </a:defRPr>
      </a:lvl7pPr>
      <a:lvl8pPr marL="3199888" algn="l" defTabSz="457127" rtl="0" eaLnBrk="1" latinLnBrk="0" hangingPunct="1">
        <a:defRPr sz="1800" kern="1200">
          <a:solidFill>
            <a:schemeClr val="tx1"/>
          </a:solidFill>
          <a:latin typeface="+mn-lt"/>
          <a:ea typeface="+mn-ea"/>
          <a:cs typeface="+mn-cs"/>
        </a:defRPr>
      </a:lvl8pPr>
      <a:lvl9pPr marL="3657015" algn="l" defTabSz="457127"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307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1225" eaLnBrk="0" hangingPunct="0">
              <a:defRPr/>
            </a:pPr>
            <a:fld id="{3882074E-903E-C64A-A188-3F457666B68A}" type="slidenum">
              <a:rPr lang="en-US" sz="1600" i="1">
                <a:solidFill>
                  <a:srgbClr val="000000"/>
                </a:solidFill>
                <a:effectLst>
                  <a:outerShdw blurRad="38100" dist="38100" dir="2700000" algn="tl">
                    <a:srgbClr val="DDDDDD"/>
                  </a:outerShdw>
                </a:effectLst>
                <a:latin typeface="Courier New" charset="0"/>
              </a:rPr>
              <a:pPr defTabSz="911225"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27274" r:id="rId1"/>
    <p:sldLayoutId id="2147527275" r:id="rId2"/>
    <p:sldLayoutId id="2147527276" r:id="rId3"/>
    <p:sldLayoutId id="2147527277" r:id="rId4"/>
    <p:sldLayoutId id="2147527278" r:id="rId5"/>
    <p:sldLayoutId id="2147527279" r:id="rId6"/>
    <p:sldLayoutId id="2147527280" r:id="rId7"/>
    <p:sldLayoutId id="2147527281" r:id="rId8"/>
    <p:sldLayoutId id="2147527282" r:id="rId9"/>
    <p:sldLayoutId id="2147527283" r:id="rId10"/>
    <p:sldLayoutId id="2147527284" r:id="rId11"/>
    <p:sldLayoutId id="2147527285" r:id="rId12"/>
    <p:sldLayoutId id="214752728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ctr" anchorCtr="0" compatLnSpc="1">
            <a:prstTxWarp prst="textNoShape">
              <a:avLst/>
            </a:prstTxWarp>
          </a:bodyPr>
          <a:lstStyle/>
          <a:p>
            <a:pPr lvl="0"/>
            <a:r>
              <a:rPr lang="en-US"/>
              <a:t>Click to edit Master title style</a:t>
            </a:r>
          </a:p>
        </p:txBody>
      </p:sp>
      <p:sp>
        <p:nvSpPr>
          <p:cNvPr id="48131" name="Rectangle 3"/>
          <p:cNvSpPr>
            <a:spLocks noGrp="1" noChangeArrowheads="1"/>
          </p:cNvSpPr>
          <p:nvPr>
            <p:ph type="body" idx="1"/>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994" tIns="45998" rIns="91994" bIns="45998"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94" tIns="45998" rIns="91994" bIns="45998"/>
          <a:lstStyle/>
          <a:p>
            <a:pPr defTabSz="912113" eaLnBrk="0" hangingPunct="0">
              <a:defRPr/>
            </a:pPr>
            <a:fld id="{7250A3CB-B1CA-BD43-BF8A-D6367505CB65}" type="slidenum">
              <a:rPr lang="en-US" sz="1600" i="1">
                <a:solidFill>
                  <a:srgbClr val="000000"/>
                </a:solidFill>
                <a:effectLst>
                  <a:outerShdw blurRad="38100" dist="38100" dir="2700000" algn="tl">
                    <a:srgbClr val="DDDDDD"/>
                  </a:outerShdw>
                </a:effectLst>
                <a:latin typeface="Courier New" charset="0"/>
              </a:rPr>
              <a:pPr defTabSz="912113" eaLnBrk="0" hangingPunct="0">
                <a:defRPr/>
              </a:pPr>
              <a:t>‹#›</a:t>
            </a:fld>
            <a:r>
              <a:rPr lang="en-US" sz="1800">
                <a:solidFill>
                  <a:srgbClr val="808080"/>
                </a:solidFill>
              </a:rPr>
              <a:t> - </a:t>
            </a:r>
            <a:r>
              <a:rPr lang="en-US" sz="1000">
                <a:solidFill>
                  <a:srgbClr val="969696"/>
                </a:solidFill>
              </a:rPr>
              <a:t>Lectures.GersteinLab.org</a:t>
            </a:r>
            <a:endParaRPr lang="en-US" sz="300" b="0">
              <a:solidFill>
                <a:srgbClr val="000000"/>
              </a:solidFill>
            </a:endParaRPr>
          </a:p>
        </p:txBody>
      </p:sp>
    </p:spTree>
    <p:extLst>
      <p:ext uri="{BB962C8B-B14F-4D97-AF65-F5344CB8AC3E}">
        <p14:creationId xmlns:p14="http://schemas.microsoft.com/office/powerpoint/2010/main" val="2148037900"/>
      </p:ext>
    </p:extLst>
  </p:cSld>
  <p:clrMap bg1="lt1" tx1="dk1" bg2="lt2" tx2="dk2" accent1="accent1" accent2="accent2" accent3="accent3" accent4="accent4" accent5="accent5" accent6="accent6" hlink="hlink" folHlink="folHlink"/>
  <p:sldLayoutIdLst>
    <p:sldLayoutId id="2147527300" r:id="rId1"/>
    <p:sldLayoutId id="2147527301" r:id="rId2"/>
    <p:sldLayoutId id="2147527302" r:id="rId3"/>
    <p:sldLayoutId id="2147527303" r:id="rId4"/>
    <p:sldLayoutId id="2147527304" r:id="rId5"/>
    <p:sldLayoutId id="2147527305" r:id="rId6"/>
    <p:sldLayoutId id="2147527306" r:id="rId7"/>
    <p:sldLayoutId id="2147527307" r:id="rId8"/>
    <p:sldLayoutId id="2147527308" r:id="rId9"/>
    <p:sldLayoutId id="2147527309" r:id="rId10"/>
    <p:sldLayoutId id="2147527310" r:id="rId11"/>
    <p:sldLayoutId id="2147527311" r:id="rId12"/>
    <p:sldLayoutId id="2147527312"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846" algn="ctr" defTabSz="912113" rtl="0" eaLnBrk="1" fontAlgn="base" hangingPunct="1">
        <a:spcBef>
          <a:spcPct val="0"/>
        </a:spcBef>
        <a:spcAft>
          <a:spcPct val="0"/>
        </a:spcAft>
        <a:defRPr sz="3600" b="1" u="sng">
          <a:solidFill>
            <a:srgbClr val="000099"/>
          </a:solidFill>
          <a:latin typeface="Arial" pitchFamily="-65" charset="0"/>
        </a:defRPr>
      </a:lvl6pPr>
      <a:lvl7pPr marL="913696" algn="ctr" defTabSz="912113" rtl="0" eaLnBrk="1" fontAlgn="base" hangingPunct="1">
        <a:spcBef>
          <a:spcPct val="0"/>
        </a:spcBef>
        <a:spcAft>
          <a:spcPct val="0"/>
        </a:spcAft>
        <a:defRPr sz="3600" b="1" u="sng">
          <a:solidFill>
            <a:srgbClr val="000099"/>
          </a:solidFill>
          <a:latin typeface="Arial" pitchFamily="-65" charset="0"/>
        </a:defRPr>
      </a:lvl7pPr>
      <a:lvl8pPr marL="1370550" algn="ctr" defTabSz="912113" rtl="0" eaLnBrk="1" fontAlgn="base" hangingPunct="1">
        <a:spcBef>
          <a:spcPct val="0"/>
        </a:spcBef>
        <a:spcAft>
          <a:spcPct val="0"/>
        </a:spcAft>
        <a:defRPr sz="3600" b="1" u="sng">
          <a:solidFill>
            <a:srgbClr val="000099"/>
          </a:solidFill>
          <a:latin typeface="Arial" pitchFamily="-65" charset="0"/>
        </a:defRPr>
      </a:lvl8pPr>
      <a:lvl9pPr marL="1827398" algn="ctr" defTabSz="912113"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2673"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520"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372"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216" indent="-228422" algn="l" defTabSz="9121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846" rtl="0" eaLnBrk="1" latinLnBrk="0" hangingPunct="1">
        <a:defRPr sz="1800" kern="1200">
          <a:solidFill>
            <a:schemeClr val="tx1"/>
          </a:solidFill>
          <a:latin typeface="+mn-lt"/>
          <a:ea typeface="+mn-ea"/>
          <a:cs typeface="+mn-cs"/>
        </a:defRPr>
      </a:lvl1pPr>
      <a:lvl2pPr marL="456846" algn="l" defTabSz="456846" rtl="0" eaLnBrk="1" latinLnBrk="0" hangingPunct="1">
        <a:defRPr sz="1800" kern="1200">
          <a:solidFill>
            <a:schemeClr val="tx1"/>
          </a:solidFill>
          <a:latin typeface="+mn-lt"/>
          <a:ea typeface="+mn-ea"/>
          <a:cs typeface="+mn-cs"/>
        </a:defRPr>
      </a:lvl2pPr>
      <a:lvl3pPr marL="913696" algn="l" defTabSz="456846" rtl="0" eaLnBrk="1" latinLnBrk="0" hangingPunct="1">
        <a:defRPr sz="1800" kern="1200">
          <a:solidFill>
            <a:schemeClr val="tx1"/>
          </a:solidFill>
          <a:latin typeface="+mn-lt"/>
          <a:ea typeface="+mn-ea"/>
          <a:cs typeface="+mn-cs"/>
        </a:defRPr>
      </a:lvl3pPr>
      <a:lvl4pPr marL="1370550" algn="l" defTabSz="456846" rtl="0" eaLnBrk="1" latinLnBrk="0" hangingPunct="1">
        <a:defRPr sz="1800" kern="1200">
          <a:solidFill>
            <a:schemeClr val="tx1"/>
          </a:solidFill>
          <a:latin typeface="+mn-lt"/>
          <a:ea typeface="+mn-ea"/>
          <a:cs typeface="+mn-cs"/>
        </a:defRPr>
      </a:lvl4pPr>
      <a:lvl5pPr marL="1827398" algn="l" defTabSz="456846" rtl="0" eaLnBrk="1" latinLnBrk="0" hangingPunct="1">
        <a:defRPr sz="1800" kern="1200">
          <a:solidFill>
            <a:schemeClr val="tx1"/>
          </a:solidFill>
          <a:latin typeface="+mn-lt"/>
          <a:ea typeface="+mn-ea"/>
          <a:cs typeface="+mn-cs"/>
        </a:defRPr>
      </a:lvl5pPr>
      <a:lvl6pPr marL="2284245" algn="l" defTabSz="456846" rtl="0" eaLnBrk="1" latinLnBrk="0" hangingPunct="1">
        <a:defRPr sz="1800" kern="1200">
          <a:solidFill>
            <a:schemeClr val="tx1"/>
          </a:solidFill>
          <a:latin typeface="+mn-lt"/>
          <a:ea typeface="+mn-ea"/>
          <a:cs typeface="+mn-cs"/>
        </a:defRPr>
      </a:lvl6pPr>
      <a:lvl7pPr marL="2741098" algn="l" defTabSz="456846" rtl="0" eaLnBrk="1" latinLnBrk="0" hangingPunct="1">
        <a:defRPr sz="1800" kern="1200">
          <a:solidFill>
            <a:schemeClr val="tx1"/>
          </a:solidFill>
          <a:latin typeface="+mn-lt"/>
          <a:ea typeface="+mn-ea"/>
          <a:cs typeface="+mn-cs"/>
        </a:defRPr>
      </a:lvl7pPr>
      <a:lvl8pPr marL="3197941" algn="l" defTabSz="456846" rtl="0" eaLnBrk="1" latinLnBrk="0" hangingPunct="1">
        <a:defRPr sz="1800" kern="1200">
          <a:solidFill>
            <a:schemeClr val="tx1"/>
          </a:solidFill>
          <a:latin typeface="+mn-lt"/>
          <a:ea typeface="+mn-ea"/>
          <a:cs typeface="+mn-cs"/>
        </a:defRPr>
      </a:lvl8pPr>
      <a:lvl9pPr marL="3654795" algn="l" defTabSz="456846"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CCF1068A-058D-4448-9A2B-BFFC4F595585}" type="datetimeFigureOut">
              <a:rPr lang="en-US" b="0" smtClean="0">
                <a:solidFill>
                  <a:prstClr val="black">
                    <a:tint val="75000"/>
                  </a:prstClr>
                </a:solidFill>
                <a:latin typeface="Calibri"/>
                <a:ea typeface="+mn-ea"/>
                <a:cs typeface="+mn-cs"/>
              </a:rPr>
              <a:pPr defTabSz="457200" fontAlgn="auto">
                <a:spcBef>
                  <a:spcPts val="0"/>
                </a:spcBef>
                <a:spcAft>
                  <a:spcPts val="0"/>
                </a:spcAft>
              </a:pPr>
              <a:t>3/14/15</a:t>
            </a:fld>
            <a:endParaRPr lang="en-US" b="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EF9BE4C7-3EA7-A14A-96EE-34D4AFA7A6DD}" type="slidenum">
              <a:rPr lang="en-US" b="0" smtClean="0">
                <a:solidFill>
                  <a:prstClr val="black">
                    <a:tint val="75000"/>
                  </a:prstClr>
                </a:solidFill>
                <a:latin typeface="Calibri"/>
                <a:ea typeface="+mn-ea"/>
                <a:cs typeface="+mn-cs"/>
              </a:rPr>
              <a:pPr defTabSz="457200" fontAlgn="auto">
                <a:spcBef>
                  <a:spcPts val="0"/>
                </a:spcBef>
                <a:spcAft>
                  <a:spcPts val="0"/>
                </a:spcAft>
              </a:pPr>
              <a:t>‹#›</a:t>
            </a:fld>
            <a:endParaRPr lang="en-US" b="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38888970"/>
      </p:ext>
    </p:extLst>
  </p:cSld>
  <p:clrMap bg1="lt1" tx1="dk1" bg2="lt2" tx2="dk2" accent1="accent1" accent2="accent2" accent3="accent3" accent4="accent4" accent5="accent5" accent6="accent6" hlink="hlink" folHlink="folHlink"/>
  <p:sldLayoutIdLst>
    <p:sldLayoutId id="2147527374" r:id="rId1"/>
    <p:sldLayoutId id="2147527375" r:id="rId2"/>
    <p:sldLayoutId id="2147527376" r:id="rId3"/>
    <p:sldLayoutId id="2147527377" r:id="rId4"/>
    <p:sldLayoutId id="2147527378" r:id="rId5"/>
    <p:sldLayoutId id="2147527379" r:id="rId6"/>
    <p:sldLayoutId id="2147527380" r:id="rId7"/>
    <p:sldLayoutId id="2147527381" r:id="rId8"/>
    <p:sldLayoutId id="2147527382" r:id="rId9"/>
    <p:sldLayoutId id="2147527383" r:id="rId10"/>
    <p:sldLayoutId id="21475273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37E6C2D4-94A1-0040-81D8-C8061C68EF33}"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13"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extLst>
      <p:ext uri="{BB962C8B-B14F-4D97-AF65-F5344CB8AC3E}">
        <p14:creationId xmlns:p14="http://schemas.microsoft.com/office/powerpoint/2010/main" val="3326089933"/>
      </p:ext>
    </p:extLst>
  </p:cSld>
  <p:clrMap bg1="lt1" tx1="dk1" bg2="lt2" tx2="dk2" accent1="accent1" accent2="accent2" accent3="accent3" accent4="accent4" accent5="accent5" accent6="accent6" hlink="hlink" folHlink="folHlink"/>
  <p:sldLayoutIdLst>
    <p:sldLayoutId id="2147527446" r:id="rId1"/>
    <p:sldLayoutId id="2147527447" r:id="rId2"/>
    <p:sldLayoutId id="2147527448" r:id="rId3"/>
    <p:sldLayoutId id="2147527449" r:id="rId4"/>
    <p:sldLayoutId id="2147527450" r:id="rId5"/>
    <p:sldLayoutId id="2147527451" r:id="rId6"/>
    <p:sldLayoutId id="2147527452" r:id="rId7"/>
    <p:sldLayoutId id="2147527453" r:id="rId8"/>
    <p:sldLayoutId id="2147527454" r:id="rId9"/>
    <p:sldLayoutId id="2147527455" r:id="rId10"/>
    <p:sldLayoutId id="2147527456" r:id="rId11"/>
    <p:sldLayoutId id="2147527457" r:id="rId12"/>
    <p:sldLayoutId id="2147527458"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8D6E5-415F-7A4A-8DDA-CF0F4A336E8D}" type="datetimeFigureOut">
              <a:rPr lang="en-US" smtClean="0"/>
              <a:t>3/14/15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FFD44-EB1C-7243-8BD2-3775DB3E6712}" type="slidenum">
              <a:rPr lang="en-US" smtClean="0"/>
              <a:t>‹#›</a:t>
            </a:fld>
            <a:endParaRPr lang="en-US"/>
          </a:p>
        </p:txBody>
      </p:sp>
    </p:spTree>
    <p:extLst>
      <p:ext uri="{BB962C8B-B14F-4D97-AF65-F5344CB8AC3E}">
        <p14:creationId xmlns:p14="http://schemas.microsoft.com/office/powerpoint/2010/main" val="3784508521"/>
      </p:ext>
    </p:extLst>
  </p:cSld>
  <p:clrMap bg1="lt1" tx1="dk1" bg2="lt2" tx2="dk2" accent1="accent1" accent2="accent2" accent3="accent3" accent4="accent4" accent5="accent5" accent6="accent6" hlink="hlink" folHlink="folHlink"/>
  <p:sldLayoutIdLst>
    <p:sldLayoutId id="2147527474" r:id="rId1"/>
    <p:sldLayoutId id="2147527475" r:id="rId2"/>
    <p:sldLayoutId id="2147527476" r:id="rId3"/>
    <p:sldLayoutId id="2147527477" r:id="rId4"/>
    <p:sldLayoutId id="2147527478" r:id="rId5"/>
    <p:sldLayoutId id="2147527479" r:id="rId6"/>
    <p:sldLayoutId id="2147527480" r:id="rId7"/>
    <p:sldLayoutId id="2147527481" r:id="rId8"/>
    <p:sldLayoutId id="2147527482" r:id="rId9"/>
    <p:sldLayoutId id="2147527483" r:id="rId10"/>
    <p:sldLayoutId id="2147527484"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57726D97-920B-DA44-BC1A-1DF5DA1B5EFB}"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28" r:id="rId1"/>
    <p:sldLayoutId id="2147526429" r:id="rId2"/>
    <p:sldLayoutId id="2147526430" r:id="rId3"/>
    <p:sldLayoutId id="2147526431" r:id="rId4"/>
    <p:sldLayoutId id="2147526432" r:id="rId5"/>
    <p:sldLayoutId id="2147526433" r:id="rId6"/>
    <p:sldLayoutId id="2147526434" r:id="rId7"/>
    <p:sldLayoutId id="2147526435" r:id="rId8"/>
    <p:sldLayoutId id="2147526436" r:id="rId9"/>
    <p:sldLayoutId id="2147526437" r:id="rId10"/>
    <p:sldLayoutId id="2147526438" r:id="rId11"/>
    <p:sldLayoutId id="2147526439" r:id="rId12"/>
    <p:sldLayoutId id="2147526440"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DF9DD4F-55BA-BF48-8446-5313B641451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41" r:id="rId1"/>
    <p:sldLayoutId id="2147526442" r:id="rId2"/>
    <p:sldLayoutId id="2147526443" r:id="rId3"/>
    <p:sldLayoutId id="2147526444" r:id="rId4"/>
    <p:sldLayoutId id="2147526445" r:id="rId5"/>
    <p:sldLayoutId id="2147526446" r:id="rId6"/>
    <p:sldLayoutId id="2147526447" r:id="rId7"/>
    <p:sldLayoutId id="2147526448" r:id="rId8"/>
    <p:sldLayoutId id="2147526449" r:id="rId9"/>
    <p:sldLayoutId id="2147526450" r:id="rId10"/>
    <p:sldLayoutId id="2147526451" r:id="rId11"/>
    <p:sldLayoutId id="2147526452" r:id="rId12"/>
    <p:sldLayoutId id="2147526453"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3541D8F9-7E4C-8044-80D6-1C1EEA09F2A5}" type="slidenum">
              <a:rPr lang="en-US" sz="1600" i="1">
                <a:solidFill>
                  <a:srgbClr val="000000"/>
                </a:solidFill>
                <a:effectLst>
                  <a:outerShdw blurRad="38100" dist="38100" dir="2700000" algn="tl">
                    <a:srgbClr val="DDDDDD"/>
                  </a:outerShdw>
                </a:effectLst>
                <a:latin typeface="Courier New" charset="0"/>
                <a:ea typeface="ＭＳ Ｐゴシック" charset="-128"/>
                <a:cs typeface="ＭＳ Ｐゴシック" charset="-128"/>
              </a:rPr>
              <a:pPr defTabSz="912804" eaLnBrk="0" hangingPunct="0">
                <a:defRPr/>
              </a:pPr>
              <a:t>‹#›</a:t>
            </a:fld>
            <a:r>
              <a:rPr lang="en-US" sz="1800" dirty="0">
                <a:solidFill>
                  <a:srgbClr val="808080"/>
                </a:solidFill>
                <a:ea typeface="ＭＳ Ｐゴシック" charset="-128"/>
                <a:cs typeface="ＭＳ Ｐゴシック" charset="-128"/>
              </a:rPr>
              <a:t> - </a:t>
            </a:r>
            <a:r>
              <a:rPr lang="en-US" sz="1000" dirty="0" err="1">
                <a:solidFill>
                  <a:srgbClr val="969696"/>
                </a:solidFill>
                <a:ea typeface="ＭＳ Ｐゴシック" charset="-128"/>
                <a:cs typeface="ＭＳ Ｐゴシック" charset="-128"/>
              </a:rPr>
              <a:t>Lectures.GersteinLab.org</a:t>
            </a:r>
            <a:endParaRPr lang="en-US" sz="300" b="0" dirty="0">
              <a:solidFill>
                <a:srgbClr val="000000"/>
              </a:solidFill>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526454" r:id="rId1"/>
    <p:sldLayoutId id="2147526455" r:id="rId2"/>
    <p:sldLayoutId id="2147526456" r:id="rId3"/>
    <p:sldLayoutId id="2147526457" r:id="rId4"/>
    <p:sldLayoutId id="2147526458" r:id="rId5"/>
    <p:sldLayoutId id="2147526459" r:id="rId6"/>
    <p:sldLayoutId id="2147526460" r:id="rId7"/>
    <p:sldLayoutId id="2147526461" r:id="rId8"/>
    <p:sldLayoutId id="2147526462" r:id="rId9"/>
    <p:sldLayoutId id="2147526463" r:id="rId10"/>
    <p:sldLayoutId id="2147526464" r:id="rId11"/>
    <p:sldLayoutId id="2147526465" r:id="rId12"/>
    <p:sldLayoutId id="2147526466"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8.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8940800" y="2395538"/>
            <a:ext cx="203200" cy="45894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a:endParaRPr lang="en-US">
              <a:solidFill>
                <a:srgbClr val="000000"/>
              </a:solidFill>
            </a:endParaRPr>
          </a:p>
        </p:txBody>
      </p:sp>
      <p:sp>
        <p:nvSpPr>
          <p:cNvPr id="2" name="Title 1"/>
          <p:cNvSpPr>
            <a:spLocks noGrp="1"/>
          </p:cNvSpPr>
          <p:nvPr>
            <p:ph type="ctrTitle"/>
          </p:nvPr>
        </p:nvSpPr>
        <p:spPr/>
        <p:txBody>
          <a:bodyPr/>
          <a:lstStyle/>
          <a:p>
            <a:r>
              <a:rPr lang="en-US" dirty="0" smtClean="0"/>
              <a:t>Thoughts on ENCODE Annotations</a:t>
            </a:r>
            <a:endParaRPr lang="en-US" dirty="0"/>
          </a:p>
        </p:txBody>
      </p:sp>
      <p:sp>
        <p:nvSpPr>
          <p:cNvPr id="3" name="Subtitle 2"/>
          <p:cNvSpPr>
            <a:spLocks noGrp="1"/>
          </p:cNvSpPr>
          <p:nvPr>
            <p:ph type="subTitle" idx="1"/>
          </p:nvPr>
        </p:nvSpPr>
        <p:spPr/>
        <p:txBody>
          <a:bodyPr/>
          <a:lstStyle/>
          <a:p>
            <a:r>
              <a:rPr lang="en-US" dirty="0" smtClean="0"/>
              <a:t>Mark Gerstein</a:t>
            </a:r>
            <a:endParaRPr lang="en-US" dirty="0"/>
          </a:p>
        </p:txBody>
      </p:sp>
    </p:spTree>
    <p:extLst>
      <p:ext uri="{BB962C8B-B14F-4D97-AF65-F5344CB8AC3E}">
        <p14:creationId xmlns:p14="http://schemas.microsoft.com/office/powerpoint/2010/main" val="3394043684"/>
      </p:ext>
    </p:extLst>
  </p:cSld>
  <p:clrMapOvr>
    <a:masterClrMapping/>
  </p:clrMapOvr>
  <p:transition xmlns:p14="http://schemas.microsoft.com/office/powerpoint/2010/main" advTm="3699"/>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3185" y="2164527"/>
            <a:ext cx="2350815" cy="4075037"/>
          </a:xfrm>
        </p:spPr>
        <p:txBody>
          <a:bodyPr>
            <a:normAutofit fontScale="90000"/>
          </a:bodyPr>
          <a:lstStyle/>
          <a:p>
            <a:r>
              <a:rPr lang="en-US" sz="2700" b="1" dirty="0" smtClean="0">
                <a:solidFill>
                  <a:srgbClr val="800000"/>
                </a:solidFill>
              </a:rPr>
              <a:t>Simplified</a:t>
            </a:r>
            <a:r>
              <a:rPr lang="en-US" sz="2200" b="1" dirty="0" smtClean="0">
                <a:solidFill>
                  <a:srgbClr val="800000"/>
                </a:solidFill>
              </a:rPr>
              <a:t> </a:t>
            </a:r>
            <a:br>
              <a:rPr lang="en-US" sz="2200" b="1" dirty="0" smtClean="0">
                <a:solidFill>
                  <a:srgbClr val="800000"/>
                </a:solidFill>
              </a:rPr>
            </a:br>
            <a:r>
              <a:rPr lang="en-US" sz="1600" b="1" dirty="0" smtClean="0">
                <a:solidFill>
                  <a:srgbClr val="800000"/>
                </a:solidFill>
              </a:rPr>
              <a:t/>
            </a:r>
            <a:br>
              <a:rPr lang="en-US" sz="1600" b="1" dirty="0" smtClean="0">
                <a:solidFill>
                  <a:srgbClr val="800000"/>
                </a:solidFill>
              </a:rPr>
            </a:br>
            <a:r>
              <a:rPr lang="en-US" sz="1600" dirty="0"/>
              <a:t/>
            </a:r>
            <a:br>
              <a:rPr lang="en-US" sz="1600" dirty="0"/>
            </a:br>
            <a:r>
              <a:rPr lang="en-US" sz="1600" dirty="0" smtClean="0"/>
              <a:t/>
            </a:r>
            <a:br>
              <a:rPr lang="en-US" sz="1600" dirty="0" smtClean="0"/>
            </a:br>
            <a:r>
              <a:rPr lang="en-US" sz="1600" dirty="0"/>
              <a:t/>
            </a:r>
            <a:br>
              <a:rPr lang="en-US" sz="1600" dirty="0"/>
            </a:br>
            <a:r>
              <a:rPr lang="en-US" sz="2200" dirty="0" smtClean="0"/>
              <a:t> </a:t>
            </a:r>
            <a:br>
              <a:rPr lang="en-US" sz="2200" dirty="0" smtClean="0"/>
            </a:br>
            <a:r>
              <a:rPr lang="en-US" sz="2200" dirty="0"/>
              <a:t/>
            </a:r>
            <a:br>
              <a:rPr lang="en-US" sz="2200" dirty="0"/>
            </a:br>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a:t/>
            </a:r>
            <a:br>
              <a:rPr lang="en-US" sz="1600" dirty="0"/>
            </a:br>
            <a:r>
              <a:rPr lang="en-US" sz="2700" b="1" dirty="0" smtClean="0">
                <a:solidFill>
                  <a:srgbClr val="4BAB50"/>
                </a:solidFill>
              </a:rPr>
              <a:t>Comprehensive</a:t>
            </a:r>
            <a:r>
              <a:rPr lang="en-US" sz="2200" dirty="0" smtClean="0"/>
              <a:t/>
            </a:r>
            <a:br>
              <a:rPr lang="en-US" sz="2200" dirty="0" smtClean="0"/>
            </a:br>
            <a:r>
              <a:rPr lang="en-US" sz="1600" dirty="0" smtClean="0"/>
              <a:t>(published annotation, mostly  in '12 &amp; '14 rollouts)</a:t>
            </a:r>
            <a:endParaRPr lang="en-US" sz="2200" dirty="0"/>
          </a:p>
        </p:txBody>
      </p:sp>
      <p:pic>
        <p:nvPicPr>
          <p:cNvPr id="4" name="Picture 3" descr="Screen Shot 2014-10-15 at 12.21.17 PM.pn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334654" y="368964"/>
            <a:ext cx="6138252" cy="6075025"/>
          </a:xfrm>
          <a:prstGeom prst="rect">
            <a:avLst/>
          </a:prstGeom>
          <a:ln>
            <a:solidFill>
              <a:schemeClr val="tx1"/>
            </a:solidFill>
          </a:ln>
        </p:spPr>
      </p:pic>
      <p:sp>
        <p:nvSpPr>
          <p:cNvPr id="3" name="Rectangle 2"/>
          <p:cNvSpPr/>
          <p:nvPr/>
        </p:nvSpPr>
        <p:spPr>
          <a:xfrm>
            <a:off x="-220869" y="1656522"/>
            <a:ext cx="9530522" cy="6626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0" y="3929270"/>
            <a:ext cx="9530522" cy="6626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329704"/>
      </p:ext>
    </p:extLst>
  </p:cSld>
  <p:clrMapOvr>
    <a:masterClrMapping/>
  </p:clrMapOvr>
  <mc:AlternateContent xmlns:mc="http://schemas.openxmlformats.org/markup-compatibility/2006" xmlns:p14="http://schemas.microsoft.com/office/powerpoint/2010/main">
    <mc:Choice Requires="p14">
      <p:transition spd="slow" p14:dur="2000" advTm="55694"/>
    </mc:Choice>
    <mc:Fallback xmlns="">
      <p:transition spd="slow" advTm="55694"/>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hape 68"/>
          <p:cNvSpPr>
            <a:spLocks noGrp="1"/>
          </p:cNvSpPr>
          <p:nvPr>
            <p:ph type="title"/>
          </p:nvPr>
        </p:nvSpPr>
        <p:spPr>
          <a:xfrm>
            <a:off x="317538" y="1593086"/>
            <a:ext cx="1989137" cy="709613"/>
          </a:xfrm>
        </p:spPr>
        <p:txBody>
          <a:bodyPr/>
          <a:lstStyle/>
          <a:p>
            <a:pPr>
              <a:spcBef>
                <a:spcPct val="0"/>
              </a:spcBef>
              <a:buClr>
                <a:srgbClr val="000000"/>
              </a:buClr>
              <a:buSzPct val="25000"/>
            </a:pPr>
            <a:r>
              <a:rPr lang="en-US" sz="1600" b="1" dirty="0" smtClean="0">
                <a:solidFill>
                  <a:srgbClr val="000000"/>
                </a:solidFill>
                <a:latin typeface="Arial" charset="0"/>
                <a:sym typeface="Arial" charset="0"/>
              </a:rPr>
              <a:t>“Comprehensive”</a:t>
            </a:r>
            <a:r>
              <a:rPr lang="en-US" sz="2000" b="1" dirty="0" smtClean="0">
                <a:solidFill>
                  <a:srgbClr val="000000"/>
                </a:solidFill>
                <a:latin typeface="Arial" charset="0"/>
                <a:sym typeface="Arial" charset="0"/>
              </a:rPr>
              <a:t/>
            </a:r>
            <a:br>
              <a:rPr lang="en-US" sz="2000" b="1" dirty="0" smtClean="0">
                <a:solidFill>
                  <a:srgbClr val="000000"/>
                </a:solidFill>
                <a:latin typeface="Arial" charset="0"/>
                <a:sym typeface="Arial" charset="0"/>
              </a:rPr>
            </a:br>
            <a:r>
              <a:rPr lang="en-US" sz="2000" b="1" dirty="0" smtClean="0">
                <a:solidFill>
                  <a:srgbClr val="000000"/>
                </a:solidFill>
                <a:latin typeface="Arial" charset="0"/>
                <a:sym typeface="Arial" charset="0"/>
              </a:rPr>
              <a:t>Functional </a:t>
            </a:r>
            <a:r>
              <a:rPr lang="en-US" sz="2000" b="1" dirty="0">
                <a:solidFill>
                  <a:srgbClr val="000000"/>
                </a:solidFill>
                <a:latin typeface="Arial" charset="0"/>
                <a:sym typeface="Arial" charset="0"/>
              </a:rPr>
              <a:t>Genomics Annotations</a:t>
            </a:r>
          </a:p>
        </p:txBody>
      </p:sp>
      <p:sp>
        <p:nvSpPr>
          <p:cNvPr id="168962" name="Shape 69"/>
          <p:cNvSpPr>
            <a:spLocks noGrp="1"/>
          </p:cNvSpPr>
          <p:nvPr>
            <p:ph type="body" idx="1"/>
          </p:nvPr>
        </p:nvSpPr>
        <p:spPr>
          <a:xfrm>
            <a:off x="2301709" y="222250"/>
            <a:ext cx="3430820" cy="6524625"/>
          </a:xfrm>
        </p:spPr>
        <p:txBody>
          <a:bodyPr/>
          <a:lstStyle/>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A) </a:t>
            </a:r>
            <a:r>
              <a:rPr lang="en-US" sz="1600" b="1" dirty="0" smtClean="0">
                <a:solidFill>
                  <a:srgbClr val="FF0000"/>
                </a:solidFill>
                <a:latin typeface="Arial" charset="0"/>
                <a:sym typeface="Arial" charset="0"/>
              </a:rPr>
              <a:t>PEAKS</a:t>
            </a:r>
            <a:endParaRPr lang="en-US" sz="1600" b="1" dirty="0">
              <a:solidFill>
                <a:srgbClr val="FF0000"/>
              </a:solidFill>
              <a:latin typeface="Arial" charset="0"/>
              <a:sym typeface="Arial" charset="0"/>
            </a:endParaRP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 </a:t>
            </a:r>
            <a:r>
              <a:rPr lang="en-US" sz="1200" dirty="0" err="1" smtClean="0">
                <a:solidFill>
                  <a:srgbClr val="000000"/>
                </a:solidFill>
                <a:latin typeface="Arial" charset="0"/>
                <a:sym typeface="Arial" charset="0"/>
              </a:rPr>
              <a:t>DNase</a:t>
            </a:r>
            <a:r>
              <a:rPr lang="en-US" sz="1200" dirty="0" smtClean="0">
                <a:solidFill>
                  <a:srgbClr val="000000"/>
                </a:solidFill>
                <a:latin typeface="Arial" charset="0"/>
                <a:sym typeface="Arial" charset="0"/>
              </a:rPr>
              <a:t> </a:t>
            </a:r>
            <a:r>
              <a:rPr lang="en-US" sz="1200" dirty="0">
                <a:solidFill>
                  <a:srgbClr val="000000"/>
                </a:solidFill>
                <a:latin typeface="Arial" charset="0"/>
                <a:sym typeface="Arial" charset="0"/>
              </a:rPr>
              <a:t>peaks at the UCSC genome browser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2. The regulation track at the UCSC genome browser, with compilation of TF </a:t>
            </a:r>
            <a:r>
              <a:rPr lang="en-US" sz="1200" dirty="0" err="1">
                <a:solidFill>
                  <a:srgbClr val="000000"/>
                </a:solidFill>
                <a:latin typeface="Arial" charset="0"/>
                <a:sym typeface="Arial" charset="0"/>
              </a:rPr>
              <a:t>ChIP</a:t>
            </a:r>
            <a:r>
              <a:rPr lang="en-US" sz="1200" dirty="0">
                <a:solidFill>
                  <a:srgbClr val="000000"/>
                </a:solidFill>
                <a:latin typeface="Arial" charset="0"/>
                <a:sym typeface="Arial" charset="0"/>
              </a:rPr>
              <a:t>-seq peaks from uniform processing (individual peaks are annotated with TF and cell line)</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3. Blacklist Regions</a:t>
            </a:r>
            <a:endParaRPr lang="en-US" sz="1600" dirty="0">
              <a:solidFill>
                <a:srgbClr val="000000"/>
              </a:solidFill>
              <a:latin typeface="Arial" charset="0"/>
              <a:sym typeface="Arial" charset="0"/>
            </a:endParaRP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B</a:t>
            </a:r>
            <a:r>
              <a:rPr lang="en-US" sz="1600" b="1" dirty="0" smtClean="0">
                <a:solidFill>
                  <a:srgbClr val="FF0000"/>
                </a:solidFill>
                <a:latin typeface="Arial" charset="0"/>
                <a:sym typeface="Arial" charset="0"/>
              </a:rPr>
              <a:t>) </a:t>
            </a:r>
            <a:r>
              <a:rPr lang="en-US" sz="1600" b="1" dirty="0">
                <a:solidFill>
                  <a:srgbClr val="FF0000"/>
                </a:solidFill>
                <a:latin typeface="Arial" charset="0"/>
                <a:sym typeface="Arial" charset="0"/>
              </a:rPr>
              <a:t>PROMOTERS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Annotated GENCODE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(also, </a:t>
            </a:r>
            <a:r>
              <a:rPr lang="en-US" sz="1200" dirty="0" err="1">
                <a:solidFill>
                  <a:srgbClr val="000000"/>
                </a:solidFill>
                <a:latin typeface="Arial" charset="0"/>
                <a:sym typeface="Arial" charset="0"/>
              </a:rPr>
              <a:t>TSSes</a:t>
            </a:r>
            <a:r>
              <a:rPr lang="en-US" sz="1200" dirty="0">
                <a:solidFill>
                  <a:srgbClr val="000000"/>
                </a:solidFill>
                <a:latin typeface="Arial" charset="0"/>
                <a:sym typeface="Arial" charset="0"/>
              </a:rPr>
              <a:t> with FANTOM CAGE support)</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C</a:t>
            </a:r>
            <a:r>
              <a:rPr lang="en-US" sz="1600" b="1" dirty="0" smtClean="0">
                <a:solidFill>
                  <a:srgbClr val="FF0000"/>
                </a:solidFill>
                <a:latin typeface="Arial" charset="0"/>
                <a:sym typeface="Arial" charset="0"/>
              </a:rPr>
              <a:t>) </a:t>
            </a:r>
            <a:r>
              <a:rPr lang="en-US" sz="1600" b="1" dirty="0">
                <a:solidFill>
                  <a:srgbClr val="FF0000"/>
                </a:solidFill>
                <a:latin typeface="Arial" charset="0"/>
                <a:sym typeface="Arial" charset="0"/>
              </a:rPr>
              <a:t>ENHANCERS (Supervised)</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D</a:t>
            </a:r>
            <a:r>
              <a:rPr lang="en-US" sz="1600" b="1" dirty="0" smtClean="0">
                <a:solidFill>
                  <a:srgbClr val="FF0000"/>
                </a:solidFill>
                <a:latin typeface="Arial" charset="0"/>
                <a:sym typeface="Arial" charset="0"/>
              </a:rPr>
              <a:t>) </a:t>
            </a:r>
            <a:r>
              <a:rPr lang="en-US" sz="1600" b="1" dirty="0">
                <a:solidFill>
                  <a:srgbClr val="FF0000"/>
                </a:solidFill>
                <a:latin typeface="Arial" charset="0"/>
                <a:sym typeface="Arial" charset="0"/>
              </a:rPr>
              <a:t>UNSUPERVISED SEGMENTATIONS, </a:t>
            </a:r>
            <a:br>
              <a:rPr lang="en-US" sz="1600" b="1" dirty="0">
                <a:solidFill>
                  <a:srgbClr val="FF0000"/>
                </a:solidFill>
                <a:latin typeface="Arial" charset="0"/>
                <a:sym typeface="Arial" charset="0"/>
              </a:rPr>
            </a:br>
            <a:r>
              <a:rPr lang="en-US" sz="1600" b="1" dirty="0">
                <a:solidFill>
                  <a:srgbClr val="FF0000"/>
                </a:solidFill>
                <a:latin typeface="Arial" charset="0"/>
                <a:sym typeface="Arial" charset="0"/>
              </a:rPr>
              <a:t>INCLUDING </a:t>
            </a:r>
            <a:r>
              <a:rPr lang="en-US" sz="1600" b="1" dirty="0" smtClean="0">
                <a:solidFill>
                  <a:srgbClr val="FF0000"/>
                </a:solidFill>
                <a:latin typeface="Arial" charset="0"/>
                <a:sym typeface="Arial" charset="0"/>
              </a:rPr>
              <a:t>ENHANCERS</a:t>
            </a:r>
          </a:p>
          <a:p>
            <a:pPr marL="0" indent="0">
              <a:spcBef>
                <a:spcPct val="0"/>
              </a:spcBef>
              <a:buClr>
                <a:srgbClr val="000000"/>
              </a:buClr>
              <a:buSzPct val="25000"/>
              <a:buFont typeface="Arial" charset="0"/>
              <a:buNone/>
            </a:pPr>
            <a:endParaRPr lang="en-US" sz="16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err="1" smtClean="0">
                <a:solidFill>
                  <a:srgbClr val="000000"/>
                </a:solidFill>
                <a:latin typeface="Arial" charset="0"/>
                <a:sym typeface="Arial" charset="0"/>
              </a:rPr>
              <a:t>ChromHMM</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SegWay</a:t>
            </a:r>
            <a:r>
              <a:rPr lang="en-US" sz="1200" dirty="0">
                <a:solidFill>
                  <a:srgbClr val="000000"/>
                </a:solidFill>
                <a:latin typeface="Arial" charset="0"/>
                <a:sym typeface="Arial" charset="0"/>
              </a:rPr>
              <a:t>, </a:t>
            </a:r>
            <a:r>
              <a:rPr lang="en-US" sz="1200" dirty="0" err="1">
                <a:solidFill>
                  <a:srgbClr val="000000"/>
                </a:solidFill>
                <a:latin typeface="Arial" charset="0"/>
                <a:sym typeface="Arial" charset="0"/>
              </a:rPr>
              <a:t>HiHMM</a:t>
            </a:r>
            <a:r>
              <a:rPr lang="en-US" sz="1200" dirty="0">
                <a:solidFill>
                  <a:srgbClr val="000000"/>
                </a:solidFill>
                <a:latin typeface="Arial" charset="0"/>
                <a:sym typeface="Arial" charset="0"/>
              </a:rPr>
              <a:t>....</a:t>
            </a:r>
          </a:p>
          <a:p>
            <a:pPr marL="0" indent="0">
              <a:spcBef>
                <a:spcPct val="0"/>
              </a:spcBef>
              <a:buClr>
                <a:srgbClr val="000000"/>
              </a:buClr>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FF0000"/>
                </a:solidFill>
                <a:latin typeface="Arial" charset="0"/>
                <a:sym typeface="Arial" charset="0"/>
              </a:rPr>
              <a:t>E</a:t>
            </a:r>
            <a:r>
              <a:rPr lang="en-US" sz="1600" b="1" dirty="0" smtClean="0">
                <a:solidFill>
                  <a:srgbClr val="FF0000"/>
                </a:solidFill>
                <a:latin typeface="Arial" charset="0"/>
                <a:sym typeface="Arial" charset="0"/>
              </a:rPr>
              <a:t>) </a:t>
            </a:r>
            <a:r>
              <a:rPr lang="en-US" sz="1600" b="1" dirty="0">
                <a:solidFill>
                  <a:srgbClr val="FF0000"/>
                </a:solidFill>
                <a:latin typeface="Arial" charset="0"/>
                <a:sym typeface="Arial" charset="0"/>
              </a:rPr>
              <a:t>HOT/LOT REGIONS</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 </a:t>
            </a:r>
          </a:p>
          <a:p>
            <a:pPr marL="0" indent="0">
              <a:spcBef>
                <a:spcPct val="0"/>
              </a:spcBef>
              <a:buClr>
                <a:srgbClr val="000000"/>
              </a:buClr>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Font typeface="Arial" charset="0"/>
              <a:buNone/>
            </a:pPr>
            <a:endParaRPr lang="en-US" sz="3000" dirty="0">
              <a:solidFill>
                <a:srgbClr val="000000"/>
              </a:solidFill>
              <a:latin typeface="Arial" charset="0"/>
              <a:sym typeface="Arial" charset="0"/>
            </a:endParaRPr>
          </a:p>
        </p:txBody>
      </p:sp>
      <p:sp>
        <p:nvSpPr>
          <p:cNvPr id="168963" name="Shape 70"/>
          <p:cNvSpPr>
            <a:spLocks noGrp="1"/>
          </p:cNvSpPr>
          <p:nvPr>
            <p:ph type="body" idx="2"/>
          </p:nvPr>
        </p:nvSpPr>
        <p:spPr>
          <a:xfrm>
            <a:off x="5701358" y="222250"/>
            <a:ext cx="3188642" cy="4170045"/>
          </a:xfrm>
        </p:spPr>
        <p:txBody>
          <a:bodyPr/>
          <a:lstStyle/>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B400"/>
                </a:solidFill>
                <a:latin typeface="Arial" charset="0"/>
                <a:sym typeface="Arial" charset="0"/>
              </a:rPr>
              <a:t>F) </a:t>
            </a:r>
            <a:r>
              <a:rPr lang="en-US" sz="1600" b="1" dirty="0" smtClean="0">
                <a:solidFill>
                  <a:srgbClr val="00B400"/>
                </a:solidFill>
                <a:latin typeface="Arial" charset="0"/>
                <a:sym typeface="Arial" charset="0"/>
              </a:rPr>
              <a:t>CONNECTIVITY</a:t>
            </a:r>
          </a:p>
          <a:p>
            <a:pPr marL="0" indent="0">
              <a:spcBef>
                <a:spcPct val="0"/>
              </a:spcBef>
              <a:buClr>
                <a:srgbClr val="000000"/>
              </a:buClr>
              <a:buSzPct val="25000"/>
              <a:buFont typeface="Arial" charset="0"/>
              <a:buNone/>
            </a:pPr>
            <a:endParaRPr lang="en-US" sz="16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 Enhancer-target gene connection</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2. TF-target network connectivity</a:t>
            </a: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3. TADs: Topologically Associated Domain</a:t>
            </a:r>
          </a:p>
          <a:p>
            <a:pPr marL="0" indent="0">
              <a:spcBef>
                <a:spcPct val="0"/>
              </a:spcBef>
              <a:buClr>
                <a:srgbClr val="000000"/>
              </a:buClr>
              <a:buSzPct val="25000"/>
              <a:buFont typeface="Arial" charset="0"/>
              <a:buNone/>
            </a:pPr>
            <a:endParaRPr lang="en-US" sz="1600" b="1" dirty="0" smtClean="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smtClean="0">
                <a:solidFill>
                  <a:srgbClr val="00B400"/>
                </a:solidFill>
                <a:latin typeface="Arial" charset="0"/>
                <a:sym typeface="Arial" charset="0"/>
              </a:rPr>
              <a:t>G) MOTIFS </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for TF binding</a:t>
            </a:r>
          </a:p>
          <a:p>
            <a:pPr marL="0" indent="0">
              <a:spcBef>
                <a:spcPct val="0"/>
              </a:spcBef>
              <a:buClr>
                <a:srgbClr val="000000"/>
              </a:buClr>
              <a:buSzPct val="25000"/>
              <a:buFont typeface="Arial" charset="0"/>
              <a:buNone/>
            </a:pPr>
            <a:endParaRPr lang="en-US" sz="1200" b="1"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a:solidFill>
                  <a:srgbClr val="000090"/>
                </a:solidFill>
                <a:latin typeface="Arial" charset="0"/>
                <a:sym typeface="Arial" charset="0"/>
              </a:rPr>
              <a:t>H</a:t>
            </a:r>
            <a:r>
              <a:rPr lang="en-US" sz="1600" b="1" dirty="0" smtClean="0">
                <a:solidFill>
                  <a:srgbClr val="000090"/>
                </a:solidFill>
                <a:latin typeface="Arial" charset="0"/>
                <a:sym typeface="Arial" charset="0"/>
              </a:rPr>
              <a:t>) RNA</a:t>
            </a:r>
            <a:endParaRPr lang="en-US" sz="1600" b="1" dirty="0">
              <a:solidFill>
                <a:srgbClr val="000090"/>
              </a:solidFill>
              <a:latin typeface="Arial" charset="0"/>
              <a:sym typeface="Arial" charset="0"/>
            </a:endParaRPr>
          </a:p>
          <a:p>
            <a:pPr marL="0" indent="0">
              <a:spcBef>
                <a:spcPct val="0"/>
              </a:spcBef>
              <a:buClr>
                <a:srgbClr val="000000"/>
              </a:buClr>
              <a:buSzPct val="25000"/>
              <a:buFont typeface="Arial" charset="0"/>
              <a:buNone/>
            </a:pPr>
            <a:endParaRPr lang="en-US" sz="16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1. </a:t>
            </a:r>
            <a:r>
              <a:rPr lang="en-US" sz="1200" dirty="0">
                <a:solidFill>
                  <a:srgbClr val="000000"/>
                </a:solidFill>
                <a:latin typeface="Arial" charset="0"/>
                <a:sym typeface="Arial" charset="0"/>
              </a:rPr>
              <a:t>A matrix of expression data of known genes (or exons) for protein-coding genes &amp; known ncRNAs {on many cell lines}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2. </a:t>
            </a:r>
            <a:r>
              <a:rPr lang="en-US" sz="1200" dirty="0">
                <a:solidFill>
                  <a:srgbClr val="000000"/>
                </a:solidFill>
                <a:latin typeface="Arial" charset="0"/>
                <a:sym typeface="Arial" charset="0"/>
              </a:rPr>
              <a:t>Novel RNA </a:t>
            </a:r>
            <a:r>
              <a:rPr lang="en-US" sz="1200" dirty="0" err="1">
                <a:solidFill>
                  <a:srgbClr val="000000"/>
                </a:solidFill>
                <a:latin typeface="Arial" charset="0"/>
                <a:sym typeface="Arial" charset="0"/>
              </a:rPr>
              <a:t>contigs</a:t>
            </a:r>
            <a:r>
              <a:rPr lang="en-US" sz="1200" dirty="0">
                <a:solidFill>
                  <a:srgbClr val="000000"/>
                </a:solidFill>
                <a:latin typeface="Arial" charset="0"/>
                <a:sym typeface="Arial" charset="0"/>
              </a:rPr>
              <a:t> track, i.e., possible novel </a:t>
            </a:r>
            <a:r>
              <a:rPr lang="en-US" sz="1200" dirty="0" smtClean="0">
                <a:solidFill>
                  <a:srgbClr val="000000"/>
                </a:solidFill>
                <a:latin typeface="Arial" charset="0"/>
                <a:sym typeface="Arial" charset="0"/>
              </a:rPr>
              <a:t>transcripts (</a:t>
            </a:r>
            <a:r>
              <a:rPr lang="en-US" sz="1200" dirty="0" err="1" smtClean="0">
                <a:solidFill>
                  <a:srgbClr val="000000"/>
                </a:solidFill>
                <a:latin typeface="Arial" charset="0"/>
                <a:sym typeface="Arial" charset="0"/>
              </a:rPr>
              <a:t>ie</a:t>
            </a:r>
            <a:r>
              <a:rPr lang="en-US" sz="1200" dirty="0" smtClean="0">
                <a:solidFill>
                  <a:srgbClr val="000000"/>
                </a:solidFill>
                <a:latin typeface="Arial" charset="0"/>
                <a:sym typeface="Arial" charset="0"/>
              </a:rPr>
              <a:t> Transcriptionally </a:t>
            </a:r>
            <a:r>
              <a:rPr lang="en-US" sz="1200" dirty="0">
                <a:solidFill>
                  <a:srgbClr val="000000"/>
                </a:solidFill>
                <a:latin typeface="Arial" charset="0"/>
                <a:sym typeface="Arial" charset="0"/>
              </a:rPr>
              <a:t>Active Regions </a:t>
            </a:r>
            <a:r>
              <a:rPr lang="en-US" sz="1200" dirty="0" smtClean="0">
                <a:solidFill>
                  <a:srgbClr val="000000"/>
                </a:solidFill>
                <a:latin typeface="Arial" charset="0"/>
                <a:sym typeface="Arial" charset="0"/>
              </a:rPr>
              <a:t>or TARs)</a:t>
            </a: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smtClean="0">
                <a:solidFill>
                  <a:srgbClr val="000000"/>
                </a:solidFill>
                <a:latin typeface="Arial" charset="0"/>
                <a:sym typeface="Arial" charset="0"/>
              </a:rPr>
              <a:t>3. </a:t>
            </a:r>
            <a:r>
              <a:rPr lang="en-US" sz="1200" dirty="0">
                <a:solidFill>
                  <a:srgbClr val="000000"/>
                </a:solidFill>
                <a:latin typeface="Arial" charset="0"/>
                <a:sym typeface="Arial" charset="0"/>
              </a:rPr>
              <a:t>Novel </a:t>
            </a:r>
            <a:r>
              <a:rPr lang="en-US" sz="1200" dirty="0" smtClean="0">
                <a:solidFill>
                  <a:srgbClr val="000000"/>
                </a:solidFill>
                <a:latin typeface="Arial" charset="0"/>
                <a:sym typeface="Arial" charset="0"/>
              </a:rPr>
              <a:t>junctions</a:t>
            </a: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600" b="1" dirty="0" smtClean="0">
                <a:solidFill>
                  <a:srgbClr val="000000"/>
                </a:solidFill>
                <a:latin typeface="Arial" charset="0"/>
                <a:sym typeface="Arial" charset="0"/>
              </a:rPr>
              <a:t>I) OTHER</a:t>
            </a:r>
            <a:endParaRPr lang="en-US" sz="1200" b="1" dirty="0">
              <a:solidFill>
                <a:srgbClr val="7F7F7F"/>
              </a:solidFill>
              <a:latin typeface="Arial" charset="0"/>
              <a:sym typeface="Arial" charset="0"/>
            </a:endParaRPr>
          </a:p>
          <a:p>
            <a:pPr marL="0" indent="0">
              <a:spcBef>
                <a:spcPct val="0"/>
              </a:spcBef>
              <a:buClr>
                <a:srgbClr val="000000"/>
              </a:buClr>
              <a:buSzPct val="25000"/>
              <a:buFont typeface="Arial" charset="0"/>
              <a:buNone/>
            </a:pPr>
            <a:endParaRPr lang="en-US" sz="1200" dirty="0" smtClean="0">
              <a:solidFill>
                <a:srgbClr val="000000"/>
              </a:solidFill>
              <a:latin typeface="Arial" charset="0"/>
              <a:sym typeface="Arial" charset="0"/>
            </a:endParaRPr>
          </a:p>
          <a:p>
            <a:pPr marL="0" indent="0">
              <a:spcBef>
                <a:spcPct val="0"/>
              </a:spcBef>
              <a:buClr>
                <a:srgbClr val="000000"/>
              </a:buClr>
              <a:buSzPct val="25000"/>
              <a:buFont typeface="Arial" charset="0"/>
              <a:buNone/>
            </a:pPr>
            <a:r>
              <a:rPr lang="en-US" sz="1200" dirty="0">
                <a:solidFill>
                  <a:srgbClr val="000000"/>
                </a:solidFill>
                <a:latin typeface="Arial" charset="0"/>
                <a:sym typeface="Arial" charset="0"/>
              </a:rPr>
              <a:t>1</a:t>
            </a:r>
            <a:r>
              <a:rPr lang="en-US" sz="1200" dirty="0" smtClean="0">
                <a:solidFill>
                  <a:srgbClr val="000000"/>
                </a:solidFill>
                <a:latin typeface="Arial" charset="0"/>
                <a:sym typeface="Arial" charset="0"/>
              </a:rPr>
              <a:t>. List </a:t>
            </a:r>
            <a:r>
              <a:rPr lang="en-US" sz="1200" dirty="0">
                <a:solidFill>
                  <a:srgbClr val="000000"/>
                </a:solidFill>
                <a:latin typeface="Arial" charset="0"/>
                <a:sym typeface="Arial" charset="0"/>
              </a:rPr>
              <a:t>of Allelic SNPs &amp; </a:t>
            </a:r>
            <a:r>
              <a:rPr lang="en-US" sz="1200" dirty="0" smtClean="0">
                <a:solidFill>
                  <a:srgbClr val="000000"/>
                </a:solidFill>
                <a:latin typeface="Arial" charset="0"/>
                <a:sym typeface="Arial" charset="0"/>
              </a:rPr>
              <a:t>Regions</a:t>
            </a:r>
          </a:p>
          <a:p>
            <a:pPr marL="0" indent="0">
              <a:spcBef>
                <a:spcPct val="0"/>
              </a:spcBef>
              <a:buClr>
                <a:srgbClr val="000000"/>
              </a:buClr>
              <a:buSzPct val="25000"/>
              <a:buNone/>
            </a:pPr>
            <a:r>
              <a:rPr lang="en-US" sz="1200" dirty="0" smtClean="0">
                <a:solidFill>
                  <a:srgbClr val="000000"/>
                </a:solidFill>
                <a:latin typeface="Arial" charset="0"/>
                <a:sym typeface="Arial" charset="0"/>
              </a:rPr>
              <a:t>2. Models</a:t>
            </a:r>
            <a:endParaRPr lang="en-US" sz="1200" dirty="0">
              <a:solidFill>
                <a:srgbClr val="000000"/>
              </a:solidFill>
              <a:latin typeface="Arial" charset="0"/>
              <a:sym typeface="Arial" charset="0"/>
            </a:endParaRPr>
          </a:p>
          <a:p>
            <a:pPr marL="0" indent="0">
              <a:spcBef>
                <a:spcPct val="0"/>
              </a:spcBef>
              <a:buClr>
                <a:srgbClr val="000000"/>
              </a:buClr>
              <a:buSzPct val="25000"/>
              <a:buFont typeface="Arial" charset="0"/>
              <a:buNone/>
            </a:pPr>
            <a:endParaRPr lang="en-US" sz="1200" dirty="0">
              <a:solidFill>
                <a:srgbClr val="000000"/>
              </a:solidFill>
              <a:latin typeface="Arial" charset="0"/>
              <a:sym typeface="Arial" charset="0"/>
            </a:endParaRPr>
          </a:p>
        </p:txBody>
      </p:sp>
    </p:spTree>
    <p:extLst>
      <p:ext uri="{BB962C8B-B14F-4D97-AF65-F5344CB8AC3E}">
        <p14:creationId xmlns:p14="http://schemas.microsoft.com/office/powerpoint/2010/main" val="563451054"/>
      </p:ext>
    </p:extLst>
  </p:cSld>
  <p:clrMapOvr>
    <a:masterClrMapping/>
  </p:clrMapOvr>
  <p:transition xmlns:p14="http://schemas.microsoft.com/office/powerpoint/2010/main" spd="slow" advTm="59793">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124" y="224337"/>
            <a:ext cx="5610876" cy="530152"/>
          </a:xfrm>
        </p:spPr>
        <p:txBody>
          <a:bodyPr/>
          <a:lstStyle/>
          <a:p>
            <a:r>
              <a:rPr lang="en-US" sz="2000" dirty="0" smtClean="0"/>
              <a:t>“App Store” for Annotation v </a:t>
            </a:r>
            <a:r>
              <a:rPr lang="en-US" sz="2000" dirty="0"/>
              <a:t>Defaults: Encourage innovation </a:t>
            </a:r>
            <a:r>
              <a:rPr lang="en-US" sz="2000" dirty="0" smtClean="0"/>
              <a:t>&amp; remain </a:t>
            </a:r>
            <a:r>
              <a:rPr lang="en-US" sz="2000" dirty="0"/>
              <a:t>organized</a:t>
            </a:r>
          </a:p>
        </p:txBody>
      </p:sp>
      <p:sp>
        <p:nvSpPr>
          <p:cNvPr id="3" name="Text Placeholder 2"/>
          <p:cNvSpPr>
            <a:spLocks noGrp="1"/>
          </p:cNvSpPr>
          <p:nvPr>
            <p:ph type="body" idx="1"/>
          </p:nvPr>
        </p:nvSpPr>
        <p:spPr>
          <a:xfrm>
            <a:off x="-12573" y="-26172"/>
            <a:ext cx="3491936" cy="6347093"/>
          </a:xfrm>
        </p:spPr>
        <p:txBody>
          <a:bodyPr/>
          <a:lstStyle/>
          <a:p>
            <a:r>
              <a:rPr lang="en-US" sz="1800" dirty="0"/>
              <a:t>Simplified, "monolithic" annotation </a:t>
            </a:r>
            <a:r>
              <a:rPr lang="en-US" sz="1800" b="1" dirty="0">
                <a:solidFill>
                  <a:srgbClr val="FF0000"/>
                </a:solidFill>
              </a:rPr>
              <a:t>deliberately does not include</a:t>
            </a:r>
            <a:r>
              <a:rPr lang="en-US" sz="1800" dirty="0"/>
              <a:t> everything</a:t>
            </a:r>
          </a:p>
          <a:p>
            <a:r>
              <a:rPr lang="en-US" sz="1800" dirty="0"/>
              <a:t>Want to </a:t>
            </a:r>
            <a:r>
              <a:rPr lang="en-US" sz="1800" b="1" dirty="0">
                <a:solidFill>
                  <a:srgbClr val="FF0000"/>
                </a:solidFill>
              </a:rPr>
              <a:t>encourage innovation</a:t>
            </a:r>
            <a:r>
              <a:rPr lang="en-US" sz="1800" b="1" dirty="0"/>
              <a:t> </a:t>
            </a:r>
            <a:r>
              <a:rPr lang="en-US" sz="1800" dirty="0"/>
              <a:t>by many </a:t>
            </a:r>
            <a:r>
              <a:rPr lang="en-US" sz="1800" dirty="0" smtClean="0"/>
              <a:t>both inside &amp; outside consortium -- yet </a:t>
            </a:r>
            <a:r>
              <a:rPr lang="en-US" sz="1800" dirty="0"/>
              <a:t>still have </a:t>
            </a:r>
            <a:r>
              <a:rPr lang="en-US" sz="1800" dirty="0" smtClean="0"/>
              <a:t>organization. Want to feature not squelch work of others.</a:t>
            </a:r>
            <a:endParaRPr lang="en-US" sz="1800" dirty="0"/>
          </a:p>
          <a:p>
            <a:r>
              <a:rPr lang="en-US" sz="1800" b="1" dirty="0"/>
              <a:t>Metaphor</a:t>
            </a:r>
            <a:r>
              <a:rPr lang="en-US" sz="1800" dirty="0"/>
              <a:t>: </a:t>
            </a:r>
            <a:r>
              <a:rPr lang="en-US" sz="1800" dirty="0" smtClean="0"/>
              <a:t/>
            </a:r>
            <a:br>
              <a:rPr lang="en-US" sz="1800" dirty="0" smtClean="0"/>
            </a:br>
            <a:r>
              <a:rPr lang="en-US" sz="1800" b="1" dirty="0" smtClean="0"/>
              <a:t>App </a:t>
            </a:r>
            <a:r>
              <a:rPr lang="en-US" sz="1800" b="1" dirty="0"/>
              <a:t>Store</a:t>
            </a:r>
            <a:r>
              <a:rPr lang="en-US" sz="1800" dirty="0"/>
              <a:t> v Default Apps v everything on web</a:t>
            </a:r>
          </a:p>
          <a:p>
            <a:r>
              <a:rPr lang="en-US" sz="1800" b="1" dirty="0"/>
              <a:t>Need to develop a process</a:t>
            </a:r>
            <a:r>
              <a:rPr lang="en-US" sz="1800" dirty="0"/>
              <a:t> for getting into the ENCODE "app store" – </a:t>
            </a:r>
            <a:r>
              <a:rPr lang="en-US" sz="1800" dirty="0" err="1"/>
              <a:t>eg</a:t>
            </a:r>
            <a:r>
              <a:rPr lang="en-US" sz="1800" dirty="0"/>
              <a:t> </a:t>
            </a:r>
            <a:r>
              <a:rPr lang="en-US" sz="1800" dirty="0" smtClean="0"/>
              <a:t>specs</a:t>
            </a:r>
            <a:r>
              <a:rPr lang="en-US" sz="1800" dirty="0"/>
              <a:t>, being published, give </a:t>
            </a:r>
            <a:r>
              <a:rPr lang="en-US" sz="1800" dirty="0" smtClean="0"/>
              <a:t>a presentation </a:t>
            </a:r>
            <a:r>
              <a:rPr lang="en-US" sz="1800" dirty="0"/>
              <a:t>on the AWG, &amp;</a:t>
            </a:r>
            <a:r>
              <a:rPr lang="en-US" sz="1800" dirty="0" smtClean="0"/>
              <a:t>c</a:t>
            </a:r>
            <a:endParaRPr lang="en-US" sz="1800" dirty="0"/>
          </a:p>
          <a:p>
            <a:r>
              <a:rPr lang="en-US" sz="1800" dirty="0" smtClean="0"/>
              <a:t>How does ENCODE interact w/ individuals creating annotation from </a:t>
            </a:r>
            <a:r>
              <a:rPr lang="en-US" sz="1800" dirty="0"/>
              <a:t>ENCODE data, other annotation resources </a:t>
            </a:r>
            <a:r>
              <a:rPr lang="en-US" sz="1800" dirty="0" smtClean="0"/>
              <a:t>(</a:t>
            </a:r>
            <a:r>
              <a:rPr lang="en-US" sz="1800" dirty="0" err="1" smtClean="0"/>
              <a:t>eg</a:t>
            </a:r>
            <a:r>
              <a:rPr lang="en-US" sz="1800" dirty="0" smtClean="0"/>
              <a:t> ENSEMBL</a:t>
            </a:r>
            <a:r>
              <a:rPr lang="en-US" sz="1800" dirty="0"/>
              <a:t>), other </a:t>
            </a:r>
            <a:r>
              <a:rPr lang="en-US" sz="1800" dirty="0" smtClean="0"/>
              <a:t>consortia </a:t>
            </a:r>
            <a:r>
              <a:rPr lang="en-US" sz="1800" dirty="0"/>
              <a:t>developing annotation </a:t>
            </a:r>
            <a:r>
              <a:rPr lang="en-US" sz="1800" dirty="0" smtClean="0"/>
              <a:t>(</a:t>
            </a:r>
            <a:r>
              <a:rPr lang="en-US" sz="1800" dirty="0" err="1" smtClean="0"/>
              <a:t>eg</a:t>
            </a:r>
            <a:r>
              <a:rPr lang="en-US" sz="1800" dirty="0" smtClean="0"/>
              <a:t> </a:t>
            </a:r>
            <a:r>
              <a:rPr lang="en-US" sz="1800" dirty="0" err="1"/>
              <a:t>GTEx</a:t>
            </a:r>
            <a:r>
              <a:rPr lang="en-US" sz="1800" dirty="0" smtClean="0"/>
              <a:t>)</a:t>
            </a:r>
            <a:endParaRPr lang="en-US" sz="1800" dirty="0"/>
          </a:p>
        </p:txBody>
      </p:sp>
      <p:sp>
        <p:nvSpPr>
          <p:cNvPr id="4" name="Oval 3"/>
          <p:cNvSpPr/>
          <p:nvPr/>
        </p:nvSpPr>
        <p:spPr bwMode="auto">
          <a:xfrm>
            <a:off x="3404376" y="1099483"/>
            <a:ext cx="5714478" cy="5714478"/>
          </a:xfrm>
          <a:prstGeom prst="ellipse">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pitchFamily="-65" charset="0"/>
              </a:rPr>
              <a:t>All Annotation </a:t>
            </a:r>
            <a:br>
              <a:rPr kumimoji="0" lang="en-US" sz="2000" i="0" u="none" strike="noStrike" cap="none" normalizeH="0" baseline="0" dirty="0" smtClean="0">
                <a:ln>
                  <a:noFill/>
                </a:ln>
                <a:solidFill>
                  <a:schemeClr val="tx1"/>
                </a:solidFill>
                <a:effectLst/>
                <a:latin typeface="Arial" pitchFamily="-65" charset="0"/>
              </a:rPr>
            </a:br>
            <a:r>
              <a:rPr kumimoji="0" lang="en-US" sz="2000" i="0" u="none" strike="noStrike" cap="none" normalizeH="0" baseline="0" dirty="0" smtClean="0">
                <a:ln>
                  <a:noFill/>
                </a:ln>
                <a:solidFill>
                  <a:schemeClr val="tx1"/>
                </a:solidFill>
                <a:effectLst/>
                <a:latin typeface="Arial" pitchFamily="-65" charset="0"/>
              </a:rPr>
              <a:t>on the Web</a:t>
            </a: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65" charset="0"/>
            </a:endParaRPr>
          </a:p>
        </p:txBody>
      </p:sp>
      <p:sp>
        <p:nvSpPr>
          <p:cNvPr id="5" name="Oval 4"/>
          <p:cNvSpPr/>
          <p:nvPr/>
        </p:nvSpPr>
        <p:spPr bwMode="auto">
          <a:xfrm>
            <a:off x="4306502" y="2035006"/>
            <a:ext cx="3880846" cy="3880846"/>
          </a:xfrm>
          <a:prstGeom prst="ellipse">
            <a:avLst/>
          </a:prstGeom>
          <a:solidFill>
            <a:schemeClr val="accent2">
              <a:lumMod val="60000"/>
              <a:lumOff val="40000"/>
            </a:schemeClr>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r>
              <a:rPr kumimoji="0" lang="en-US" sz="1800" i="0" u="none" strike="noStrike" cap="none" normalizeH="0" baseline="0" dirty="0" smtClean="0">
                <a:ln>
                  <a:noFill/>
                </a:ln>
                <a:solidFill>
                  <a:schemeClr val="tx1"/>
                </a:solidFill>
                <a:effectLst/>
                <a:latin typeface="Arial" pitchFamily="-65" charset="0"/>
              </a:rPr>
              <a:t>Comprehensive </a:t>
            </a:r>
            <a:br>
              <a:rPr kumimoji="0" lang="en-US" sz="1800" i="0" u="none" strike="noStrike" cap="none" normalizeH="0" baseline="0" dirty="0" smtClean="0">
                <a:ln>
                  <a:noFill/>
                </a:ln>
                <a:solidFill>
                  <a:schemeClr val="tx1"/>
                </a:solidFill>
                <a:effectLst/>
                <a:latin typeface="Arial" pitchFamily="-65" charset="0"/>
              </a:rPr>
            </a:br>
            <a:r>
              <a:rPr kumimoji="0" lang="en-US" sz="1800" i="0" u="none" strike="noStrike" cap="none" normalizeH="0" baseline="0" dirty="0" smtClean="0">
                <a:ln>
                  <a:noFill/>
                </a:ln>
                <a:solidFill>
                  <a:schemeClr val="tx1"/>
                </a:solidFill>
                <a:effectLst/>
                <a:latin typeface="Arial" pitchFamily="-65" charset="0"/>
              </a:rPr>
              <a:t>Annotation</a:t>
            </a: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800"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lang="en-US" dirty="0">
              <a:latin typeface="Arial" pitchFamily="-65" charset="0"/>
            </a:endParaRPr>
          </a:p>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65" charset="0"/>
            </a:endParaRPr>
          </a:p>
        </p:txBody>
      </p:sp>
      <p:sp>
        <p:nvSpPr>
          <p:cNvPr id="6" name="Oval 5"/>
          <p:cNvSpPr/>
          <p:nvPr/>
        </p:nvSpPr>
        <p:spPr bwMode="auto">
          <a:xfrm flipH="1">
            <a:off x="5292507" y="3004275"/>
            <a:ext cx="1946292" cy="1946292"/>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r>
              <a:rPr lang="en-US" sz="2000" dirty="0" smtClean="0">
                <a:solidFill>
                  <a:schemeClr val="bg1"/>
                </a:solidFill>
                <a:latin typeface="Arial" pitchFamily="-65" charset="0"/>
              </a:rPr>
              <a:t>Simplified </a:t>
            </a:r>
            <a:br>
              <a:rPr lang="en-US" sz="2000" dirty="0" smtClean="0">
                <a:solidFill>
                  <a:schemeClr val="bg1"/>
                </a:solidFill>
                <a:latin typeface="Arial" pitchFamily="-65" charset="0"/>
              </a:rPr>
            </a:br>
            <a:r>
              <a:rPr lang="en-US" sz="2000" dirty="0" smtClean="0">
                <a:solidFill>
                  <a:schemeClr val="bg1"/>
                </a:solidFill>
                <a:latin typeface="Arial" pitchFamily="-65" charset="0"/>
              </a:rPr>
              <a:t>Annotation</a:t>
            </a:r>
            <a:endParaRPr kumimoji="0" lang="en-US" sz="2000" b="1" i="0" u="none" strike="noStrike" cap="none" normalizeH="0" baseline="0" dirty="0">
              <a:ln>
                <a:noFill/>
              </a:ln>
              <a:solidFill>
                <a:schemeClr val="bg1"/>
              </a:solidFill>
              <a:effectLst/>
              <a:latin typeface="Arial" pitchFamily="-65" charset="0"/>
            </a:endParaRPr>
          </a:p>
        </p:txBody>
      </p:sp>
    </p:spTree>
    <p:extLst>
      <p:ext uri="{BB962C8B-B14F-4D97-AF65-F5344CB8AC3E}">
        <p14:creationId xmlns:p14="http://schemas.microsoft.com/office/powerpoint/2010/main" val="10550417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Issues to Consider Beyond What’s in Simplified Annotations </a:t>
            </a:r>
            <a:endParaRPr lang="en-US" dirty="0"/>
          </a:p>
        </p:txBody>
      </p:sp>
      <p:sp>
        <p:nvSpPr>
          <p:cNvPr id="3" name="Text Placeholder 2"/>
          <p:cNvSpPr>
            <a:spLocks noGrp="1"/>
          </p:cNvSpPr>
          <p:nvPr>
            <p:ph type="body" idx="1"/>
          </p:nvPr>
        </p:nvSpPr>
        <p:spPr/>
        <p:txBody>
          <a:bodyPr/>
          <a:lstStyle/>
          <a:p>
            <a:r>
              <a:rPr lang="en-US" dirty="0" smtClean="0"/>
              <a:t>How to represent uncertainty in the boundaries</a:t>
            </a:r>
          </a:p>
          <a:p>
            <a:pPr lvl="1"/>
            <a:r>
              <a:rPr lang="en-US" dirty="0" smtClean="0"/>
              <a:t>Overlapping &amp; conditional annotations (e.g. this UTR goes with this promotor &amp; enhancer)</a:t>
            </a:r>
          </a:p>
          <a:p>
            <a:endParaRPr lang="en-US" dirty="0"/>
          </a:p>
          <a:p>
            <a:r>
              <a:rPr lang="en-US" dirty="0" smtClean="0"/>
              <a:t>How to represent connectivity &amp; large-scale structures ?</a:t>
            </a:r>
          </a:p>
          <a:p>
            <a:endParaRPr lang="en-US" dirty="0"/>
          </a:p>
          <a:p>
            <a:r>
              <a:rPr lang="en-US" dirty="0" smtClean="0"/>
              <a:t>How to represent on personal genomes (including cancer genomes)</a:t>
            </a:r>
          </a:p>
          <a:p>
            <a:pPr lvl="1"/>
            <a:r>
              <a:rPr lang="en-US" dirty="0" smtClean="0"/>
              <a:t>Personal annotation on NA12878</a:t>
            </a:r>
          </a:p>
          <a:p>
            <a:pPr lvl="1"/>
            <a:r>
              <a:rPr lang="en-US" dirty="0" smtClean="0"/>
              <a:t>Mapping to the personal genome </a:t>
            </a:r>
          </a:p>
          <a:p>
            <a:pPr marL="0" indent="0">
              <a:buNone/>
            </a:pPr>
            <a:endParaRPr lang="en-US" dirty="0"/>
          </a:p>
          <a:p>
            <a:r>
              <a:rPr lang="en-US" dirty="0"/>
              <a:t>Relationship to </a:t>
            </a:r>
            <a:r>
              <a:rPr lang="en-US" dirty="0" err="1"/>
              <a:t>eQTLs</a:t>
            </a:r>
            <a:r>
              <a:rPr lang="en-US" dirty="0"/>
              <a:t> &amp; allelic SNPs </a:t>
            </a:r>
          </a:p>
          <a:p>
            <a:pPr lvl="1"/>
            <a:endParaRPr lang="en-US" dirty="0" smtClean="0"/>
          </a:p>
          <a:p>
            <a:endParaRPr lang="en-US" dirty="0"/>
          </a:p>
          <a:p>
            <a:endParaRPr lang="en-US" dirty="0" smtClean="0"/>
          </a:p>
        </p:txBody>
      </p:sp>
    </p:spTree>
    <p:extLst>
      <p:ext uri="{BB962C8B-B14F-4D97-AF65-F5344CB8AC3E}">
        <p14:creationId xmlns:p14="http://schemas.microsoft.com/office/powerpoint/2010/main" val="11291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TextBox 4"/>
          <p:cNvSpPr txBox="1">
            <a:spLocks noChangeArrowheads="1"/>
          </p:cNvSpPr>
          <p:nvPr/>
        </p:nvSpPr>
        <p:spPr bwMode="auto">
          <a:xfrm>
            <a:off x="1833563" y="107950"/>
            <a:ext cx="23320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r" eaLnBrk="1" hangingPunct="1"/>
            <a:r>
              <a:rPr lang="en-US" sz="1100" b="0" dirty="0">
                <a:solidFill>
                  <a:srgbClr val="BFBFBF"/>
                </a:solidFill>
                <a:latin typeface="Helvetica" charset="0"/>
                <a:cs typeface="Helvetica" charset="0"/>
              </a:rPr>
              <a:t>[Nat. Rev. Genet. (2010) 11: 559]</a:t>
            </a:r>
          </a:p>
          <a:p>
            <a:pPr algn="r" eaLnBrk="1" hangingPunct="1"/>
            <a:endParaRPr lang="en-US" sz="1100" b="0" dirty="0">
              <a:solidFill>
                <a:srgbClr val="BFBFBF"/>
              </a:solidFill>
              <a:latin typeface="Helvetica" charset="0"/>
              <a:cs typeface="Helvetica" charset="0"/>
            </a:endParaRPr>
          </a:p>
        </p:txBody>
      </p:sp>
      <p:sp>
        <p:nvSpPr>
          <p:cNvPr id="378882" name="Title 1"/>
          <p:cNvSpPr>
            <a:spLocks noGrp="1"/>
          </p:cNvSpPr>
          <p:nvPr>
            <p:ph type="title"/>
          </p:nvPr>
        </p:nvSpPr>
        <p:spPr>
          <a:xfrm>
            <a:off x="127000" y="776838"/>
            <a:ext cx="3402013" cy="1917700"/>
          </a:xfrm>
        </p:spPr>
        <p:txBody>
          <a:bodyPr/>
          <a:lstStyle/>
          <a:p>
            <a:pPr algn="l" eaLnBrk="1" hangingPunct="1"/>
            <a:r>
              <a:rPr lang="en-US" sz="1600" dirty="0">
                <a:latin typeface="Helvetica" charset="0"/>
                <a:ea typeface="ＭＳ Ｐゴシック" charset="0"/>
                <a:cs typeface="Helvetica" charset="0"/>
              </a:rPr>
              <a:t>Sources </a:t>
            </a:r>
            <a:br>
              <a:rPr lang="en-US" sz="1600" dirty="0">
                <a:latin typeface="Helvetica" charset="0"/>
                <a:ea typeface="ＭＳ Ｐゴシック" charset="0"/>
                <a:cs typeface="Helvetica" charset="0"/>
              </a:rPr>
            </a:br>
            <a:r>
              <a:rPr lang="en-US" sz="1600" dirty="0">
                <a:latin typeface="Helvetica" charset="0"/>
                <a:ea typeface="ＭＳ Ｐゴシック" charset="0"/>
                <a:cs typeface="Helvetica" charset="0"/>
              </a:rPr>
              <a:t>of Annotation:</a:t>
            </a:r>
            <a:br>
              <a:rPr lang="en-US" sz="1600" dirty="0">
                <a:latin typeface="Helvetica" charset="0"/>
                <a:ea typeface="ＭＳ Ｐゴシック" charset="0"/>
                <a:cs typeface="Helvetica" charset="0"/>
              </a:rPr>
            </a:br>
            <a:r>
              <a:rPr lang="en-US" sz="1600" dirty="0">
                <a:latin typeface="Helvetica" charset="0"/>
                <a:ea typeface="ＭＳ Ｐゴシック" charset="0"/>
                <a:cs typeface="Helvetica" charset="0"/>
              </a:rPr>
              <a:t>Comparative </a:t>
            </a:r>
            <a:br>
              <a:rPr lang="en-US" sz="1600" dirty="0">
                <a:latin typeface="Helvetica" charset="0"/>
                <a:ea typeface="ＭＳ Ｐゴシック" charset="0"/>
                <a:cs typeface="Helvetica" charset="0"/>
              </a:rPr>
            </a:br>
            <a:r>
              <a:rPr lang="en-US" sz="1600" dirty="0">
                <a:latin typeface="Helvetica" charset="0"/>
                <a:ea typeface="ＭＳ Ｐゴシック" charset="0"/>
                <a:cs typeface="Helvetica" charset="0"/>
              </a:rPr>
              <a:t>&amp; </a:t>
            </a:r>
            <a:br>
              <a:rPr lang="en-US" sz="1600" dirty="0">
                <a:latin typeface="Helvetica" charset="0"/>
                <a:ea typeface="ＭＳ Ｐゴシック" charset="0"/>
                <a:cs typeface="Helvetica" charset="0"/>
              </a:rPr>
            </a:br>
            <a:r>
              <a:rPr lang="en-US" sz="1600" dirty="0">
                <a:latin typeface="Helvetica" charset="0"/>
                <a:ea typeface="ＭＳ Ｐゴシック" charset="0"/>
                <a:cs typeface="Helvetica" charset="0"/>
              </a:rPr>
              <a:t>Functional</a:t>
            </a:r>
          </a:p>
        </p:txBody>
      </p:sp>
      <p:grpSp>
        <p:nvGrpSpPr>
          <p:cNvPr id="378884" name="Group 4"/>
          <p:cNvGrpSpPr>
            <a:grpSpLocks/>
          </p:cNvGrpSpPr>
          <p:nvPr/>
        </p:nvGrpSpPr>
        <p:grpSpPr bwMode="auto">
          <a:xfrm>
            <a:off x="4114800" y="3832225"/>
            <a:ext cx="5037138" cy="3246438"/>
            <a:chOff x="4061356" y="98425"/>
            <a:chExt cx="5037137" cy="3245908"/>
          </a:xfrm>
        </p:grpSpPr>
        <p:pic>
          <p:nvPicPr>
            <p:cNvPr id="378889" name="Picture 3"/>
            <p:cNvPicPr>
              <a:picLocks noChangeAspect="1"/>
            </p:cNvPicPr>
            <p:nvPr/>
          </p:nvPicPr>
          <p:blipFill>
            <a:blip r:embed="rId2">
              <a:extLst>
                <a:ext uri="{28A0092B-C50C-407E-A947-70E740481C1C}">
                  <a14:useLocalDpi xmlns:a14="http://schemas.microsoft.com/office/drawing/2010/main" val="0"/>
                </a:ext>
              </a:extLst>
            </a:blip>
            <a:srcRect t="12798" b="17830"/>
            <a:stretch>
              <a:fillRect/>
            </a:stretch>
          </p:blipFill>
          <p:spPr bwMode="auto">
            <a:xfrm>
              <a:off x="4061356" y="98425"/>
              <a:ext cx="5037137" cy="293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890" name="Rectangle 1"/>
            <p:cNvSpPr>
              <a:spLocks noChangeArrowheads="1"/>
            </p:cNvSpPr>
            <p:nvPr/>
          </p:nvSpPr>
          <p:spPr bwMode="auto">
            <a:xfrm>
              <a:off x="6350000" y="2861733"/>
              <a:ext cx="2675467" cy="4826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ndParaRPr>
            </a:p>
          </p:txBody>
        </p:sp>
      </p:grpSp>
      <p:pic>
        <p:nvPicPr>
          <p:cNvPr id="37888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l="723" t="10893" r="50407" b="17873"/>
          <a:stretch>
            <a:fillRect/>
          </a:stretch>
        </p:blipFill>
        <p:spPr>
          <a:xfrm>
            <a:off x="4100513" y="0"/>
            <a:ext cx="5043487" cy="3652838"/>
          </a:xfrm>
        </p:spPr>
      </p:pic>
      <p:cxnSp>
        <p:nvCxnSpPr>
          <p:cNvPr id="378886" name="Elbow Connector 8"/>
          <p:cNvCxnSpPr>
            <a:cxnSpLocks noChangeShapeType="1"/>
          </p:cNvCxnSpPr>
          <p:nvPr/>
        </p:nvCxnSpPr>
        <p:spPr bwMode="auto">
          <a:xfrm rot="16200000" flipV="1">
            <a:off x="10260806" y="3717132"/>
            <a:ext cx="9525" cy="7938"/>
          </a:xfrm>
          <a:prstGeom prst="bentConnector3">
            <a:avLst>
              <a:gd name="adj1" fmla="val 50000"/>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78887" name="Freeform 10"/>
          <p:cNvSpPr>
            <a:spLocks/>
          </p:cNvSpPr>
          <p:nvPr/>
        </p:nvSpPr>
        <p:spPr bwMode="auto">
          <a:xfrm>
            <a:off x="7618413" y="3573463"/>
            <a:ext cx="2058987" cy="188912"/>
          </a:xfrm>
          <a:custGeom>
            <a:avLst/>
            <a:gdLst>
              <a:gd name="T0" fmla="*/ 1949043 w 2058294"/>
              <a:gd name="T1" fmla="*/ 171217 h 189178"/>
              <a:gd name="T2" fmla="*/ 1009 w 2058294"/>
              <a:gd name="T3" fmla="*/ 146763 h 189178"/>
              <a:gd name="T4" fmla="*/ 1684180 w 2058294"/>
              <a:gd name="T5" fmla="*/ 46 h 189178"/>
              <a:gd name="T6" fmla="*/ 1949043 w 2058294"/>
              <a:gd name="T7" fmla="*/ 171217 h 18917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58294" h="189178">
                <a:moveTo>
                  <a:pt x="1931409" y="177846"/>
                </a:moveTo>
                <a:cubicBezTo>
                  <a:pt x="1653420" y="203246"/>
                  <a:pt x="44753" y="182079"/>
                  <a:pt x="1009" y="152446"/>
                </a:cubicBezTo>
                <a:cubicBezTo>
                  <a:pt x="-42736" y="122813"/>
                  <a:pt x="1348620" y="-2776"/>
                  <a:pt x="1668942" y="46"/>
                </a:cubicBezTo>
                <a:cubicBezTo>
                  <a:pt x="1989264" y="2868"/>
                  <a:pt x="2209398" y="152446"/>
                  <a:pt x="1931409" y="17784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cxnSp>
        <p:nvCxnSpPr>
          <p:cNvPr id="26" name="Elbow Connector 25"/>
          <p:cNvCxnSpPr/>
          <p:nvPr/>
        </p:nvCxnSpPr>
        <p:spPr bwMode="auto">
          <a:xfrm>
            <a:off x="566738" y="1998663"/>
            <a:ext cx="8839200" cy="1752600"/>
          </a:xfrm>
          <a:prstGeom prst="bentConnector3">
            <a:avLst>
              <a:gd name="adj1" fmla="val 37261"/>
            </a:avLst>
          </a:prstGeom>
          <a:noFill/>
          <a:ln w="57150" cap="flat" cmpd="sng" algn="ctr">
            <a:solidFill>
              <a:schemeClr val="accent2">
                <a:lumMod val="75000"/>
              </a:schemeClr>
            </a:solidFill>
            <a:prstDash val="solid"/>
            <a:round/>
            <a:headEnd type="none" w="sm" len="sm"/>
            <a:tailEnd type="none" w="sm" len="sm"/>
          </a:ln>
          <a:effectLst/>
        </p:spPr>
      </p:cxnSp>
      <p:sp>
        <p:nvSpPr>
          <p:cNvPr id="2" name="TextBox 1"/>
          <p:cNvSpPr txBox="1"/>
          <p:nvPr/>
        </p:nvSpPr>
        <p:spPr>
          <a:xfrm>
            <a:off x="804697" y="3407780"/>
            <a:ext cx="184666" cy="276999"/>
          </a:xfrm>
          <a:prstGeom prst="rect">
            <a:avLst/>
          </a:prstGeom>
          <a:noFill/>
        </p:spPr>
        <p:txBody>
          <a:bodyPr wrap="none" rtlCol="0">
            <a:spAutoFit/>
          </a:bodyPr>
          <a:lstStyle/>
          <a:p>
            <a:endParaRPr lang="en-US" dirty="0"/>
          </a:p>
        </p:txBody>
      </p:sp>
      <p:sp>
        <p:nvSpPr>
          <p:cNvPr id="14" name="TextBox 13"/>
          <p:cNvSpPr txBox="1"/>
          <p:nvPr/>
        </p:nvSpPr>
        <p:spPr>
          <a:xfrm>
            <a:off x="150880" y="2572580"/>
            <a:ext cx="3558271" cy="4401206"/>
          </a:xfrm>
          <a:prstGeom prst="rect">
            <a:avLst/>
          </a:prstGeom>
          <a:noFill/>
        </p:spPr>
        <p:txBody>
          <a:bodyPr wrap="square" rtlCol="0">
            <a:spAutoFit/>
          </a:bodyPr>
          <a:lstStyle/>
          <a:p>
            <a:r>
              <a:rPr lang="en-US" sz="3200" dirty="0" smtClean="0"/>
              <a:t>Integrating Conservation</a:t>
            </a:r>
            <a:endParaRPr lang="en-US" sz="3200" dirty="0" smtClean="0"/>
          </a:p>
          <a:p>
            <a:endParaRPr lang="en-US" sz="1800" b="0" dirty="0"/>
          </a:p>
          <a:p>
            <a:r>
              <a:rPr lang="en-US" sz="1800" b="0" dirty="0"/>
              <a:t>A</a:t>
            </a:r>
            <a:r>
              <a:rPr lang="en-US" sz="1800" b="0" dirty="0" smtClean="0"/>
              <a:t>cross </a:t>
            </a:r>
            <a:r>
              <a:rPr lang="en-US" sz="1800" b="0" dirty="0"/>
              <a:t>organisms &amp; </a:t>
            </a:r>
            <a:r>
              <a:rPr lang="en-US" sz="1800" b="0" dirty="0" smtClean="0"/>
              <a:t/>
            </a:r>
            <a:br>
              <a:rPr lang="en-US" sz="1800" b="0" dirty="0" smtClean="0"/>
            </a:br>
            <a:r>
              <a:rPr lang="en-US" sz="1800" b="0" dirty="0" smtClean="0"/>
              <a:t>just in humans </a:t>
            </a:r>
            <a:endParaRPr lang="en-US" sz="1800" b="0" dirty="0" smtClean="0"/>
          </a:p>
          <a:p>
            <a:endParaRPr lang="en-US" sz="1800" b="0" dirty="0"/>
          </a:p>
          <a:p>
            <a:r>
              <a:rPr lang="en-US" sz="1800" b="0" dirty="0" smtClean="0"/>
              <a:t>Not </a:t>
            </a:r>
            <a:r>
              <a:rPr lang="en-US" sz="1800" b="0" dirty="0"/>
              <a:t>trivial to represent (</a:t>
            </a:r>
            <a:r>
              <a:rPr lang="en-US" sz="1800" b="0" dirty="0" err="1"/>
              <a:t>ie</a:t>
            </a:r>
            <a:r>
              <a:rPr lang="en-US" sz="1800" b="0" dirty="0"/>
              <a:t> related to short size of </a:t>
            </a:r>
            <a:r>
              <a:rPr lang="en-US" sz="1800" b="0" dirty="0" smtClean="0"/>
              <a:t>elements)</a:t>
            </a:r>
          </a:p>
          <a:p>
            <a:endParaRPr lang="en-US" sz="1800" b="0" dirty="0"/>
          </a:p>
          <a:p>
            <a:r>
              <a:rPr lang="en-US" sz="1800" b="0" dirty="0" smtClean="0"/>
              <a:t>Many </a:t>
            </a:r>
            <a:r>
              <a:rPr lang="en-US" sz="1800" b="0" dirty="0"/>
              <a:t>representations: Motifs, conserved </a:t>
            </a:r>
            <a:r>
              <a:rPr lang="en-US" sz="1800" b="0" dirty="0" smtClean="0"/>
              <a:t>“peaks”, </a:t>
            </a:r>
            <a:r>
              <a:rPr lang="en-US" sz="1800" b="0" dirty="0" err="1"/>
              <a:t>CpGs</a:t>
            </a:r>
            <a:r>
              <a:rPr lang="en-US" sz="1800" b="0" dirty="0"/>
              <a:t> </a:t>
            </a:r>
            <a:endParaRPr lang="en-US" sz="1800" b="0" dirty="0" smtClean="0"/>
          </a:p>
          <a:p>
            <a:endParaRPr lang="en-US" sz="1800" b="0" dirty="0"/>
          </a:p>
          <a:p>
            <a:r>
              <a:rPr lang="en-US" sz="1800" b="0" dirty="0" smtClean="0"/>
              <a:t>What "</a:t>
            </a:r>
            <a:r>
              <a:rPr lang="en-US" sz="1800" b="0" dirty="0"/>
              <a:t>critics" often bring up</a:t>
            </a:r>
          </a:p>
          <a:p>
            <a:endParaRPr lang="en-US" sz="1800" b="0" dirty="0"/>
          </a:p>
        </p:txBody>
      </p:sp>
    </p:spTree>
    <p:extLst>
      <p:ext uri="{BB962C8B-B14F-4D97-AF65-F5344CB8AC3E}">
        <p14:creationId xmlns:p14="http://schemas.microsoft.com/office/powerpoint/2010/main" val="2398678638"/>
      </p:ext>
    </p:extLst>
  </p:cSld>
  <p:clrMapOvr>
    <a:masterClrMapping/>
  </p:clrMapOvr>
  <p:transition xmlns:p14="http://schemas.microsoft.com/office/powerpoint/2010/main" advTm="79267"/>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61" name="Picture 3" descr="hgt_genome_test_6ba5_c67310.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7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62" name="Title 4"/>
          <p:cNvSpPr>
            <a:spLocks noGrp="1"/>
          </p:cNvSpPr>
          <p:nvPr>
            <p:ph type="title"/>
          </p:nvPr>
        </p:nvSpPr>
        <p:spPr>
          <a:xfrm>
            <a:off x="4999038" y="-131762"/>
            <a:ext cx="4306887" cy="755840"/>
          </a:xfrm>
        </p:spPr>
        <p:txBody>
          <a:bodyPr/>
          <a:lstStyle/>
          <a:p>
            <a:pPr algn="l"/>
            <a:r>
              <a:rPr lang="en-US" sz="1800" dirty="0" smtClean="0">
                <a:latin typeface="Arial" charset="0"/>
                <a:ea typeface="ＭＳ Ｐゴシック" charset="0"/>
                <a:cs typeface="ＭＳ Ｐゴシック" charset="0"/>
              </a:rPr>
              <a:t>Overall ENCODE presentation as </a:t>
            </a:r>
            <a:r>
              <a:rPr lang="en-US" sz="1800" dirty="0">
                <a:latin typeface="Arial" charset="0"/>
                <a:ea typeface="ＭＳ Ｐゴシック" charset="0"/>
                <a:cs typeface="ＭＳ Ｐゴシック" charset="0"/>
              </a:rPr>
              <a:t>a structured </a:t>
            </a:r>
            <a:r>
              <a:rPr lang="en-US" sz="1800" dirty="0" smtClean="0">
                <a:latin typeface="Arial" charset="0"/>
                <a:ea typeface="ＭＳ Ｐゴシック" charset="0"/>
                <a:cs typeface="ＭＳ Ｐゴシック" charset="0"/>
              </a:rPr>
              <a:t>hierarchy</a:t>
            </a:r>
            <a:endParaRPr lang="en-US" sz="1800" dirty="0">
              <a:latin typeface="Arial" charset="0"/>
              <a:ea typeface="ＭＳ Ｐゴシック" charset="0"/>
              <a:cs typeface="ＭＳ Ｐゴシック" charset="0"/>
            </a:endParaRPr>
          </a:p>
        </p:txBody>
      </p:sp>
      <p:sp>
        <p:nvSpPr>
          <p:cNvPr id="399363" name="Content Placeholder 5"/>
          <p:cNvSpPr>
            <a:spLocks noGrp="1"/>
          </p:cNvSpPr>
          <p:nvPr>
            <p:ph idx="1"/>
          </p:nvPr>
        </p:nvSpPr>
        <p:spPr>
          <a:xfrm>
            <a:off x="5220029" y="607838"/>
            <a:ext cx="3717925" cy="3881438"/>
          </a:xfrm>
        </p:spPr>
        <p:txBody>
          <a:bodyPr/>
          <a:lstStyle/>
          <a:p>
            <a:r>
              <a:rPr lang="en-US" sz="2000" dirty="0">
                <a:latin typeface="Arial" charset="0"/>
                <a:ea typeface="ＭＳ Ｐゴシック" charset="0"/>
                <a:cs typeface="ＭＳ Ｐゴシック" charset="0"/>
              </a:rPr>
              <a:t>Raw data (reads) </a:t>
            </a:r>
            <a:br>
              <a:rPr lang="en-US" sz="2000" dirty="0">
                <a:latin typeface="Arial" charset="0"/>
                <a:ea typeface="ＭＳ Ｐゴシック" charset="0"/>
                <a:cs typeface="ＭＳ Ｐゴシック" charset="0"/>
              </a:rPr>
            </a:br>
            <a:r>
              <a:rPr lang="en-US" sz="2000" dirty="0">
                <a:latin typeface="Arial" charset="0"/>
                <a:ea typeface="ＭＳ Ｐゴシック" charset="0"/>
                <a:cs typeface="ＭＳ Ｐゴシック" charset="0"/>
              </a:rPr>
              <a:t>at the bottom</a:t>
            </a:r>
          </a:p>
          <a:p>
            <a:r>
              <a:rPr lang="en-US" sz="2000" dirty="0">
                <a:latin typeface="Arial" charset="0"/>
                <a:ea typeface="ＭＳ Ｐゴシック" charset="0"/>
                <a:cs typeface="ＭＳ Ｐゴシック" charset="0"/>
              </a:rPr>
              <a:t>Progressive Processed Summaries </a:t>
            </a:r>
          </a:p>
          <a:p>
            <a:pPr lvl="1"/>
            <a:r>
              <a:rPr lang="en-US" sz="2000" dirty="0">
                <a:latin typeface="Arial" charset="0"/>
                <a:ea typeface="ＭＳ Ｐゴシック" charset="0"/>
              </a:rPr>
              <a:t>Signals </a:t>
            </a:r>
            <a:br>
              <a:rPr lang="en-US" sz="2000" dirty="0">
                <a:latin typeface="Arial" charset="0"/>
                <a:ea typeface="ＭＳ Ｐゴシック" charset="0"/>
              </a:rPr>
            </a:br>
            <a:r>
              <a:rPr lang="en-US" sz="2000" dirty="0">
                <a:latin typeface="Arial" charset="0"/>
                <a:ea typeface="ＭＳ Ｐゴシック" charset="0"/>
              </a:rPr>
              <a:t>(e.g. representing the degree to which DNA is bound by TFs</a:t>
            </a:r>
            <a:r>
              <a:rPr lang="en-US" sz="2000" dirty="0" smtClean="0">
                <a:latin typeface="Arial" charset="0"/>
                <a:ea typeface="ＭＳ Ｐゴシック" charset="0"/>
              </a:rPr>
              <a:t>)</a:t>
            </a:r>
          </a:p>
          <a:p>
            <a:pPr lvl="1"/>
            <a:r>
              <a:rPr lang="en-US" sz="2000" dirty="0" smtClean="0">
                <a:latin typeface="Arial" charset="0"/>
                <a:ea typeface="ＭＳ Ｐゴシック" charset="0"/>
              </a:rPr>
              <a:t>(Simplified Annotation?)</a:t>
            </a:r>
            <a:endParaRPr lang="en-US" sz="2000" dirty="0">
              <a:latin typeface="Arial" charset="0"/>
              <a:ea typeface="ＭＳ Ｐゴシック" charset="0"/>
            </a:endParaRPr>
          </a:p>
          <a:p>
            <a:pPr lvl="1"/>
            <a:r>
              <a:rPr lang="en-US" sz="2000" dirty="0">
                <a:latin typeface="Arial" charset="0"/>
                <a:ea typeface="ＭＳ Ｐゴシック" charset="0"/>
              </a:rPr>
              <a:t>Site </a:t>
            </a:r>
            <a:r>
              <a:rPr lang="en-US" sz="2000" dirty="0" smtClean="0">
                <a:latin typeface="Arial" charset="0"/>
                <a:ea typeface="ＭＳ Ｐゴシック" charset="0"/>
              </a:rPr>
              <a:t>locations</a:t>
            </a:r>
            <a:endParaRPr lang="en-US" sz="2000" dirty="0">
              <a:latin typeface="Arial" charset="0"/>
              <a:ea typeface="ＭＳ Ｐゴシック" charset="0"/>
            </a:endParaRPr>
          </a:p>
          <a:p>
            <a:pPr lvl="1"/>
            <a:r>
              <a:rPr lang="en-US" sz="2000" dirty="0" smtClean="0">
                <a:latin typeface="Arial" charset="0"/>
                <a:ea typeface="ＭＳ Ｐゴシック" charset="0"/>
              </a:rPr>
              <a:t>Reg. </a:t>
            </a:r>
            <a:r>
              <a:rPr lang="en-US" sz="2000" dirty="0">
                <a:latin typeface="Arial" charset="0"/>
                <a:ea typeface="ＭＳ Ｐゴシック" charset="0"/>
              </a:rPr>
              <a:t>networks, chromatin states &amp; </a:t>
            </a:r>
            <a:r>
              <a:rPr lang="en-US" sz="2000" dirty="0" smtClean="0">
                <a:latin typeface="Arial" charset="0"/>
                <a:ea typeface="ＭＳ Ｐゴシック" charset="0"/>
              </a:rPr>
              <a:t>stat. models </a:t>
            </a:r>
            <a:endParaRPr lang="en-US" sz="2000" dirty="0">
              <a:latin typeface="Arial" charset="0"/>
              <a:ea typeface="ＭＳ Ｐゴシック" charset="0"/>
            </a:endParaRPr>
          </a:p>
          <a:p>
            <a:r>
              <a:rPr lang="en-US" sz="1800" dirty="0" smtClean="0">
                <a:latin typeface="Arial" charset="0"/>
                <a:ea typeface="ＭＳ Ｐゴシック" charset="0"/>
                <a:cs typeface="ＭＳ Ｐゴシック" charset="0"/>
              </a:rPr>
              <a:t>Code &amp; VMs</a:t>
            </a:r>
          </a:p>
          <a:p>
            <a:r>
              <a:rPr lang="en-US" sz="1800" dirty="0" smtClean="0">
                <a:latin typeface="Arial" charset="0"/>
                <a:ea typeface="ＭＳ Ｐゴシック" charset="0"/>
                <a:cs typeface="ＭＳ Ｐゴシック" charset="0"/>
              </a:rPr>
              <a:t>At </a:t>
            </a:r>
            <a:r>
              <a:rPr lang="en-US" sz="1800" dirty="0">
                <a:latin typeface="Arial" charset="0"/>
                <a:ea typeface="ＭＳ Ｐゴシック" charset="0"/>
                <a:cs typeface="ＭＳ Ｐゴシック" charset="0"/>
              </a:rPr>
              <a:t>top are linked publications documenting everything, forming </a:t>
            </a:r>
            <a:r>
              <a:rPr lang="en-US" sz="1800" dirty="0" smtClean="0">
                <a:latin typeface="Arial" charset="0"/>
                <a:ea typeface="ＭＳ Ｐゴシック" charset="0"/>
                <a:cs typeface="ＭＳ Ｐゴシック" charset="0"/>
              </a:rPr>
              <a:t>metadata </a:t>
            </a:r>
          </a:p>
          <a:p>
            <a:pPr lvl="1"/>
            <a:r>
              <a:rPr lang="en-US" sz="1800" dirty="0" smtClean="0">
                <a:latin typeface="Arial" charset="0"/>
                <a:ea typeface="ＭＳ Ｐゴシック" charset="0"/>
                <a:cs typeface="ＭＳ Ｐゴシック" charset="0"/>
              </a:rPr>
              <a:t>Preferable to separate online docs.</a:t>
            </a:r>
            <a:endParaRPr lang="en-US" sz="1800" dirty="0">
              <a:latin typeface="Arial" charset="0"/>
              <a:ea typeface="ＭＳ Ｐゴシック" charset="0"/>
              <a:cs typeface="ＭＳ Ｐゴシック" charset="0"/>
            </a:endParaRPr>
          </a:p>
          <a:p>
            <a:endParaRPr lang="en-US" sz="2000" dirty="0">
              <a:latin typeface="Arial" charset="0"/>
              <a:ea typeface="ＭＳ Ｐゴシック" charset="0"/>
              <a:cs typeface="ＭＳ Ｐゴシック" charset="0"/>
            </a:endParaRPr>
          </a:p>
        </p:txBody>
      </p:sp>
      <p:pic>
        <p:nvPicPr>
          <p:cNvPr id="39936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4663" y="2746375"/>
            <a:ext cx="2301875" cy="16557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9936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25613" y="4495800"/>
            <a:ext cx="3324225" cy="226536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366" name="Rectangle 10"/>
          <p:cNvSpPr>
            <a:spLocks noChangeArrowheads="1"/>
          </p:cNvSpPr>
          <p:nvPr/>
        </p:nvSpPr>
        <p:spPr bwMode="auto">
          <a:xfrm>
            <a:off x="5507038" y="6421438"/>
            <a:ext cx="30988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100" smtClean="0">
                <a:solidFill>
                  <a:srgbClr val="A6A6A6"/>
                </a:solidFill>
              </a:rPr>
              <a:t>[</a:t>
            </a:r>
            <a:r>
              <a:rPr lang="en-US" sz="1100" b="0" smtClean="0">
                <a:solidFill>
                  <a:srgbClr val="A6A6A6"/>
                </a:solidFill>
              </a:rPr>
              <a:t>PLOS CB  4:e1000158; </a:t>
            </a:r>
            <a:br>
              <a:rPr lang="en-US" sz="1100" b="0" smtClean="0">
                <a:solidFill>
                  <a:srgbClr val="A6A6A6"/>
                </a:solidFill>
              </a:rPr>
            </a:br>
            <a:r>
              <a:rPr lang="en-US" sz="1100" b="0" smtClean="0">
                <a:solidFill>
                  <a:srgbClr val="A6A6A6"/>
                </a:solidFill>
              </a:rPr>
              <a:t>Nature.com/encode</a:t>
            </a:r>
            <a:r>
              <a:rPr lang="en-US" sz="1100" smtClean="0">
                <a:solidFill>
                  <a:srgbClr val="A6A6A6"/>
                </a:solidFill>
              </a:rPr>
              <a:t> + </a:t>
            </a:r>
            <a:r>
              <a:rPr lang="en-US" sz="1100" b="0" i="1" smtClean="0">
                <a:solidFill>
                  <a:srgbClr val="A6A6A6"/>
                </a:solidFill>
              </a:rPr>
              <a:t>Nature</a:t>
            </a:r>
            <a:r>
              <a:rPr lang="en-US" sz="1100" smtClean="0">
                <a:solidFill>
                  <a:srgbClr val="A6A6A6"/>
                </a:solidFill>
              </a:rPr>
              <a:t> 489: </a:t>
            </a:r>
            <a:r>
              <a:rPr lang="en-US" sz="1100" b="0" smtClean="0">
                <a:solidFill>
                  <a:srgbClr val="A6A6A6"/>
                </a:solidFill>
              </a:rPr>
              <a:t>208</a:t>
            </a:r>
            <a:r>
              <a:rPr lang="en-US" sz="1100" smtClean="0">
                <a:solidFill>
                  <a:srgbClr val="A6A6A6"/>
                </a:solidFill>
              </a:rPr>
              <a:t>]</a:t>
            </a:r>
          </a:p>
        </p:txBody>
      </p:sp>
      <p:pic>
        <p:nvPicPr>
          <p:cNvPr id="399367" name="Picture 2"/>
          <p:cNvPicPr>
            <a:picLocks noChangeAspect="1" noChangeArrowheads="1"/>
          </p:cNvPicPr>
          <p:nvPr/>
        </p:nvPicPr>
        <p:blipFill>
          <a:blip r:embed="rId5">
            <a:extLst>
              <a:ext uri="{28A0092B-C50C-407E-A947-70E740481C1C}">
                <a14:useLocalDpi xmlns:a14="http://schemas.microsoft.com/office/drawing/2010/main" val="0"/>
              </a:ext>
            </a:extLst>
          </a:blip>
          <a:srcRect l="75133" t="17796" r="6596" b="5090"/>
          <a:stretch>
            <a:fillRect/>
          </a:stretch>
        </p:blipFill>
        <p:spPr bwMode="auto">
          <a:xfrm>
            <a:off x="3570288" y="119063"/>
            <a:ext cx="1154112" cy="2279650"/>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99368" name="Rectangle 1"/>
          <p:cNvSpPr>
            <a:spLocks noChangeArrowheads="1"/>
          </p:cNvSpPr>
          <p:nvPr/>
        </p:nvSpPr>
        <p:spPr bwMode="auto">
          <a:xfrm>
            <a:off x="3810000" y="2459038"/>
            <a:ext cx="630238" cy="139700"/>
          </a:xfrm>
          <a:prstGeom prst="rect">
            <a:avLst/>
          </a:prstGeom>
          <a:solidFill>
            <a:srgbClr val="4BAB50"/>
          </a:solidFill>
          <a:ln w="12700">
            <a:solidFill>
              <a:schemeClr val="tx1"/>
            </a:solidFill>
            <a:round/>
            <a:headEnd type="none" w="sm" len="sm"/>
            <a:tailEnd type="none" w="sm" len="sm"/>
          </a:ln>
        </p:spPr>
        <p:txBody>
          <a:bodyPr wrap="none" anchor="ctr"/>
          <a:lstStyle/>
          <a:p>
            <a:pPr algn="ctr" defTabSz="912813"/>
            <a:endParaRPr lang="en-US" smtClean="0">
              <a:solidFill>
                <a:srgbClr val="000000"/>
              </a:solidFill>
            </a:endParaRPr>
          </a:p>
        </p:txBody>
      </p:sp>
    </p:spTree>
    <p:extLst>
      <p:ext uri="{BB962C8B-B14F-4D97-AF65-F5344CB8AC3E}">
        <p14:creationId xmlns:p14="http://schemas.microsoft.com/office/powerpoint/2010/main" val="2692657545"/>
      </p:ext>
    </p:extLst>
  </p:cSld>
  <p:clrMapOvr>
    <a:masterClrMapping/>
  </p:clrMapOvr>
  <p:transition xmlns:p14="http://schemas.microsoft.com/office/powerpoint/2010/main" advTm="52822"/>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1.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2.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3.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4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45.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46.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47.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48.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4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51.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52.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53.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54.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55.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56.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57.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58.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59.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61.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62.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63.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64.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65.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66.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67.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68.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69.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71.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672.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673.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674.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675.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676.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677.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678.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679.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681.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682.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683.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684.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685.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686.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687.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688.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689.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691.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692.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693.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694.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695.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696.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697.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698.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699.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01.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02.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03.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04.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05.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06.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07.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08.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09.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11.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12.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13.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14.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15.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16.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17.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18.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19.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21.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22.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23.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24.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25.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26.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27.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28.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29.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31.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32.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33.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34.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35.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36.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3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3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3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41.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42.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43.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44.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45.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7.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122028</TotalTime>
  <Words>356</Words>
  <Application>Microsoft Macintosh PowerPoint</Application>
  <PresentationFormat>Letter Paper (8.5x11 in)</PresentationFormat>
  <Paragraphs>130</Paragraphs>
  <Slides>7</Slides>
  <Notes>1</Notes>
  <HiddenSlides>0</HiddenSlides>
  <MMClips>0</MMClips>
  <ScaleCrop>false</ScaleCrop>
  <HeadingPairs>
    <vt:vector size="6" baseType="variant">
      <vt:variant>
        <vt:lpstr>Theme</vt:lpstr>
      </vt:variant>
      <vt:variant>
        <vt:i4>68</vt:i4>
      </vt:variant>
      <vt:variant>
        <vt:lpstr>Embedded OLE Servers</vt:lpstr>
      </vt:variant>
      <vt:variant>
        <vt:i4>1</vt:i4>
      </vt:variant>
      <vt:variant>
        <vt:lpstr>Slide Titles</vt:lpstr>
      </vt:variant>
      <vt:variant>
        <vt:i4>7</vt:i4>
      </vt:variant>
    </vt:vector>
  </HeadingPairs>
  <TitlesOfParts>
    <vt:vector size="76" baseType="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14_template</vt:lpstr>
      <vt:lpstr>30_Default Design</vt:lpstr>
      <vt:lpstr>31_Default Design</vt:lpstr>
      <vt:lpstr>15_template</vt:lpstr>
      <vt:lpstr>32_Default Design</vt:lpstr>
      <vt:lpstr>1_***26feb12-i0gtl2012-preferred</vt:lpstr>
      <vt:lpstr>16_template</vt:lpstr>
      <vt:lpstr>33_Default Design</vt:lpstr>
      <vt:lpstr>13_Office Theme</vt:lpstr>
      <vt:lpstr>34_Default Design</vt:lpstr>
      <vt:lpstr>1_Office Theme</vt:lpstr>
      <vt:lpstr>Image</vt:lpstr>
      <vt:lpstr>Thoughts on ENCODE Annotations</vt:lpstr>
      <vt:lpstr>Simplified             Comprehensive (published annotation, mostly  in '12 &amp; '14 rollouts)</vt:lpstr>
      <vt:lpstr>“Comprehensive” Functional Genomics Annotations</vt:lpstr>
      <vt:lpstr>“App Store” for Annotation v Defaults: Encourage innovation &amp; remain organized</vt:lpstr>
      <vt:lpstr>Additional Issues to Consider Beyond What’s in Simplified Annotations </vt:lpstr>
      <vt:lpstr>Sources  of Annotation: Comparative  &amp;  Functional</vt:lpstr>
      <vt:lpstr>Overall ENCODE presentation as a structured hierarchy</vt:lpstr>
    </vt:vector>
  </TitlesOfParts>
  <Company>Yale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Mark Gerstein</cp:lastModifiedBy>
  <cp:revision>2029</cp:revision>
  <cp:lastPrinted>2014-08-18T04:29:34Z</cp:lastPrinted>
  <dcterms:created xsi:type="dcterms:W3CDTF">2010-09-06T09:08:38Z</dcterms:created>
  <dcterms:modified xsi:type="dcterms:W3CDTF">2015-03-14T15:36:28Z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