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9.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0.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6.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7.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8.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0.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1.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3.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4.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7.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8.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69.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0.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2.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3.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75.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7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77.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notesSlides/notesSlide1.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heme/themeOverride1.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notesSlides/notesSlide14.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6156" r:id="rId55"/>
    <p:sldMasterId id="2147527017" r:id="rId56"/>
    <p:sldMasterId id="2147527031" r:id="rId57"/>
    <p:sldMasterId id="2147527045" r:id="rId58"/>
    <p:sldMasterId id="2147527059" r:id="rId59"/>
    <p:sldMasterId id="2147527073" r:id="rId60"/>
    <p:sldMasterId id="2147527085" r:id="rId61"/>
    <p:sldMasterId id="2147527099" r:id="rId62"/>
    <p:sldMasterId id="2147527113" r:id="rId63"/>
    <p:sldMasterId id="2147527187" r:id="rId64"/>
    <p:sldMasterId id="2147527201" r:id="rId65"/>
    <p:sldMasterId id="2147527215" r:id="rId66"/>
    <p:sldMasterId id="2147527229" r:id="rId67"/>
    <p:sldMasterId id="2147527243" r:id="rId68"/>
    <p:sldMasterId id="2147527257" r:id="rId69"/>
    <p:sldMasterId id="2147527273" r:id="rId70"/>
    <p:sldMasterId id="2147527299" r:id="rId71"/>
    <p:sldMasterId id="2147527409" r:id="rId72"/>
    <p:sldMasterId id="2147527421" r:id="rId73"/>
    <p:sldMasterId id="2147527445" r:id="rId74"/>
    <p:sldMasterId id="2147527472" r:id="rId75"/>
    <p:sldMasterId id="2147527499" r:id="rId76"/>
    <p:sldMasterId id="2147527513" r:id="rId77"/>
    <p:sldMasterId id="2147527527" r:id="rId78"/>
  </p:sldMasterIdLst>
  <p:notesMasterIdLst>
    <p:notesMasterId r:id="rId130"/>
  </p:notesMasterIdLst>
  <p:handoutMasterIdLst>
    <p:handoutMasterId r:id="rId131"/>
  </p:handoutMasterIdLst>
  <p:sldIdLst>
    <p:sldId id="5607" r:id="rId79"/>
    <p:sldId id="5643" r:id="rId80"/>
    <p:sldId id="5836" r:id="rId81"/>
    <p:sldId id="5708" r:id="rId82"/>
    <p:sldId id="5710" r:id="rId83"/>
    <p:sldId id="5648" r:id="rId84"/>
    <p:sldId id="5649" r:id="rId85"/>
    <p:sldId id="5650" r:id="rId86"/>
    <p:sldId id="5877" r:id="rId87"/>
    <p:sldId id="5868" r:id="rId88"/>
    <p:sldId id="5870" r:id="rId89"/>
    <p:sldId id="5871" r:id="rId90"/>
    <p:sldId id="5872" r:id="rId91"/>
    <p:sldId id="5873" r:id="rId92"/>
    <p:sldId id="5874" r:id="rId93"/>
    <p:sldId id="5876" r:id="rId94"/>
    <p:sldId id="5878" r:id="rId95"/>
    <p:sldId id="5866" r:id="rId96"/>
    <p:sldId id="5867" r:id="rId97"/>
    <p:sldId id="5782" r:id="rId98"/>
    <p:sldId id="5783" r:id="rId99"/>
    <p:sldId id="5784" r:id="rId100"/>
    <p:sldId id="5785" r:id="rId101"/>
    <p:sldId id="5786" r:id="rId102"/>
    <p:sldId id="5811" r:id="rId103"/>
    <p:sldId id="5790" r:id="rId104"/>
    <p:sldId id="5787" r:id="rId105"/>
    <p:sldId id="5789" r:id="rId106"/>
    <p:sldId id="5879" r:id="rId107"/>
    <p:sldId id="5660" r:id="rId108"/>
    <p:sldId id="5815" r:id="rId109"/>
    <p:sldId id="5819" r:id="rId110"/>
    <p:sldId id="5595" r:id="rId111"/>
    <p:sldId id="5379" r:id="rId112"/>
    <p:sldId id="5380" r:id="rId113"/>
    <p:sldId id="5381" r:id="rId114"/>
    <p:sldId id="5383" r:id="rId115"/>
    <p:sldId id="5605" r:id="rId116"/>
    <p:sldId id="5552" r:id="rId117"/>
    <p:sldId id="5881" r:id="rId118"/>
    <p:sldId id="5386" r:id="rId119"/>
    <p:sldId id="5856" r:id="rId120"/>
    <p:sldId id="5390" r:id="rId121"/>
    <p:sldId id="5388" r:id="rId122"/>
    <p:sldId id="5550" r:id="rId123"/>
    <p:sldId id="5880" r:id="rId124"/>
    <p:sldId id="5882" r:id="rId125"/>
    <p:sldId id="5554" r:id="rId126"/>
    <p:sldId id="5639" r:id="rId127"/>
    <p:sldId id="5831" r:id="rId128"/>
    <p:sldId id="5832" r:id="rId129"/>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9700" autoAdjust="0"/>
  </p:normalViewPr>
  <p:slideViewPr>
    <p:cSldViewPr snapToGrid="0">
      <p:cViewPr varScale="1">
        <p:scale>
          <a:sx n="86" d="100"/>
          <a:sy n="86" d="100"/>
        </p:scale>
        <p:origin x="-128" y="-59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3288"/>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2.xml"/><Relationship Id="rId121" Type="http://schemas.openxmlformats.org/officeDocument/2006/relationships/slide" Target="slides/slide43.xml"/><Relationship Id="rId122" Type="http://schemas.openxmlformats.org/officeDocument/2006/relationships/slide" Target="slides/slide44.xml"/><Relationship Id="rId123" Type="http://schemas.openxmlformats.org/officeDocument/2006/relationships/slide" Target="slides/slide45.xml"/><Relationship Id="rId124" Type="http://schemas.openxmlformats.org/officeDocument/2006/relationships/slide" Target="slides/slide46.xml"/><Relationship Id="rId125" Type="http://schemas.openxmlformats.org/officeDocument/2006/relationships/slide" Target="slides/slide47.xml"/><Relationship Id="rId126" Type="http://schemas.openxmlformats.org/officeDocument/2006/relationships/slide" Target="slides/slide48.xml"/><Relationship Id="rId127" Type="http://schemas.openxmlformats.org/officeDocument/2006/relationships/slide" Target="slides/slide49.xml"/><Relationship Id="rId128" Type="http://schemas.openxmlformats.org/officeDocument/2006/relationships/slide" Target="slides/slide50.xml"/><Relationship Id="rId129" Type="http://schemas.openxmlformats.org/officeDocument/2006/relationships/slide" Target="slides/slide5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2.xml"/><Relationship Id="rId91" Type="http://schemas.openxmlformats.org/officeDocument/2006/relationships/slide" Target="slides/slide13.xml"/><Relationship Id="rId92" Type="http://schemas.openxmlformats.org/officeDocument/2006/relationships/slide" Target="slides/slide14.xml"/><Relationship Id="rId93" Type="http://schemas.openxmlformats.org/officeDocument/2006/relationships/slide" Target="slides/slide15.xml"/><Relationship Id="rId94" Type="http://schemas.openxmlformats.org/officeDocument/2006/relationships/slide" Target="slides/slide16.xml"/><Relationship Id="rId95" Type="http://schemas.openxmlformats.org/officeDocument/2006/relationships/slide" Target="slides/slide17.xml"/><Relationship Id="rId96" Type="http://schemas.openxmlformats.org/officeDocument/2006/relationships/slide" Target="slides/slide18.xml"/><Relationship Id="rId101" Type="http://schemas.openxmlformats.org/officeDocument/2006/relationships/slide" Target="slides/slide23.xml"/><Relationship Id="rId102" Type="http://schemas.openxmlformats.org/officeDocument/2006/relationships/slide" Target="slides/slide24.xml"/><Relationship Id="rId103" Type="http://schemas.openxmlformats.org/officeDocument/2006/relationships/slide" Target="slides/slide25.xml"/><Relationship Id="rId104" Type="http://schemas.openxmlformats.org/officeDocument/2006/relationships/slide" Target="slides/slide26.xml"/><Relationship Id="rId105" Type="http://schemas.openxmlformats.org/officeDocument/2006/relationships/slide" Target="slides/slide27.xml"/><Relationship Id="rId106" Type="http://schemas.openxmlformats.org/officeDocument/2006/relationships/slide" Target="slides/slide28.xml"/><Relationship Id="rId107" Type="http://schemas.openxmlformats.org/officeDocument/2006/relationships/slide" Target="slides/slide29.xml"/><Relationship Id="rId108" Type="http://schemas.openxmlformats.org/officeDocument/2006/relationships/slide" Target="slides/slide30.xml"/><Relationship Id="rId109" Type="http://schemas.openxmlformats.org/officeDocument/2006/relationships/slide" Target="slides/slide31.xml"/><Relationship Id="rId97" Type="http://schemas.openxmlformats.org/officeDocument/2006/relationships/slide" Target="slides/slide19.xml"/><Relationship Id="rId98" Type="http://schemas.openxmlformats.org/officeDocument/2006/relationships/slide" Target="slides/slide20.xml"/><Relationship Id="rId99" Type="http://schemas.openxmlformats.org/officeDocument/2006/relationships/slide" Target="slides/slide21.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 Target="slides/slide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2.xml"/><Relationship Id="rId111" Type="http://schemas.openxmlformats.org/officeDocument/2006/relationships/slide" Target="slides/slide33.xml"/><Relationship Id="rId112" Type="http://schemas.openxmlformats.org/officeDocument/2006/relationships/slide" Target="slides/slide34.xml"/><Relationship Id="rId113" Type="http://schemas.openxmlformats.org/officeDocument/2006/relationships/slide" Target="slides/slide35.xml"/><Relationship Id="rId114" Type="http://schemas.openxmlformats.org/officeDocument/2006/relationships/slide" Target="slides/slide36.xml"/><Relationship Id="rId115" Type="http://schemas.openxmlformats.org/officeDocument/2006/relationships/slide" Target="slides/slide37.xml"/><Relationship Id="rId116" Type="http://schemas.openxmlformats.org/officeDocument/2006/relationships/slide" Target="slides/slide38.xml"/><Relationship Id="rId117" Type="http://schemas.openxmlformats.org/officeDocument/2006/relationships/slide" Target="slides/slide39.xml"/><Relationship Id="rId118" Type="http://schemas.openxmlformats.org/officeDocument/2006/relationships/slide" Target="slides/slide40.xml"/><Relationship Id="rId119" Type="http://schemas.openxmlformats.org/officeDocument/2006/relationships/slide" Target="slides/slide4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xml"/><Relationship Id="rId81" Type="http://schemas.openxmlformats.org/officeDocument/2006/relationships/slide" Target="slides/slide3.xml"/><Relationship Id="rId82" Type="http://schemas.openxmlformats.org/officeDocument/2006/relationships/slide" Target="slides/slide4.xml"/><Relationship Id="rId83" Type="http://schemas.openxmlformats.org/officeDocument/2006/relationships/slide" Target="slides/slide5.xml"/><Relationship Id="rId84" Type="http://schemas.openxmlformats.org/officeDocument/2006/relationships/slide" Target="slides/slide6.xml"/><Relationship Id="rId85" Type="http://schemas.openxmlformats.org/officeDocument/2006/relationships/slide" Target="slides/slide7.xml"/><Relationship Id="rId86" Type="http://schemas.openxmlformats.org/officeDocument/2006/relationships/slide" Target="slides/slide8.xml"/><Relationship Id="rId87" Type="http://schemas.openxmlformats.org/officeDocument/2006/relationships/slide" Target="slides/slide9.xml"/><Relationship Id="rId88" Type="http://schemas.openxmlformats.org/officeDocument/2006/relationships/slide" Target="slides/slide10.xml"/><Relationship Id="rId89"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2123224232"/>
        <c:axId val="2123227272"/>
      </c:barChart>
      <c:catAx>
        <c:axId val="2123224232"/>
        <c:scaling>
          <c:orientation val="minMax"/>
        </c:scaling>
        <c:delete val="0"/>
        <c:axPos val="b"/>
        <c:majorTickMark val="none"/>
        <c:minorTickMark val="none"/>
        <c:tickLblPos val="nextTo"/>
        <c:txPr>
          <a:bodyPr/>
          <a:lstStyle/>
          <a:p>
            <a:pPr>
              <a:defRPr sz="800">
                <a:latin typeface="Arial"/>
                <a:cs typeface="Arial"/>
              </a:defRPr>
            </a:pPr>
            <a:endParaRPr lang="en-US"/>
          </a:p>
        </c:txPr>
        <c:crossAx val="2123227272"/>
        <c:crosses val="autoZero"/>
        <c:auto val="1"/>
        <c:lblAlgn val="ctr"/>
        <c:lblOffset val="100"/>
        <c:noMultiLvlLbl val="0"/>
      </c:catAx>
      <c:valAx>
        <c:axId val="2123227272"/>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2123224232"/>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2092091288"/>
        <c:axId val="-2092109224"/>
      </c:scatterChart>
      <c:valAx>
        <c:axId val="-209209128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109224"/>
        <c:crosses val="autoZero"/>
        <c:crossBetween val="midCat"/>
      </c:valAx>
      <c:valAx>
        <c:axId val="-20921092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20912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2092203752"/>
        <c:axId val="-2092206392"/>
      </c:scatterChart>
      <c:valAx>
        <c:axId val="-2092203752"/>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layout/>
          <c:overlay val="0"/>
        </c:title>
        <c:numFmt formatCode="General" sourceLinked="1"/>
        <c:majorTickMark val="out"/>
        <c:minorTickMark val="none"/>
        <c:tickLblPos val="nextTo"/>
        <c:crossAx val="-2092206392"/>
        <c:crosses val="autoZero"/>
        <c:crossBetween val="midCat"/>
      </c:valAx>
      <c:valAx>
        <c:axId val="-2092206392"/>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92203752"/>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2092267768"/>
        <c:axId val="-2092274120"/>
      </c:scatterChart>
      <c:valAx>
        <c:axId val="-2092267768"/>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layout/>
          <c:overlay val="0"/>
        </c:title>
        <c:numFmt formatCode="General" sourceLinked="1"/>
        <c:majorTickMark val="out"/>
        <c:minorTickMark val="none"/>
        <c:tickLblPos val="nextTo"/>
        <c:crossAx val="-2092274120"/>
        <c:crosses val="autoZero"/>
        <c:crossBetween val="midCat"/>
      </c:valAx>
      <c:valAx>
        <c:axId val="-2092274120"/>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092267768"/>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34</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36</a:t>
            </a:fld>
            <a:endParaRPr lang="en-US" sz="1400" b="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41</a:t>
            </a:fld>
            <a:endParaRPr lang="en-US" sz="1400" b="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44</a:t>
            </a:fld>
            <a:endParaRPr lang="en-US" sz="1400" b="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50</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24E88-D4DA-CF49-92D1-5E364216ABA6}"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26336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Slide Image Placeholder 1"/>
          <p:cNvSpPr>
            <a:spLocks noGrp="1" noRot="1" noChangeAspect="1"/>
          </p:cNvSpPr>
          <p:nvPr>
            <p:ph type="sldImg"/>
          </p:nvPr>
        </p:nvSpPr>
        <p:spPr>
          <a:ln/>
        </p:spPr>
      </p:sp>
      <p:sp>
        <p:nvSpPr>
          <p:cNvPr id="609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9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814BAE07-6F20-FF46-8D27-0D0008C2D081}" type="slidenum">
              <a:rPr lang="zh-CN" altLang="en-US" sz="1400" b="0">
                <a:solidFill>
                  <a:srgbClr val="000000"/>
                </a:solidFill>
                <a:latin typeface="Calibri" charset="0"/>
                <a:ea typeface="宋体" charset="0"/>
                <a:cs typeface="宋体" charset="0"/>
              </a:rPr>
              <a:pPr/>
              <a:t>22</a:t>
            </a:fld>
            <a:endParaRPr lang="zh-CN" altLang="en-US" sz="1400" b="0">
              <a:solidFill>
                <a:srgbClr val="000000"/>
              </a:solidFill>
              <a:latin typeface="Calibri" charset="0"/>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p:cNvSpPr>
          <p:nvPr>
            <p:ph type="sldImg"/>
          </p:nvPr>
        </p:nvSpPr>
        <p:spPr>
          <a:ln/>
        </p:spPr>
      </p:sp>
      <p:sp>
        <p:nvSpPr>
          <p:cNvPr id="382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382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56163C9-18A8-EA4C-B0CF-04595F3CC13C}" type="slidenum">
              <a:rPr lang="zh-CN" altLang="en-US" sz="1300" b="0">
                <a:solidFill>
                  <a:srgbClr val="000000"/>
                </a:solidFill>
                <a:latin typeface="Calibri" charset="0"/>
                <a:ea typeface="宋体" charset="0"/>
                <a:cs typeface="宋体" charset="0"/>
              </a:rPr>
              <a:pPr eaLnBrk="1" hangingPunct="1"/>
              <a:t>23</a:t>
            </a:fld>
            <a:endParaRPr lang="zh-CN" altLang="en-US" sz="1300" b="0">
              <a:solidFill>
                <a:srgbClr val="000000"/>
              </a:solidFill>
              <a:latin typeface="Calibri" charset="0"/>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0FD6E-859A-3E4A-BE09-29F3B30A2F41}"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7299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12/12/14</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12/12/14</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12/12/14</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12/12/14</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12/12/14</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12/12/14</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12/12/14</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12/12/14</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12/12/14</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12/12/14</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12/12/14</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12/12/14</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12/12/14</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12/12/14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12/12/14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12/12/14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12/12/14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12/12/14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12/12/14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12/12/14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12/12/14</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12/12/14</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12/12/14</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12/12/14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12/12/14</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12/12/14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12/12/14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12/12/14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12/12/14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12/12/14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58870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4449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97699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16928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9414307"/>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85536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386171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17367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403780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9075571"/>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AEA76-9961-3F4F-AFB4-F83D0E097B8D}"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F314227-B709-E142-A13F-434679D29F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995948"/>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4618163"/>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5312891"/>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0621693"/>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2863643"/>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3752895"/>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5460253"/>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5815715"/>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2966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836434"/>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7437545"/>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DC19A-1FEC-5644-B5B7-2DE347637F8A}" type="datetimeFigureOut">
              <a:rPr lang="en-US" smtClean="0">
                <a:solidFill>
                  <a:prstClr val="black">
                    <a:tint val="75000"/>
                  </a:prstClr>
                </a:solidFill>
                <a:latin typeface="Calibri"/>
              </a:rPr>
              <a:pPr/>
              <a:t>12/12/14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912FC-FBF6-CE45-90CE-78622F85ED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4266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8.xml"/><Relationship Id="rId12" Type="http://schemas.openxmlformats.org/officeDocument/2006/relationships/slideLayout" Target="../slideLayouts/slideLayout589.xml"/><Relationship Id="rId13" Type="http://schemas.openxmlformats.org/officeDocument/2006/relationships/slideLayout" Target="../slideLayouts/slideLayout590.xml"/><Relationship Id="rId14" Type="http://schemas.openxmlformats.org/officeDocument/2006/relationships/theme" Target="../theme/theme50.xml"/><Relationship Id="rId1" Type="http://schemas.openxmlformats.org/officeDocument/2006/relationships/slideLayout" Target="../slideLayouts/slideLayout578.xml"/><Relationship Id="rId2" Type="http://schemas.openxmlformats.org/officeDocument/2006/relationships/slideLayout" Target="../slideLayouts/slideLayout579.xml"/><Relationship Id="rId3" Type="http://schemas.openxmlformats.org/officeDocument/2006/relationships/slideLayout" Target="../slideLayouts/slideLayout580.xml"/><Relationship Id="rId4" Type="http://schemas.openxmlformats.org/officeDocument/2006/relationships/slideLayout" Target="../slideLayouts/slideLayout581.xml"/><Relationship Id="rId5" Type="http://schemas.openxmlformats.org/officeDocument/2006/relationships/slideLayout" Target="../slideLayouts/slideLayout582.xml"/><Relationship Id="rId6" Type="http://schemas.openxmlformats.org/officeDocument/2006/relationships/slideLayout" Target="../slideLayouts/slideLayout583.xml"/><Relationship Id="rId7" Type="http://schemas.openxmlformats.org/officeDocument/2006/relationships/slideLayout" Target="../slideLayouts/slideLayout584.xml"/><Relationship Id="rId8" Type="http://schemas.openxmlformats.org/officeDocument/2006/relationships/slideLayout" Target="../slideLayouts/slideLayout585.xml"/><Relationship Id="rId9" Type="http://schemas.openxmlformats.org/officeDocument/2006/relationships/slideLayout" Target="../slideLayouts/slideLayout586.xml"/><Relationship Id="rId10" Type="http://schemas.openxmlformats.org/officeDocument/2006/relationships/slideLayout" Target="../slideLayouts/slideLayout58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slideLayout" Target="../slideLayouts/slideLayout602.xml"/><Relationship Id="rId13" Type="http://schemas.openxmlformats.org/officeDocument/2006/relationships/slideLayout" Target="../slideLayouts/slideLayout603.xml"/><Relationship Id="rId14" Type="http://schemas.openxmlformats.org/officeDocument/2006/relationships/theme" Target="../theme/theme51.xml"/><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slideLayout" Target="../slideLayouts/slideLayout615.xml"/><Relationship Id="rId13" Type="http://schemas.openxmlformats.org/officeDocument/2006/relationships/slideLayout" Target="../slideLayouts/slideLayout616.xml"/><Relationship Id="rId14" Type="http://schemas.openxmlformats.org/officeDocument/2006/relationships/theme" Target="../theme/theme52.xml"/><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slideLayout" Target="../slideLayouts/slideLayout628.xml"/><Relationship Id="rId13" Type="http://schemas.openxmlformats.org/officeDocument/2006/relationships/slideLayout" Target="../slideLayouts/slideLayout629.xml"/><Relationship Id="rId14" Type="http://schemas.openxmlformats.org/officeDocument/2006/relationships/theme" Target="../theme/theme53.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2.xml"/><Relationship Id="rId12" Type="http://schemas.openxmlformats.org/officeDocument/2006/relationships/slideLayout" Target="../slideLayouts/slideLayout663.xml"/><Relationship Id="rId13" Type="http://schemas.openxmlformats.org/officeDocument/2006/relationships/slideLayout" Target="../slideLayouts/slideLayout664.xml"/><Relationship Id="rId14" Type="http://schemas.openxmlformats.org/officeDocument/2006/relationships/theme" Target="../theme/theme56.xml"/><Relationship Id="rId1" Type="http://schemas.openxmlformats.org/officeDocument/2006/relationships/slideLayout" Target="../slideLayouts/slideLayout652.xml"/><Relationship Id="rId2" Type="http://schemas.openxmlformats.org/officeDocument/2006/relationships/slideLayout" Target="../slideLayouts/slideLayout653.xml"/><Relationship Id="rId3" Type="http://schemas.openxmlformats.org/officeDocument/2006/relationships/slideLayout" Target="../slideLayouts/slideLayout654.xml"/><Relationship Id="rId4" Type="http://schemas.openxmlformats.org/officeDocument/2006/relationships/slideLayout" Target="../slideLayouts/slideLayout655.xml"/><Relationship Id="rId5" Type="http://schemas.openxmlformats.org/officeDocument/2006/relationships/slideLayout" Target="../slideLayouts/slideLayout656.xml"/><Relationship Id="rId6" Type="http://schemas.openxmlformats.org/officeDocument/2006/relationships/slideLayout" Target="../slideLayouts/slideLayout657.xml"/><Relationship Id="rId7" Type="http://schemas.openxmlformats.org/officeDocument/2006/relationships/slideLayout" Target="../slideLayouts/slideLayout658.xml"/><Relationship Id="rId8" Type="http://schemas.openxmlformats.org/officeDocument/2006/relationships/slideLayout" Target="../slideLayouts/slideLayout659.xml"/><Relationship Id="rId9" Type="http://schemas.openxmlformats.org/officeDocument/2006/relationships/slideLayout" Target="../slideLayouts/slideLayout660.xml"/><Relationship Id="rId10" Type="http://schemas.openxmlformats.org/officeDocument/2006/relationships/slideLayout" Target="../slideLayouts/slideLayout66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slideLayout" Target="../slideLayouts/slideLayout676.xml"/><Relationship Id="rId13" Type="http://schemas.openxmlformats.org/officeDocument/2006/relationships/slideLayout" Target="../slideLayouts/slideLayout677.xml"/><Relationship Id="rId14" Type="http://schemas.openxmlformats.org/officeDocument/2006/relationships/theme" Target="../theme/theme57.xml"/><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slideLayout" Target="../slideLayouts/slideLayout689.xml"/><Relationship Id="rId13" Type="http://schemas.openxmlformats.org/officeDocument/2006/relationships/slideLayout" Target="../slideLayouts/slideLayout690.xml"/><Relationship Id="rId14" Type="http://schemas.openxmlformats.org/officeDocument/2006/relationships/theme" Target="../theme/theme58.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slideLayout" Target="../slideLayouts/slideLayout702.xml"/><Relationship Id="rId13" Type="http://schemas.openxmlformats.org/officeDocument/2006/relationships/slideLayout" Target="../slideLayouts/slideLayout703.xml"/><Relationship Id="rId14" Type="http://schemas.openxmlformats.org/officeDocument/2006/relationships/theme" Target="../theme/theme59.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theme" Target="../theme/theme61.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slideLayout" Target="../slideLayouts/slideLayout739.xml"/><Relationship Id="rId13" Type="http://schemas.openxmlformats.org/officeDocument/2006/relationships/slideLayout" Target="../slideLayouts/slideLayout740.xml"/><Relationship Id="rId14" Type="http://schemas.openxmlformats.org/officeDocument/2006/relationships/theme" Target="../theme/theme62.xml"/><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theme" Target="../theme/theme6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2.xml"/><Relationship Id="rId12" Type="http://schemas.openxmlformats.org/officeDocument/2006/relationships/slideLayout" Target="../slideLayouts/slideLayout763.xml"/><Relationship Id="rId13" Type="http://schemas.openxmlformats.org/officeDocument/2006/relationships/slideLayout" Target="../slideLayouts/slideLayout764.xml"/><Relationship Id="rId14" Type="http://schemas.openxmlformats.org/officeDocument/2006/relationships/theme" Target="../theme/theme64.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52.xml"/><Relationship Id="rId2" Type="http://schemas.openxmlformats.org/officeDocument/2006/relationships/slideLayout" Target="../slideLayouts/slideLayout753.xml"/><Relationship Id="rId3" Type="http://schemas.openxmlformats.org/officeDocument/2006/relationships/slideLayout" Target="../slideLayouts/slideLayout754.xml"/><Relationship Id="rId4" Type="http://schemas.openxmlformats.org/officeDocument/2006/relationships/slideLayout" Target="../slideLayouts/slideLayout755.xml"/><Relationship Id="rId5" Type="http://schemas.openxmlformats.org/officeDocument/2006/relationships/slideLayout" Target="../slideLayouts/slideLayout756.xml"/><Relationship Id="rId6" Type="http://schemas.openxmlformats.org/officeDocument/2006/relationships/slideLayout" Target="../slideLayouts/slideLayout757.xml"/><Relationship Id="rId7" Type="http://schemas.openxmlformats.org/officeDocument/2006/relationships/slideLayout" Target="../slideLayouts/slideLayout758.xml"/><Relationship Id="rId8" Type="http://schemas.openxmlformats.org/officeDocument/2006/relationships/slideLayout" Target="../slideLayouts/slideLayout759.xml"/><Relationship Id="rId9" Type="http://schemas.openxmlformats.org/officeDocument/2006/relationships/slideLayout" Target="../slideLayouts/slideLayout760.xml"/><Relationship Id="rId10" Type="http://schemas.openxmlformats.org/officeDocument/2006/relationships/slideLayout" Target="../slideLayouts/slideLayout761.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5.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7.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slideLayout" Target="../slideLayouts/slideLayout815.xml"/><Relationship Id="rId13" Type="http://schemas.openxmlformats.org/officeDocument/2006/relationships/slideLayout" Target="../slideLayouts/slideLayout816.xml"/><Relationship Id="rId14" Type="http://schemas.openxmlformats.org/officeDocument/2006/relationships/theme" Target="../theme/theme6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27.xml"/><Relationship Id="rId12" Type="http://schemas.openxmlformats.org/officeDocument/2006/relationships/slideLayout" Target="../slideLayouts/slideLayout828.xml"/><Relationship Id="rId13" Type="http://schemas.openxmlformats.org/officeDocument/2006/relationships/slideLayout" Target="../slideLayouts/slideLayout829.xml"/><Relationship Id="rId14" Type="http://schemas.openxmlformats.org/officeDocument/2006/relationships/slideLayout" Target="../slideLayouts/slideLayout830.xml"/><Relationship Id="rId15" Type="http://schemas.openxmlformats.org/officeDocument/2006/relationships/slideLayout" Target="../slideLayouts/slideLayout831.xml"/><Relationship Id="rId16" Type="http://schemas.openxmlformats.org/officeDocument/2006/relationships/theme" Target="../theme/theme69.xml"/><Relationship Id="rId1" Type="http://schemas.openxmlformats.org/officeDocument/2006/relationships/slideLayout" Target="../slideLayouts/slideLayout817.xml"/><Relationship Id="rId2" Type="http://schemas.openxmlformats.org/officeDocument/2006/relationships/slideLayout" Target="../slideLayouts/slideLayout818.xml"/><Relationship Id="rId3" Type="http://schemas.openxmlformats.org/officeDocument/2006/relationships/slideLayout" Target="../slideLayouts/slideLayout819.xml"/><Relationship Id="rId4" Type="http://schemas.openxmlformats.org/officeDocument/2006/relationships/slideLayout" Target="../slideLayouts/slideLayout820.xml"/><Relationship Id="rId5" Type="http://schemas.openxmlformats.org/officeDocument/2006/relationships/slideLayout" Target="../slideLayouts/slideLayout821.xml"/><Relationship Id="rId6" Type="http://schemas.openxmlformats.org/officeDocument/2006/relationships/slideLayout" Target="../slideLayouts/slideLayout822.xml"/><Relationship Id="rId7" Type="http://schemas.openxmlformats.org/officeDocument/2006/relationships/slideLayout" Target="../slideLayouts/slideLayout823.xml"/><Relationship Id="rId8" Type="http://schemas.openxmlformats.org/officeDocument/2006/relationships/slideLayout" Target="../slideLayouts/slideLayout824.xml"/><Relationship Id="rId9" Type="http://schemas.openxmlformats.org/officeDocument/2006/relationships/slideLayout" Target="../slideLayouts/slideLayout825.xml"/><Relationship Id="rId10" Type="http://schemas.openxmlformats.org/officeDocument/2006/relationships/slideLayout" Target="../slideLayouts/slideLayout8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2.xml"/><Relationship Id="rId12" Type="http://schemas.openxmlformats.org/officeDocument/2006/relationships/slideLayout" Target="../slideLayouts/slideLayout843.xml"/><Relationship Id="rId13" Type="http://schemas.openxmlformats.org/officeDocument/2006/relationships/slideLayout" Target="../slideLayouts/slideLayout844.xml"/><Relationship Id="rId14" Type="http://schemas.openxmlformats.org/officeDocument/2006/relationships/theme" Target="../theme/theme70.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32.xml"/><Relationship Id="rId2" Type="http://schemas.openxmlformats.org/officeDocument/2006/relationships/slideLayout" Target="../slideLayouts/slideLayout833.xml"/><Relationship Id="rId3" Type="http://schemas.openxmlformats.org/officeDocument/2006/relationships/slideLayout" Target="../slideLayouts/slideLayout834.xml"/><Relationship Id="rId4" Type="http://schemas.openxmlformats.org/officeDocument/2006/relationships/slideLayout" Target="../slideLayouts/slideLayout835.xml"/><Relationship Id="rId5" Type="http://schemas.openxmlformats.org/officeDocument/2006/relationships/slideLayout" Target="../slideLayouts/slideLayout836.xml"/><Relationship Id="rId6" Type="http://schemas.openxmlformats.org/officeDocument/2006/relationships/slideLayout" Target="../slideLayouts/slideLayout837.xml"/><Relationship Id="rId7" Type="http://schemas.openxmlformats.org/officeDocument/2006/relationships/slideLayout" Target="../slideLayouts/slideLayout838.xml"/><Relationship Id="rId8" Type="http://schemas.openxmlformats.org/officeDocument/2006/relationships/slideLayout" Target="../slideLayouts/slideLayout839.xml"/><Relationship Id="rId9" Type="http://schemas.openxmlformats.org/officeDocument/2006/relationships/slideLayout" Target="../slideLayouts/slideLayout840.xml"/><Relationship Id="rId10" Type="http://schemas.openxmlformats.org/officeDocument/2006/relationships/slideLayout" Target="../slideLayouts/slideLayout84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5.xml"/><Relationship Id="rId12" Type="http://schemas.openxmlformats.org/officeDocument/2006/relationships/slideLayout" Target="../slideLayouts/slideLayout856.xml"/><Relationship Id="rId13" Type="http://schemas.openxmlformats.org/officeDocument/2006/relationships/slideLayout" Target="../slideLayouts/slideLayout857.xml"/><Relationship Id="rId14" Type="http://schemas.openxmlformats.org/officeDocument/2006/relationships/theme" Target="../theme/theme71.xml"/><Relationship Id="rId1" Type="http://schemas.openxmlformats.org/officeDocument/2006/relationships/slideLayout" Target="../slideLayouts/slideLayout845.xml"/><Relationship Id="rId2" Type="http://schemas.openxmlformats.org/officeDocument/2006/relationships/slideLayout" Target="../slideLayouts/slideLayout846.xml"/><Relationship Id="rId3" Type="http://schemas.openxmlformats.org/officeDocument/2006/relationships/slideLayout" Target="../slideLayouts/slideLayout847.xml"/><Relationship Id="rId4" Type="http://schemas.openxmlformats.org/officeDocument/2006/relationships/slideLayout" Target="../slideLayouts/slideLayout848.xml"/><Relationship Id="rId5" Type="http://schemas.openxmlformats.org/officeDocument/2006/relationships/slideLayout" Target="../slideLayouts/slideLayout849.xml"/><Relationship Id="rId6" Type="http://schemas.openxmlformats.org/officeDocument/2006/relationships/slideLayout" Target="../slideLayouts/slideLayout850.xml"/><Relationship Id="rId7" Type="http://schemas.openxmlformats.org/officeDocument/2006/relationships/slideLayout" Target="../slideLayouts/slideLayout851.xml"/><Relationship Id="rId8" Type="http://schemas.openxmlformats.org/officeDocument/2006/relationships/slideLayout" Target="../slideLayouts/slideLayout852.xml"/><Relationship Id="rId9" Type="http://schemas.openxmlformats.org/officeDocument/2006/relationships/slideLayout" Target="../slideLayouts/slideLayout853.xml"/><Relationship Id="rId10" Type="http://schemas.openxmlformats.org/officeDocument/2006/relationships/slideLayout" Target="../slideLayouts/slideLayout85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theme" Target="../theme/theme72.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79.xml"/><Relationship Id="rId12" Type="http://schemas.openxmlformats.org/officeDocument/2006/relationships/theme" Target="../theme/theme73.xml"/><Relationship Id="rId1" Type="http://schemas.openxmlformats.org/officeDocument/2006/relationships/slideLayout" Target="../slideLayouts/slideLayout869.xml"/><Relationship Id="rId2" Type="http://schemas.openxmlformats.org/officeDocument/2006/relationships/slideLayout" Target="../slideLayouts/slideLayout870.xml"/><Relationship Id="rId3" Type="http://schemas.openxmlformats.org/officeDocument/2006/relationships/slideLayout" Target="../slideLayouts/slideLayout871.xml"/><Relationship Id="rId4" Type="http://schemas.openxmlformats.org/officeDocument/2006/relationships/slideLayout" Target="../slideLayouts/slideLayout872.xml"/><Relationship Id="rId5" Type="http://schemas.openxmlformats.org/officeDocument/2006/relationships/slideLayout" Target="../slideLayouts/slideLayout873.xml"/><Relationship Id="rId6" Type="http://schemas.openxmlformats.org/officeDocument/2006/relationships/slideLayout" Target="../slideLayouts/slideLayout874.xml"/><Relationship Id="rId7" Type="http://schemas.openxmlformats.org/officeDocument/2006/relationships/slideLayout" Target="../slideLayouts/slideLayout875.xml"/><Relationship Id="rId8" Type="http://schemas.openxmlformats.org/officeDocument/2006/relationships/slideLayout" Target="../slideLayouts/slideLayout876.xml"/><Relationship Id="rId9" Type="http://schemas.openxmlformats.org/officeDocument/2006/relationships/slideLayout" Target="../slideLayouts/slideLayout877.xml"/><Relationship Id="rId10" Type="http://schemas.openxmlformats.org/officeDocument/2006/relationships/slideLayout" Target="../slideLayouts/slideLayout87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0.xml"/><Relationship Id="rId12" Type="http://schemas.openxmlformats.org/officeDocument/2006/relationships/slideLayout" Target="../slideLayouts/slideLayout891.xml"/><Relationship Id="rId13" Type="http://schemas.openxmlformats.org/officeDocument/2006/relationships/slideLayout" Target="../slideLayouts/slideLayout892.xml"/><Relationship Id="rId14" Type="http://schemas.openxmlformats.org/officeDocument/2006/relationships/theme" Target="../theme/theme7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80.xml"/><Relationship Id="rId2" Type="http://schemas.openxmlformats.org/officeDocument/2006/relationships/slideLayout" Target="../slideLayouts/slideLayout881.xml"/><Relationship Id="rId3" Type="http://schemas.openxmlformats.org/officeDocument/2006/relationships/slideLayout" Target="../slideLayouts/slideLayout882.xml"/><Relationship Id="rId4" Type="http://schemas.openxmlformats.org/officeDocument/2006/relationships/slideLayout" Target="../slideLayouts/slideLayout883.xml"/><Relationship Id="rId5" Type="http://schemas.openxmlformats.org/officeDocument/2006/relationships/slideLayout" Target="../slideLayouts/slideLayout884.xml"/><Relationship Id="rId6" Type="http://schemas.openxmlformats.org/officeDocument/2006/relationships/slideLayout" Target="../slideLayouts/slideLayout885.xml"/><Relationship Id="rId7" Type="http://schemas.openxmlformats.org/officeDocument/2006/relationships/slideLayout" Target="../slideLayouts/slideLayout886.xml"/><Relationship Id="rId8" Type="http://schemas.openxmlformats.org/officeDocument/2006/relationships/slideLayout" Target="../slideLayouts/slideLayout887.xml"/><Relationship Id="rId9" Type="http://schemas.openxmlformats.org/officeDocument/2006/relationships/slideLayout" Target="../slideLayouts/slideLayout888.xml"/><Relationship Id="rId10" Type="http://schemas.openxmlformats.org/officeDocument/2006/relationships/slideLayout" Target="../slideLayouts/slideLayout88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3.xml"/><Relationship Id="rId12" Type="http://schemas.openxmlformats.org/officeDocument/2006/relationships/slideLayout" Target="../slideLayouts/slideLayout904.xml"/><Relationship Id="rId13" Type="http://schemas.openxmlformats.org/officeDocument/2006/relationships/slideLayout" Target="../slideLayouts/slideLayout905.xml"/><Relationship Id="rId14" Type="http://schemas.openxmlformats.org/officeDocument/2006/relationships/theme" Target="../theme/theme75.xml"/><Relationship Id="rId1" Type="http://schemas.openxmlformats.org/officeDocument/2006/relationships/slideLayout" Target="../slideLayouts/slideLayout893.xml"/><Relationship Id="rId2" Type="http://schemas.openxmlformats.org/officeDocument/2006/relationships/slideLayout" Target="../slideLayouts/slideLayout894.xml"/><Relationship Id="rId3" Type="http://schemas.openxmlformats.org/officeDocument/2006/relationships/slideLayout" Target="../slideLayouts/slideLayout895.xml"/><Relationship Id="rId4" Type="http://schemas.openxmlformats.org/officeDocument/2006/relationships/slideLayout" Target="../slideLayouts/slideLayout896.xml"/><Relationship Id="rId5" Type="http://schemas.openxmlformats.org/officeDocument/2006/relationships/slideLayout" Target="../slideLayouts/slideLayout897.xml"/><Relationship Id="rId6" Type="http://schemas.openxmlformats.org/officeDocument/2006/relationships/slideLayout" Target="../slideLayouts/slideLayout898.xml"/><Relationship Id="rId7" Type="http://schemas.openxmlformats.org/officeDocument/2006/relationships/slideLayout" Target="../slideLayouts/slideLayout899.xml"/><Relationship Id="rId8" Type="http://schemas.openxmlformats.org/officeDocument/2006/relationships/slideLayout" Target="../slideLayouts/slideLayout900.xml"/><Relationship Id="rId9" Type="http://schemas.openxmlformats.org/officeDocument/2006/relationships/slideLayout" Target="../slideLayouts/slideLayout901.xml"/><Relationship Id="rId10" Type="http://schemas.openxmlformats.org/officeDocument/2006/relationships/slideLayout" Target="../slideLayouts/slideLayout902.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16.xml"/><Relationship Id="rId12" Type="http://schemas.openxmlformats.org/officeDocument/2006/relationships/slideLayout" Target="../slideLayouts/slideLayout917.xml"/><Relationship Id="rId13" Type="http://schemas.openxmlformats.org/officeDocument/2006/relationships/slideLayout" Target="../slideLayouts/slideLayout918.xml"/><Relationship Id="rId14" Type="http://schemas.openxmlformats.org/officeDocument/2006/relationships/theme" Target="../theme/theme76.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906.xml"/><Relationship Id="rId2" Type="http://schemas.openxmlformats.org/officeDocument/2006/relationships/slideLayout" Target="../slideLayouts/slideLayout907.xml"/><Relationship Id="rId3" Type="http://schemas.openxmlformats.org/officeDocument/2006/relationships/slideLayout" Target="../slideLayouts/slideLayout908.xml"/><Relationship Id="rId4" Type="http://schemas.openxmlformats.org/officeDocument/2006/relationships/slideLayout" Target="../slideLayouts/slideLayout909.xml"/><Relationship Id="rId5" Type="http://schemas.openxmlformats.org/officeDocument/2006/relationships/slideLayout" Target="../slideLayouts/slideLayout910.xml"/><Relationship Id="rId6" Type="http://schemas.openxmlformats.org/officeDocument/2006/relationships/slideLayout" Target="../slideLayouts/slideLayout911.xml"/><Relationship Id="rId7" Type="http://schemas.openxmlformats.org/officeDocument/2006/relationships/slideLayout" Target="../slideLayouts/slideLayout912.xml"/><Relationship Id="rId8" Type="http://schemas.openxmlformats.org/officeDocument/2006/relationships/slideLayout" Target="../slideLayouts/slideLayout913.xml"/><Relationship Id="rId9" Type="http://schemas.openxmlformats.org/officeDocument/2006/relationships/slideLayout" Target="../slideLayouts/slideLayout914.xml"/><Relationship Id="rId10" Type="http://schemas.openxmlformats.org/officeDocument/2006/relationships/slideLayout" Target="../slideLayouts/slideLayout915.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29.xml"/><Relationship Id="rId12" Type="http://schemas.openxmlformats.org/officeDocument/2006/relationships/slideLayout" Target="../slideLayouts/slideLayout930.xml"/><Relationship Id="rId13" Type="http://schemas.openxmlformats.org/officeDocument/2006/relationships/slideLayout" Target="../slideLayouts/slideLayout931.xml"/><Relationship Id="rId14" Type="http://schemas.openxmlformats.org/officeDocument/2006/relationships/theme" Target="../theme/theme77.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919.xml"/><Relationship Id="rId2" Type="http://schemas.openxmlformats.org/officeDocument/2006/relationships/slideLayout" Target="../slideLayouts/slideLayout920.xml"/><Relationship Id="rId3" Type="http://schemas.openxmlformats.org/officeDocument/2006/relationships/slideLayout" Target="../slideLayouts/slideLayout921.xml"/><Relationship Id="rId4" Type="http://schemas.openxmlformats.org/officeDocument/2006/relationships/slideLayout" Target="../slideLayouts/slideLayout922.xml"/><Relationship Id="rId5" Type="http://schemas.openxmlformats.org/officeDocument/2006/relationships/slideLayout" Target="../slideLayouts/slideLayout923.xml"/><Relationship Id="rId6" Type="http://schemas.openxmlformats.org/officeDocument/2006/relationships/slideLayout" Target="../slideLayouts/slideLayout924.xml"/><Relationship Id="rId7" Type="http://schemas.openxmlformats.org/officeDocument/2006/relationships/slideLayout" Target="../slideLayouts/slideLayout925.xml"/><Relationship Id="rId8" Type="http://schemas.openxmlformats.org/officeDocument/2006/relationships/slideLayout" Target="../slideLayouts/slideLayout926.xml"/><Relationship Id="rId9" Type="http://schemas.openxmlformats.org/officeDocument/2006/relationships/slideLayout" Target="../slideLayouts/slideLayout927.xml"/><Relationship Id="rId10" Type="http://schemas.openxmlformats.org/officeDocument/2006/relationships/slideLayout" Target="../slideLayouts/slideLayout928.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78.xml"/><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34"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12/12/14</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12/12/14</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12/12/14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12/12/14</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12/12/14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12/12/14</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12/12/14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12/12/14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12/12/14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12/12/14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12/12/14</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12/12/14</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D7AEA76-9961-3F4F-AFB4-F83D0E097B8D}" type="datetimeFigureOut">
              <a:rPr lang="en-US" b="0" smtClean="0">
                <a:solidFill>
                  <a:prstClr val="black">
                    <a:tint val="75000"/>
                  </a:prstClr>
                </a:solidFill>
                <a:latin typeface="Calibri"/>
                <a:ea typeface="+mn-ea"/>
                <a:cs typeface="+mn-cs"/>
              </a:rPr>
              <a:pPr defTabSz="457200" fontAlgn="auto">
                <a:spcBef>
                  <a:spcPts val="0"/>
                </a:spcBef>
                <a:spcAft>
                  <a:spcPts val="0"/>
                </a:spcAft>
              </a:pPr>
              <a:t>12/12/14</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F314227-B709-E142-A13F-434679D29FB7}"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0470337"/>
      </p:ext>
    </p:extLst>
  </p:cSld>
  <p:clrMap bg1="lt1" tx1="dk1" bg2="lt2" tx2="dk2" accent1="accent1" accent2="accent2" accent3="accent3" accent4="accent4" accent5="accent5" accent6="accent6" hlink="hlink" folHlink="folHlink"/>
  <p:sldLayoutIdLst>
    <p:sldLayoutId id="2147527410" r:id="rId1"/>
    <p:sldLayoutId id="2147527411" r:id="rId2"/>
    <p:sldLayoutId id="2147527412" r:id="rId3"/>
    <p:sldLayoutId id="2147527413" r:id="rId4"/>
    <p:sldLayoutId id="2147527414" r:id="rId5"/>
    <p:sldLayoutId id="2147527415" r:id="rId6"/>
    <p:sldLayoutId id="2147527416" r:id="rId7"/>
    <p:sldLayoutId id="2147527417" r:id="rId8"/>
    <p:sldLayoutId id="2147527418" r:id="rId9"/>
    <p:sldLayoutId id="2147527419" r:id="rId10"/>
    <p:sldLayoutId id="21475274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12/12/14</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87DC19A-1FEC-5644-B5B7-2DE347637F8A}" type="datetimeFigureOut">
              <a:rPr lang="en-US" b="0" smtClean="0">
                <a:solidFill>
                  <a:prstClr val="black">
                    <a:tint val="75000"/>
                  </a:prstClr>
                </a:solidFill>
                <a:latin typeface="Calibri"/>
              </a:rPr>
              <a:pPr defTabSz="457200" fontAlgn="auto">
                <a:spcBef>
                  <a:spcPts val="0"/>
                </a:spcBef>
                <a:spcAft>
                  <a:spcPts val="0"/>
                </a:spcAft>
              </a:pPr>
              <a:t>12/12/14</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C8912FC-FBF6-CE45-90CE-78622F85ED90}"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043023815"/>
      </p:ext>
    </p:extLst>
  </p:cSld>
  <p:clrMap bg1="lt1" tx1="dk1" bg2="lt2" tx2="dk2" accent1="accent1" accent2="accent2" accent3="accent3" accent4="accent4" accent5="accent5" accent6="accent6" hlink="hlink" folHlink="folHlink"/>
  <p:sldLayoutIdLst>
    <p:sldLayoutId id="2147527528" r:id="rId1"/>
    <p:sldLayoutId id="2147527529" r:id="rId2"/>
    <p:sldLayoutId id="2147527530" r:id="rId3"/>
    <p:sldLayoutId id="2147527531" r:id="rId4"/>
    <p:sldLayoutId id="2147527532" r:id="rId5"/>
    <p:sldLayoutId id="2147527533" r:id="rId6"/>
    <p:sldLayoutId id="2147527534" r:id="rId7"/>
    <p:sldLayoutId id="2147527535" r:id="rId8"/>
    <p:sldLayoutId id="2147527536" r:id="rId9"/>
    <p:sldLayoutId id="2147527537" r:id="rId10"/>
    <p:sldLayoutId id="21475275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4.emf"/><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933.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4.png"/><Relationship Id="rId5" Type="http://schemas.openxmlformats.org/officeDocument/2006/relationships/oleObject" Target="../embeddings/oleObject2.bin"/><Relationship Id="rId6" Type="http://schemas.openxmlformats.org/officeDocument/2006/relationships/image" Target="../media/image32.emf"/><Relationship Id="rId7" Type="http://schemas.openxmlformats.org/officeDocument/2006/relationships/oleObject" Target="../embeddings/oleObject3.bin"/><Relationship Id="rId8" Type="http://schemas.openxmlformats.org/officeDocument/2006/relationships/image" Target="../media/image33.emf"/><Relationship Id="rId1" Type="http://schemas.openxmlformats.org/officeDocument/2006/relationships/vmlDrawing" Target="../drawings/vmlDrawing2.vml"/><Relationship Id="rId2" Type="http://schemas.openxmlformats.org/officeDocument/2006/relationships/slideLayout" Target="../slideLayouts/slideLayout7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35.emf"/><Relationship Id="rId1" Type="http://schemas.openxmlformats.org/officeDocument/2006/relationships/vmlDrawing" Target="../drawings/vmlDrawing3.vml"/><Relationship Id="rId2" Type="http://schemas.openxmlformats.org/officeDocument/2006/relationships/slideLayout" Target="../slideLayouts/slideLayout7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31.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859.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6.png"/><Relationship Id="rId1" Type="http://schemas.openxmlformats.org/officeDocument/2006/relationships/slideLayout" Target="../slideLayouts/slideLayout631.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43.jpeg"/><Relationship Id="rId3" Type="http://schemas.openxmlformats.org/officeDocument/2006/relationships/image" Target="../media/image4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chart" Target="../charts/chart2.xml"/><Relationship Id="rId1" Type="http://schemas.openxmlformats.org/officeDocument/2006/relationships/slideLayout" Target="../slideLayouts/slideLayout870.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557.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5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57.emf"/></Relationships>
</file>

<file path=ppt/slides/_rels/slide4.xml.rels><?xml version="1.0" encoding="UTF-8" standalone="yes"?>
<Relationships xmlns="http://schemas.openxmlformats.org/package/2006/relationships"><Relationship Id="rId20" Type="http://schemas.openxmlformats.org/officeDocument/2006/relationships/tags" Target="../tags/tag771.xml"/><Relationship Id="rId21" Type="http://schemas.openxmlformats.org/officeDocument/2006/relationships/tags" Target="../tags/tag772.xml"/><Relationship Id="rId22" Type="http://schemas.openxmlformats.org/officeDocument/2006/relationships/tags" Target="../tags/tag773.xml"/><Relationship Id="rId23" Type="http://schemas.openxmlformats.org/officeDocument/2006/relationships/tags" Target="../tags/tag774.xml"/><Relationship Id="rId24" Type="http://schemas.openxmlformats.org/officeDocument/2006/relationships/tags" Target="../tags/tag775.xml"/><Relationship Id="rId25" Type="http://schemas.openxmlformats.org/officeDocument/2006/relationships/tags" Target="../tags/tag776.xml"/><Relationship Id="rId26" Type="http://schemas.openxmlformats.org/officeDocument/2006/relationships/tags" Target="../tags/tag777.xml"/><Relationship Id="rId27" Type="http://schemas.openxmlformats.org/officeDocument/2006/relationships/tags" Target="../tags/tag778.xml"/><Relationship Id="rId28" Type="http://schemas.openxmlformats.org/officeDocument/2006/relationships/tags" Target="../tags/tag779.xml"/><Relationship Id="rId29" Type="http://schemas.openxmlformats.org/officeDocument/2006/relationships/tags" Target="../tags/tag780.xml"/><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30" Type="http://schemas.openxmlformats.org/officeDocument/2006/relationships/tags" Target="../tags/tag781.xml"/><Relationship Id="rId31" Type="http://schemas.openxmlformats.org/officeDocument/2006/relationships/slideLayout" Target="../slideLayouts/slideLayout747.xml"/><Relationship Id="rId32" Type="http://schemas.openxmlformats.org/officeDocument/2006/relationships/image" Target="../media/image7.jpeg"/><Relationship Id="rId9" Type="http://schemas.openxmlformats.org/officeDocument/2006/relationships/tags" Target="../tags/tag760.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33" Type="http://schemas.microsoft.com/office/2007/relationships/hdphoto" Target="../media/hdphoto1.wdp"/><Relationship Id="rId34" Type="http://schemas.openxmlformats.org/officeDocument/2006/relationships/image" Target="../media/image8.png"/><Relationship Id="rId35" Type="http://schemas.openxmlformats.org/officeDocument/2006/relationships/image" Target="../media/image9.png"/><Relationship Id="rId36" Type="http://schemas.openxmlformats.org/officeDocument/2006/relationships/image" Target="../media/image10.jpeg"/><Relationship Id="rId10" Type="http://schemas.openxmlformats.org/officeDocument/2006/relationships/tags" Target="../tags/tag761.xml"/><Relationship Id="rId11" Type="http://schemas.openxmlformats.org/officeDocument/2006/relationships/tags" Target="../tags/tag762.xml"/><Relationship Id="rId12" Type="http://schemas.openxmlformats.org/officeDocument/2006/relationships/tags" Target="../tags/tag763.xml"/><Relationship Id="rId13" Type="http://schemas.openxmlformats.org/officeDocument/2006/relationships/tags" Target="../tags/tag764.xml"/><Relationship Id="rId14" Type="http://schemas.openxmlformats.org/officeDocument/2006/relationships/tags" Target="../tags/tag765.xml"/><Relationship Id="rId15" Type="http://schemas.openxmlformats.org/officeDocument/2006/relationships/tags" Target="../tags/tag766.xml"/><Relationship Id="rId16" Type="http://schemas.openxmlformats.org/officeDocument/2006/relationships/tags" Target="../tags/tag767.xml"/><Relationship Id="rId17" Type="http://schemas.openxmlformats.org/officeDocument/2006/relationships/tags" Target="../tags/tag768.xml"/><Relationship Id="rId18" Type="http://schemas.openxmlformats.org/officeDocument/2006/relationships/tags" Target="../tags/tag769.xml"/><Relationship Id="rId19" Type="http://schemas.openxmlformats.org/officeDocument/2006/relationships/tags" Target="../tags/tag770.xml"/><Relationship Id="rId37" Type="http://schemas.openxmlformats.org/officeDocument/2006/relationships/image" Target="../media/image11.png"/><Relationship Id="rId38" Type="http://schemas.openxmlformats.org/officeDocument/2006/relationships/image" Target="../media/image12.jpeg"/><Relationship Id="rId39"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emf"/><Relationship Id="rId1" Type="http://schemas.openxmlformats.org/officeDocument/2006/relationships/slideLayout" Target="../slideLayouts/slideLayout568.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1" Type="http://schemas.openxmlformats.org/officeDocument/2006/relationships/slideLayout" Target="../slideLayouts/slideLayout557.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64.emf"/></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66.xml"/></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6.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31.xml"/><Relationship Id="rId2"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tags" Target="../tags/tag784.xml"/><Relationship Id="rId4" Type="http://schemas.openxmlformats.org/officeDocument/2006/relationships/tags" Target="../tags/tag785.xml"/><Relationship Id="rId5" Type="http://schemas.openxmlformats.org/officeDocument/2006/relationships/tags" Target="../tags/tag786.xml"/><Relationship Id="rId6" Type="http://schemas.openxmlformats.org/officeDocument/2006/relationships/slideLayout" Target="../slideLayouts/slideLayout881.xml"/><Relationship Id="rId7" Type="http://schemas.openxmlformats.org/officeDocument/2006/relationships/notesSlide" Target="../notesSlides/notesSlide14.xml"/><Relationship Id="rId1" Type="http://schemas.openxmlformats.org/officeDocument/2006/relationships/tags" Target="../tags/tag782.xml"/><Relationship Id="rId2" Type="http://schemas.openxmlformats.org/officeDocument/2006/relationships/tags" Target="../tags/tag783.xml"/></Relationships>
</file>

<file path=ppt/slides/_rels/slide51.xml.rels><?xml version="1.0" encoding="UTF-8" standalone="yes"?>
<Relationships xmlns="http://schemas.openxmlformats.org/package/2006/relationships"><Relationship Id="rId3" Type="http://schemas.openxmlformats.org/officeDocument/2006/relationships/tags" Target="../tags/tag789.xml"/><Relationship Id="rId4" Type="http://schemas.openxmlformats.org/officeDocument/2006/relationships/slideLayout" Target="../slideLayouts/slideLayout881.xml"/><Relationship Id="rId1" Type="http://schemas.openxmlformats.org/officeDocument/2006/relationships/tags" Target="../tags/tag787.xml"/><Relationship Id="rId2" Type="http://schemas.openxmlformats.org/officeDocument/2006/relationships/tags" Target="../tags/tag78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openxmlformats.org/officeDocument/2006/relationships/slideLayout" Target="../slideLayouts/slideLayout705.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5942347" y="762288"/>
            <a:ext cx="2787233" cy="224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smtClean="0">
                <a:solidFill>
                  <a:srgbClr val="000000"/>
                </a:solidFill>
                <a:latin typeface="Arial" charset="0"/>
                <a:ea typeface="ＭＳ Ｐゴシック" charset="0"/>
                <a:cs typeface="ＭＳ Ｐゴシック" charset="0"/>
              </a:rPr>
              <a:t>Comparative Genome Analysis:</a:t>
            </a:r>
          </a:p>
          <a:p>
            <a:pPr eaLnBrk="1" hangingPunct="1"/>
            <a:endParaRPr lang="en-US" sz="1600" b="0" dirty="0" smtClean="0">
              <a:solidFill>
                <a:srgbClr val="000000"/>
              </a:solidFill>
              <a:latin typeface="Arial" charset="0"/>
              <a:ea typeface="ＭＳ Ｐゴシック" charset="0"/>
              <a:cs typeface="ＭＳ Ｐゴシック" charset="0"/>
            </a:endParaRPr>
          </a:p>
          <a:p>
            <a:pPr eaLnBrk="1" hangingPunct="1"/>
            <a:r>
              <a:rPr lang="en-US" dirty="0" smtClean="0">
                <a:solidFill>
                  <a:srgbClr val="000000"/>
                </a:solidFill>
                <a:latin typeface="Arial" charset="0"/>
                <a:ea typeface="ＭＳ Ｐゴシック" charset="0"/>
                <a:cs typeface="ＭＳ Ｐゴシック" charset="0"/>
              </a:rPr>
              <a:t>Applications of Machine Learning for Comparing 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617742" y="4392898"/>
            <a:ext cx="2794000" cy="20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a:t>
            </a:r>
            <a:r>
              <a:rPr lang="en-US" altLang="ja-JP" b="0" dirty="0" smtClean="0">
                <a:solidFill>
                  <a:srgbClr val="595959"/>
                </a:solidFill>
              </a:rPr>
              <a:t>.</a:t>
            </a:r>
          </a:p>
          <a:p>
            <a:pPr algn="ctr" defTabSz="912813"/>
            <a:endParaRPr lang="en-US" altLang="ja-JP" b="0" dirty="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a:t>
            </a:r>
            <a:r>
              <a:rPr lang="en-US" altLang="ja-JP" b="0" dirty="0" smtClean="0">
                <a:solidFill>
                  <a:srgbClr val="595959"/>
                </a:solidFill>
              </a:rPr>
              <a:t>for </a:t>
            </a:r>
          </a:p>
          <a:p>
            <a:pPr algn="ctr" defTabSz="912813"/>
            <a:r>
              <a:rPr lang="en-US" altLang="ja-JP" b="0" dirty="0" smtClean="0">
                <a:solidFill>
                  <a:srgbClr val="595959"/>
                </a:solidFill>
              </a:rPr>
              <a:t>references </a:t>
            </a:r>
            <a:r>
              <a:rPr lang="en-US" altLang="ja-JP" b="0" dirty="0">
                <a:solidFill>
                  <a:srgbClr val="595959"/>
                </a:solidFill>
              </a:rPr>
              <a:t>&amp; more info.</a:t>
            </a:r>
            <a:endParaRPr lang="en-US" b="0" dirty="0">
              <a:solidFill>
                <a:srgbClr val="595959"/>
              </a:solidFill>
            </a:endParaRPr>
          </a:p>
        </p:txBody>
      </p:sp>
      <p:pic>
        <p:nvPicPr>
          <p:cNvPr id="5" name="Picture 4"/>
          <p:cNvPicPr>
            <a:picLocks noChangeAspect="1"/>
          </p:cNvPicPr>
          <p:nvPr/>
        </p:nvPicPr>
        <p:blipFill>
          <a:blip r:embed="rId2"/>
          <a:stretch>
            <a:fillRect/>
          </a:stretch>
        </p:blipFill>
        <p:spPr>
          <a:xfrm rot="5400000">
            <a:off x="5157931" y="2790725"/>
            <a:ext cx="3042246" cy="5267959"/>
          </a:xfrm>
          <a:prstGeom prst="rect">
            <a:avLst/>
          </a:prstGeom>
          <a:ln w="38100" cmpd="sng">
            <a:solidFill>
              <a:schemeClr val="tx1"/>
            </a:solidFill>
          </a:ln>
        </p:spPr>
      </p:pic>
      <p:pic>
        <p:nvPicPr>
          <p:cNvPr id="6" name="Picture 5"/>
          <p:cNvPicPr>
            <a:picLocks noChangeAspect="1"/>
          </p:cNvPicPr>
          <p:nvPr/>
        </p:nvPicPr>
        <p:blipFill>
          <a:blip r:embed="rId3"/>
          <a:stretch>
            <a:fillRect/>
          </a:stretch>
        </p:blipFill>
        <p:spPr>
          <a:xfrm>
            <a:off x="-26736" y="-76988"/>
            <a:ext cx="5253790" cy="3940342"/>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13</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14</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16</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487062"/>
          </a:xfrm>
        </p:spPr>
        <p:txBody>
          <a:bodyPr>
            <a:normAutofit fontScale="90000"/>
          </a:bodyPr>
          <a:lstStyle/>
          <a:p>
            <a:pPr algn="l"/>
            <a:r>
              <a:rPr lang="en-US" sz="2800" dirty="0" smtClean="0"/>
              <a:t> Gene coexpression </a:t>
            </a:r>
            <a:r>
              <a:rPr lang="en-US" sz="2800" dirty="0"/>
              <a:t>c</a:t>
            </a:r>
            <a:r>
              <a:rPr lang="en-US" sz="2800" dirty="0" smtClean="0"/>
              <a:t>lustering</a:t>
            </a:r>
            <a:endParaRPr lang="en-US" sz="2800" dirty="0"/>
          </a:p>
        </p:txBody>
      </p:sp>
      <p:pic>
        <p:nvPicPr>
          <p:cNvPr id="3" name="Picture 2" descr="Screen Shot 2014-09-05 at 3.4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977" y="47928"/>
            <a:ext cx="2268944" cy="5916217"/>
          </a:xfrm>
          <a:prstGeom prst="rect">
            <a:avLst/>
          </a:prstGeom>
        </p:spPr>
      </p:pic>
      <p:sp>
        <p:nvSpPr>
          <p:cNvPr id="6" name="TextBox 5"/>
          <p:cNvSpPr txBox="1"/>
          <p:nvPr/>
        </p:nvSpPr>
        <p:spPr>
          <a:xfrm>
            <a:off x="3653356" y="6035462"/>
            <a:ext cx="3084328" cy="800219"/>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Calibri"/>
              </a:rPr>
              <a:t>M. B. </a:t>
            </a:r>
            <a:r>
              <a:rPr lang="en-US" sz="1400" b="0" dirty="0" err="1">
                <a:solidFill>
                  <a:prstClr val="black"/>
                </a:solidFill>
                <a:latin typeface="Calibri"/>
              </a:rPr>
              <a:t>Eisen</a:t>
            </a:r>
            <a:r>
              <a:rPr lang="en-US" sz="1400" b="0" dirty="0">
                <a:solidFill>
                  <a:prstClr val="black"/>
                </a:solidFill>
                <a:latin typeface="Calibri"/>
              </a:rPr>
              <a:t>, P. T. Spellman, P. O. Brown, D. Botstein, </a:t>
            </a:r>
            <a:r>
              <a:rPr lang="en-US" sz="1400" b="0" dirty="0" smtClean="0">
                <a:solidFill>
                  <a:prstClr val="black"/>
                </a:solidFill>
                <a:latin typeface="Calibri"/>
              </a:rPr>
              <a:t>PNAS 95</a:t>
            </a:r>
            <a:r>
              <a:rPr lang="en-US" sz="1400" b="0" dirty="0">
                <a:solidFill>
                  <a:prstClr val="black"/>
                </a:solidFill>
                <a:latin typeface="Calibri"/>
              </a:rPr>
              <a:t>, 14863-14868</a:t>
            </a:r>
            <a:r>
              <a:rPr lang="en-US" sz="1400" dirty="0">
                <a:solidFill>
                  <a:prstClr val="black"/>
                </a:solidFill>
                <a:latin typeface="Calibri"/>
              </a:rPr>
              <a:t> (</a:t>
            </a:r>
            <a:r>
              <a:rPr lang="en-US" sz="1800" dirty="0">
                <a:solidFill>
                  <a:srgbClr val="800000"/>
                </a:solidFill>
                <a:latin typeface="Calibri"/>
              </a:rPr>
              <a:t>1998</a:t>
            </a:r>
            <a:r>
              <a:rPr lang="en-US" sz="1400" dirty="0">
                <a:solidFill>
                  <a:prstClr val="black"/>
                </a:solidFill>
                <a:latin typeface="Calibri"/>
              </a:rPr>
              <a:t>).</a:t>
            </a:r>
          </a:p>
        </p:txBody>
      </p:sp>
      <p:sp>
        <p:nvSpPr>
          <p:cNvPr id="9" name="TextBox 8"/>
          <p:cNvSpPr txBox="1"/>
          <p:nvPr/>
        </p:nvSpPr>
        <p:spPr>
          <a:xfrm>
            <a:off x="0" y="482215"/>
            <a:ext cx="3740234" cy="2308324"/>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Gene expression can vary over a range of features such as time, tissue, etc.</a:t>
            </a:r>
          </a:p>
          <a:p>
            <a:pPr defTabSz="457200" fontAlgn="auto">
              <a:spcBef>
                <a:spcPts val="0"/>
              </a:spcBef>
              <a:spcAft>
                <a:spcPts val="0"/>
              </a:spcAft>
            </a:pPr>
            <a:endParaRPr lang="en-US" sz="1800" b="0" dirty="0" smtClean="0">
              <a:solidFill>
                <a:prstClr val="black"/>
              </a:solidFill>
              <a:latin typeface="Calibri"/>
            </a:endParaRPr>
          </a:p>
          <a:p>
            <a:pPr defTabSz="457200" fontAlgn="auto">
              <a:spcBef>
                <a:spcPts val="0"/>
              </a:spcBef>
              <a:spcAft>
                <a:spcPts val="0"/>
              </a:spcAft>
            </a:pPr>
            <a:r>
              <a:rPr lang="en-US" sz="1800" b="0" dirty="0" smtClean="0">
                <a:solidFill>
                  <a:prstClr val="black"/>
                </a:solidFill>
                <a:latin typeface="Calibri"/>
              </a:rPr>
              <a:t>Clustering genes based on their expression profiles can help reveal relationships.</a:t>
            </a:r>
          </a:p>
          <a:p>
            <a:pPr defTabSz="457200" fontAlgn="auto">
              <a:spcBef>
                <a:spcPts val="0"/>
              </a:spcBef>
              <a:spcAft>
                <a:spcPts val="0"/>
              </a:spcAft>
            </a:pPr>
            <a:endParaRPr lang="en-US" sz="1800" b="0" dirty="0" smtClean="0">
              <a:solidFill>
                <a:prstClr val="black"/>
              </a:solidFill>
              <a:latin typeface="Calibri"/>
            </a:endParaRPr>
          </a:p>
        </p:txBody>
      </p:sp>
      <p:pic>
        <p:nvPicPr>
          <p:cNvPr id="10" name="Picture 9"/>
          <p:cNvPicPr>
            <a:picLocks noChangeAspect="1"/>
          </p:cNvPicPr>
          <p:nvPr/>
        </p:nvPicPr>
        <p:blipFill>
          <a:blip r:embed="rId4"/>
          <a:stretch>
            <a:fillRect/>
          </a:stretch>
        </p:blipFill>
        <p:spPr>
          <a:xfrm>
            <a:off x="6926784" y="119711"/>
            <a:ext cx="1655688" cy="5187824"/>
          </a:xfrm>
          <a:prstGeom prst="rect">
            <a:avLst/>
          </a:prstGeom>
        </p:spPr>
      </p:pic>
      <p:sp>
        <p:nvSpPr>
          <p:cNvPr id="11" name="TextBox 10"/>
          <p:cNvSpPr txBox="1"/>
          <p:nvPr/>
        </p:nvSpPr>
        <p:spPr>
          <a:xfrm>
            <a:off x="6613152" y="5307535"/>
            <a:ext cx="2228327" cy="769441"/>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Calibri"/>
              </a:rPr>
              <a:t>Gene co-expression data can also be viewed from a</a:t>
            </a:r>
            <a:r>
              <a:rPr lang="en-US" sz="1400" dirty="0" smtClean="0">
                <a:solidFill>
                  <a:prstClr val="black"/>
                </a:solidFill>
                <a:latin typeface="Calibri"/>
              </a:rPr>
              <a:t> </a:t>
            </a:r>
            <a:r>
              <a:rPr lang="en-US" sz="1600" dirty="0" smtClean="0">
                <a:solidFill>
                  <a:srgbClr val="800000"/>
                </a:solidFill>
                <a:latin typeface="Calibri"/>
              </a:rPr>
              <a:t>network perspective</a:t>
            </a:r>
            <a:endParaRPr lang="en-US" sz="1400" dirty="0">
              <a:solidFill>
                <a:srgbClr val="800000"/>
              </a:solidFill>
              <a:latin typeface="Calibri"/>
            </a:endParaRPr>
          </a:p>
        </p:txBody>
      </p:sp>
      <p:pic>
        <p:nvPicPr>
          <p:cNvPr id="12" name="Picture 11" descr="Screen Shot 2014-09-05 at 4.36.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802" y="3211949"/>
            <a:ext cx="2303267" cy="2779804"/>
          </a:xfrm>
          <a:prstGeom prst="rect">
            <a:avLst/>
          </a:prstGeom>
        </p:spPr>
      </p:pic>
      <p:pic>
        <p:nvPicPr>
          <p:cNvPr id="13" name="Picture 12" descr="Screen Shot 2014-09-05 at 4.36.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417" y="3952527"/>
            <a:ext cx="1066800" cy="292100"/>
          </a:xfrm>
          <a:prstGeom prst="rect">
            <a:avLst/>
          </a:prstGeom>
        </p:spPr>
      </p:pic>
      <p:pic>
        <p:nvPicPr>
          <p:cNvPr id="14" name="Picture 13" descr="Screen Shot 2014-09-05 at 4.36.2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6042" y="3603852"/>
            <a:ext cx="1231900" cy="304800"/>
          </a:xfrm>
          <a:prstGeom prst="rect">
            <a:avLst/>
          </a:prstGeom>
        </p:spPr>
      </p:pic>
      <p:pic>
        <p:nvPicPr>
          <p:cNvPr id="15" name="Picture 14" descr="Screen Shot 2014-09-05 at 4.36.2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1859" y="3277243"/>
            <a:ext cx="1308100" cy="279400"/>
          </a:xfrm>
          <a:prstGeom prst="rect">
            <a:avLst/>
          </a:prstGeom>
        </p:spPr>
      </p:pic>
      <p:sp>
        <p:nvSpPr>
          <p:cNvPr id="16" name="Rectangle 15"/>
          <p:cNvSpPr/>
          <p:nvPr/>
        </p:nvSpPr>
        <p:spPr>
          <a:xfrm>
            <a:off x="7048301" y="6312511"/>
            <a:ext cx="2362597" cy="461665"/>
          </a:xfrm>
          <a:prstGeom prst="rect">
            <a:avLst/>
          </a:prstGeom>
        </p:spPr>
        <p:txBody>
          <a:bodyPr wrap="square">
            <a:spAutoFit/>
          </a:bodyPr>
          <a:lstStyle/>
          <a:p>
            <a:pPr defTabSz="457200" fontAlgn="auto">
              <a:spcBef>
                <a:spcPts val="0"/>
              </a:spcBef>
              <a:spcAft>
                <a:spcPts val="0"/>
              </a:spcAft>
            </a:pPr>
            <a:r>
              <a:rPr lang="en-US" b="0" dirty="0">
                <a:solidFill>
                  <a:prstClr val="black"/>
                </a:solidFill>
                <a:latin typeface="Calibri"/>
              </a:rPr>
              <a:t>M. R. J. Carlson et al., BMC genomics 7, 40 (2006).</a:t>
            </a:r>
          </a:p>
        </p:txBody>
      </p:sp>
      <p:sp>
        <p:nvSpPr>
          <p:cNvPr id="17" name="Rectangle 16"/>
          <p:cNvSpPr/>
          <p:nvPr/>
        </p:nvSpPr>
        <p:spPr>
          <a:xfrm>
            <a:off x="-6524" y="6548222"/>
            <a:ext cx="3538000" cy="276999"/>
          </a:xfrm>
          <a:prstGeom prst="rect">
            <a:avLst/>
          </a:prstGeom>
        </p:spPr>
        <p:txBody>
          <a:bodyPr wrap="square">
            <a:spAutoFit/>
          </a:bodyPr>
          <a:lstStyle/>
          <a:p>
            <a:pPr defTabSz="457200" fontAlgn="auto">
              <a:spcBef>
                <a:spcPts val="0"/>
              </a:spcBef>
              <a:spcAft>
                <a:spcPts val="0"/>
              </a:spcAft>
            </a:pPr>
            <a:r>
              <a:rPr lang="en-US" b="0" dirty="0">
                <a:solidFill>
                  <a:prstClr val="black"/>
                </a:solidFill>
                <a:latin typeface="Calibri"/>
              </a:rPr>
              <a:t>M. R. J. Carlson et al., BMC genomics 7, 40 (2006).</a:t>
            </a:r>
          </a:p>
        </p:txBody>
      </p:sp>
      <p:sp>
        <p:nvSpPr>
          <p:cNvPr id="19" name="TextBox 18"/>
          <p:cNvSpPr txBox="1"/>
          <p:nvPr/>
        </p:nvSpPr>
        <p:spPr>
          <a:xfrm>
            <a:off x="2591859" y="4691913"/>
            <a:ext cx="1673145" cy="1015663"/>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Calibri"/>
              </a:rPr>
              <a:t>Gene co-expression networks can reveal </a:t>
            </a:r>
            <a:r>
              <a:rPr lang="en-US" sz="1600" dirty="0" smtClean="0">
                <a:solidFill>
                  <a:srgbClr val="800000"/>
                </a:solidFill>
                <a:latin typeface="Calibri"/>
              </a:rPr>
              <a:t>functional groupings</a:t>
            </a:r>
            <a:endParaRPr lang="en-US" sz="1400" dirty="0">
              <a:solidFill>
                <a:srgbClr val="800000"/>
              </a:solidFill>
              <a:latin typeface="Calibri"/>
            </a:endParaRPr>
          </a:p>
        </p:txBody>
      </p:sp>
    </p:spTree>
    <p:extLst>
      <p:ext uri="{BB962C8B-B14F-4D97-AF65-F5344CB8AC3E}">
        <p14:creationId xmlns:p14="http://schemas.microsoft.com/office/powerpoint/2010/main" val="11885375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organization in networks</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grpSp>
        <p:nvGrpSpPr>
          <p:cNvPr id="33" name="Group 32"/>
          <p:cNvGrpSpPr/>
          <p:nvPr/>
        </p:nvGrpSpPr>
        <p:grpSpPr>
          <a:xfrm>
            <a:off x="4438006" y="1351554"/>
            <a:ext cx="4705993" cy="3513375"/>
            <a:chOff x="4438006" y="1351554"/>
            <a:chExt cx="4705993" cy="3513375"/>
          </a:xfrm>
        </p:grpSpPr>
        <p:pic>
          <p:nvPicPr>
            <p:cNvPr id="29" name="Picture 28"/>
            <p:cNvPicPr>
              <a:picLocks noChangeAspect="1"/>
            </p:cNvPicPr>
            <p:nvPr/>
          </p:nvPicPr>
          <p:blipFill>
            <a:blip r:embed="rId4"/>
            <a:stretch>
              <a:fillRect/>
            </a:stretch>
          </p:blipFill>
          <p:spPr>
            <a:xfrm>
              <a:off x="4438006" y="1615474"/>
              <a:ext cx="4705993" cy="2873888"/>
            </a:xfrm>
            <a:prstGeom prst="rect">
              <a:avLst/>
            </a:prstGeom>
          </p:spPr>
        </p:pic>
        <p:sp>
          <p:nvSpPr>
            <p:cNvPr id="30" name="Rectangle 29"/>
            <p:cNvSpPr/>
            <p:nvPr/>
          </p:nvSpPr>
          <p:spPr>
            <a:xfrm>
              <a:off x="6254047" y="1351554"/>
              <a:ext cx="2121093" cy="276999"/>
            </a:xfrm>
            <a:prstGeom prst="rect">
              <a:avLst/>
            </a:prstGeom>
          </p:spPr>
          <p:txBody>
            <a:bodyPr wrap="none">
              <a:spAutoFit/>
            </a:bodyPr>
            <a:lstStyle/>
            <a:p>
              <a:pPr defTabSz="457200" fontAlgn="auto">
                <a:spcBef>
                  <a:spcPts val="0"/>
                </a:spcBef>
                <a:spcAft>
                  <a:spcPts val="0"/>
                </a:spcAft>
              </a:pPr>
              <a:r>
                <a:rPr lang="en-US" sz="1800" b="0" dirty="0" smtClean="0">
                  <a:solidFill>
                    <a:prstClr val="black"/>
                  </a:solidFill>
                  <a:latin typeface="Calibri"/>
                </a:rPr>
                <a:t>Zachary karate </a:t>
              </a:r>
              <a:r>
                <a:rPr lang="en-US" sz="1800" b="0" dirty="0">
                  <a:solidFill>
                    <a:prstClr val="black"/>
                  </a:solidFill>
                  <a:latin typeface="Calibri"/>
                </a:rPr>
                <a:t>club network</a:t>
              </a:r>
            </a:p>
          </p:txBody>
        </p:sp>
        <p:sp>
          <p:nvSpPr>
            <p:cNvPr id="31" name="TextBox 30"/>
            <p:cNvSpPr txBox="1"/>
            <p:nvPr/>
          </p:nvSpPr>
          <p:spPr>
            <a:xfrm>
              <a:off x="7373919" y="4492348"/>
              <a:ext cx="1457025" cy="253916"/>
            </a:xfrm>
            <a:prstGeom prst="rect">
              <a:avLst/>
            </a:prstGeom>
            <a:noFill/>
          </p:spPr>
          <p:txBody>
            <a:bodyPr wrap="none" rtlCol="0">
              <a:spAutoFit/>
            </a:bodyPr>
            <a:lstStyle/>
            <a:p>
              <a:pPr defTabSz="457200" fontAlgn="auto">
                <a:spcBef>
                  <a:spcPts val="0"/>
                </a:spcBef>
                <a:spcAft>
                  <a:spcPts val="0"/>
                </a:spcAft>
              </a:pPr>
              <a:r>
                <a:rPr lang="en-US" sz="1050" b="0" dirty="0" smtClean="0">
                  <a:solidFill>
                    <a:prstClr val="black"/>
                  </a:solidFill>
                  <a:latin typeface="Calibri"/>
                </a:rPr>
                <a:t>Newman PNAS 2006</a:t>
              </a:r>
              <a:endParaRPr lang="en-US" sz="1050" b="0" dirty="0">
                <a:solidFill>
                  <a:prstClr val="black"/>
                </a:solidFill>
                <a:latin typeface="Calibri"/>
              </a:endParaRPr>
            </a:p>
          </p:txBody>
        </p:sp>
        <p:sp>
          <p:nvSpPr>
            <p:cNvPr id="32" name="TextBox 31"/>
            <p:cNvSpPr txBox="1"/>
            <p:nvPr/>
          </p:nvSpPr>
          <p:spPr>
            <a:xfrm>
              <a:off x="6800391" y="4587930"/>
              <a:ext cx="184666" cy="276999"/>
            </a:xfrm>
            <a:prstGeom prst="rect">
              <a:avLst/>
            </a:prstGeom>
            <a:noFill/>
          </p:spPr>
          <p:txBody>
            <a:bodyPr wrap="none" rtlCol="0">
              <a:spAutoFit/>
            </a:bodyPr>
            <a:lstStyle/>
            <a:p>
              <a:pPr defTabSz="457200" fontAlgn="auto">
                <a:spcBef>
                  <a:spcPts val="0"/>
                </a:spcBef>
                <a:spcAft>
                  <a:spcPts val="0"/>
                </a:spcAft>
              </a:pPr>
              <a:endParaRPr lang="en-US" sz="1800" b="0" dirty="0">
                <a:solidFill>
                  <a:prstClr val="black"/>
                </a:solidFill>
                <a:latin typeface="Calibri"/>
              </a:endParaRPr>
            </a:p>
          </p:txBody>
        </p:sp>
      </p:grpSp>
      <p:sp>
        <p:nvSpPr>
          <p:cNvPr id="39" name="TextBox 38"/>
          <p:cNvSpPr txBox="1"/>
          <p:nvPr/>
        </p:nvSpPr>
        <p:spPr>
          <a:xfrm>
            <a:off x="218486" y="1474692"/>
            <a:ext cx="4478973" cy="1077218"/>
          </a:xfrm>
          <a:prstGeom prst="rect">
            <a:avLst/>
          </a:prstGeom>
          <a:noFill/>
        </p:spPr>
        <p:txBody>
          <a:bodyPr wrap="square" rtlCol="0">
            <a:spAutoFit/>
          </a:bodyPr>
          <a:lstStyle/>
          <a:p>
            <a:pPr defTabSz="457200" fontAlgn="auto">
              <a:spcBef>
                <a:spcPts val="0"/>
              </a:spcBef>
              <a:spcAft>
                <a:spcPts val="0"/>
              </a:spcAft>
            </a:pPr>
            <a:r>
              <a:rPr lang="en-US" sz="1600" b="0" dirty="0" smtClean="0">
                <a:solidFill>
                  <a:prstClr val="black"/>
                </a:solidFill>
                <a:latin typeface="Calibri"/>
              </a:rPr>
              <a:t>Intuition: </a:t>
            </a:r>
          </a:p>
          <a:p>
            <a:pPr defTabSz="457200" fontAlgn="auto">
              <a:spcBef>
                <a:spcPts val="0"/>
              </a:spcBef>
              <a:spcAft>
                <a:spcPts val="0"/>
              </a:spcAft>
            </a:pPr>
            <a:r>
              <a:rPr lang="en-US" sz="1600" b="0" dirty="0" smtClean="0">
                <a:solidFill>
                  <a:prstClr val="black"/>
                </a:solidFill>
                <a:latin typeface="Calibri"/>
              </a:rPr>
              <a:t>To divide vertices</a:t>
            </a:r>
            <a:r>
              <a:rPr lang="en-US" sz="1600" b="0" dirty="0">
                <a:solidFill>
                  <a:prstClr val="black"/>
                </a:solidFill>
                <a:latin typeface="Calibri"/>
              </a:rPr>
              <a:t> </a:t>
            </a:r>
            <a:r>
              <a:rPr lang="en-US" sz="1600" b="0" dirty="0" smtClean="0">
                <a:solidFill>
                  <a:prstClr val="black"/>
                </a:solidFill>
                <a:latin typeface="Calibri"/>
              </a:rPr>
              <a:t>into groups </a:t>
            </a:r>
            <a:r>
              <a:rPr lang="en-US" sz="1600" b="0" dirty="0">
                <a:solidFill>
                  <a:prstClr val="black"/>
                </a:solidFill>
                <a:latin typeface="Calibri"/>
              </a:rPr>
              <a:t>such that </a:t>
            </a:r>
            <a:r>
              <a:rPr lang="en-US" sz="1600" b="0" dirty="0" smtClean="0">
                <a:solidFill>
                  <a:prstClr val="black"/>
                </a:solidFill>
                <a:latin typeface="Calibri"/>
              </a:rPr>
              <a:t>connections within groups </a:t>
            </a:r>
            <a:r>
              <a:rPr lang="en-US" sz="1600" b="0" dirty="0">
                <a:solidFill>
                  <a:prstClr val="black"/>
                </a:solidFill>
                <a:latin typeface="Calibri"/>
              </a:rPr>
              <a:t>are relatively dense while those between groups </a:t>
            </a:r>
            <a:r>
              <a:rPr lang="en-US" sz="1600" b="0" dirty="0" smtClean="0">
                <a:solidFill>
                  <a:prstClr val="black"/>
                </a:solidFill>
                <a:latin typeface="Calibri"/>
              </a:rPr>
              <a:t>are sparse</a:t>
            </a:r>
            <a:r>
              <a:rPr lang="en-US" sz="1600" b="0" dirty="0">
                <a:solidFill>
                  <a:prstClr val="black"/>
                </a:solidFill>
                <a:latin typeface="Calibri"/>
              </a:rPr>
              <a:t>.</a:t>
            </a:r>
            <a:endParaRPr lang="en-US" sz="1600" b="0" dirty="0" smtClean="0">
              <a:solidFill>
                <a:prstClr val="black"/>
              </a:solidFill>
              <a:latin typeface="Calibri"/>
            </a:endParaRPr>
          </a:p>
        </p:txBody>
      </p:sp>
      <p:sp>
        <p:nvSpPr>
          <p:cNvPr id="115" name="TextBox 114"/>
          <p:cNvSpPr txBox="1"/>
          <p:nvPr/>
        </p:nvSpPr>
        <p:spPr>
          <a:xfrm>
            <a:off x="220677" y="2774075"/>
            <a:ext cx="4478973" cy="1200328"/>
          </a:xfrm>
          <a:prstGeom prst="rect">
            <a:avLst/>
          </a:prstGeom>
          <a:noFill/>
        </p:spPr>
        <p:txBody>
          <a:bodyPr wrap="square" rtlCol="0">
            <a:spAutoFit/>
          </a:bodyPr>
          <a:lstStyle/>
          <a:p>
            <a:pPr defTabSz="457200" fontAlgn="auto">
              <a:spcBef>
                <a:spcPts val="0"/>
              </a:spcBef>
              <a:spcAft>
                <a:spcPts val="0"/>
              </a:spcAft>
            </a:pPr>
            <a:r>
              <a:rPr lang="en-US" sz="1600" b="0" dirty="0" smtClean="0">
                <a:solidFill>
                  <a:prstClr val="black"/>
                </a:solidFill>
                <a:latin typeface="Calibri"/>
              </a:rPr>
              <a:t>Method: </a:t>
            </a:r>
          </a:p>
          <a:p>
            <a:pPr defTabSz="457200" fontAlgn="auto">
              <a:spcBef>
                <a:spcPts val="0"/>
              </a:spcBef>
              <a:spcAft>
                <a:spcPts val="0"/>
              </a:spcAft>
            </a:pPr>
            <a:r>
              <a:rPr lang="en-US" sz="1600" b="0" dirty="0" smtClean="0">
                <a:solidFill>
                  <a:prstClr val="black"/>
                </a:solidFill>
                <a:latin typeface="Calibri"/>
              </a:rPr>
              <a:t>Many. A common one is to maximize an objective function </a:t>
            </a:r>
            <a:r>
              <a:rPr lang="en-US" sz="2400" dirty="0" smtClean="0">
                <a:solidFill>
                  <a:prstClr val="black"/>
                </a:solidFill>
                <a:latin typeface="Calibri"/>
              </a:rPr>
              <a:t>(</a:t>
            </a:r>
            <a:r>
              <a:rPr lang="en-US" sz="2400" dirty="0" smtClean="0">
                <a:solidFill>
                  <a:srgbClr val="800000"/>
                </a:solidFill>
                <a:latin typeface="Calibri"/>
              </a:rPr>
              <a:t>modularity function</a:t>
            </a:r>
            <a:r>
              <a:rPr lang="en-US" sz="2400" dirty="0" smtClean="0">
                <a:solidFill>
                  <a:prstClr val="black"/>
                </a:solidFill>
                <a:latin typeface="Calibri"/>
              </a:rPr>
              <a:t>) </a:t>
            </a:r>
            <a:r>
              <a:rPr lang="en-US" sz="1600" b="0" dirty="0" smtClean="0">
                <a:solidFill>
                  <a:prstClr val="black"/>
                </a:solidFill>
                <a:latin typeface="Calibri"/>
              </a:rPr>
              <a:t>over all possible divisions of a network.</a:t>
            </a:r>
          </a:p>
        </p:txBody>
      </p:sp>
      <p:grpSp>
        <p:nvGrpSpPr>
          <p:cNvPr id="42" name="Group 41"/>
          <p:cNvGrpSpPr/>
          <p:nvPr/>
        </p:nvGrpSpPr>
        <p:grpSpPr>
          <a:xfrm>
            <a:off x="95600" y="4207451"/>
            <a:ext cx="3331237" cy="1193470"/>
            <a:chOff x="95600" y="4207451"/>
            <a:chExt cx="3331237" cy="1193470"/>
          </a:xfrm>
        </p:grpSpPr>
        <p:graphicFrame>
          <p:nvGraphicFramePr>
            <p:cNvPr id="116" name="Content Placeholder 3"/>
            <p:cNvGraphicFramePr>
              <a:graphicFrameLocks noChangeAspect="1"/>
            </p:cNvGraphicFramePr>
            <p:nvPr>
              <p:extLst>
                <p:ext uri="{D42A27DB-BD31-4B8C-83A1-F6EECF244321}">
                  <p14:modId xmlns:p14="http://schemas.microsoft.com/office/powerpoint/2010/main" val="3191257708"/>
                </p:ext>
              </p:extLst>
            </p:nvPr>
          </p:nvGraphicFramePr>
          <p:xfrm>
            <a:off x="396012" y="4207451"/>
            <a:ext cx="3030825" cy="879737"/>
          </p:xfrm>
          <a:graphic>
            <a:graphicData uri="http://schemas.openxmlformats.org/presentationml/2006/ole">
              <mc:AlternateContent xmlns:mc="http://schemas.openxmlformats.org/markup-compatibility/2006">
                <mc:Choice xmlns:v="urn:schemas-microsoft-com:vml" Requires="v">
                  <p:oleObj spid="_x0000_s274447" name="Equation" r:id="rId5" imgW="1663700" imgH="482600" progId="Equation.3">
                    <p:embed/>
                  </p:oleObj>
                </mc:Choice>
                <mc:Fallback>
                  <p:oleObj name="Equation" r:id="rId5" imgW="1663700" imgH="482600" progId="Equation.3">
                    <p:embed/>
                    <p:pic>
                      <p:nvPicPr>
                        <p:cNvPr id="0" name=""/>
                        <p:cNvPicPr/>
                        <p:nvPr/>
                      </p:nvPicPr>
                      <p:blipFill>
                        <a:blip r:embed="rId6"/>
                        <a:stretch>
                          <a:fillRect/>
                        </a:stretch>
                      </p:blipFill>
                      <p:spPr>
                        <a:xfrm>
                          <a:off x="396012" y="4207451"/>
                          <a:ext cx="3030825" cy="879737"/>
                        </a:xfrm>
                        <a:prstGeom prst="rect">
                          <a:avLst/>
                        </a:prstGeom>
                      </p:spPr>
                    </p:pic>
                  </p:oleObj>
                </mc:Fallback>
              </mc:AlternateContent>
            </a:graphicData>
          </a:graphic>
        </p:graphicFrame>
        <p:sp>
          <p:nvSpPr>
            <p:cNvPr id="40" name="TextBox 39"/>
            <p:cNvSpPr txBox="1"/>
            <p:nvPr/>
          </p:nvSpPr>
          <p:spPr>
            <a:xfrm>
              <a:off x="95600" y="5093144"/>
              <a:ext cx="2036134"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m</a:t>
              </a:r>
              <a:r>
                <a:rPr lang="en-US" sz="1400" b="0" dirty="0" smtClean="0">
                  <a:solidFill>
                    <a:prstClr val="black"/>
                  </a:solidFill>
                  <a:latin typeface="Calibri"/>
                </a:rPr>
                <a:t>: total number of edges</a:t>
              </a:r>
              <a:endParaRPr lang="en-US" sz="1400" b="0" dirty="0">
                <a:solidFill>
                  <a:prstClr val="black"/>
                </a:solidFill>
                <a:latin typeface="Calibri"/>
              </a:endParaRPr>
            </a:p>
          </p:txBody>
        </p:sp>
      </p:grpSp>
      <p:grpSp>
        <p:nvGrpSpPr>
          <p:cNvPr id="60" name="Group 59"/>
          <p:cNvGrpSpPr/>
          <p:nvPr/>
        </p:nvGrpSpPr>
        <p:grpSpPr>
          <a:xfrm>
            <a:off x="3723069" y="5530094"/>
            <a:ext cx="5289639" cy="608717"/>
            <a:chOff x="3531891" y="4929293"/>
            <a:chExt cx="5289639" cy="608717"/>
          </a:xfrm>
        </p:grpSpPr>
        <p:graphicFrame>
          <p:nvGraphicFramePr>
            <p:cNvPr id="119" name="Content Placeholder 3"/>
            <p:cNvGraphicFramePr>
              <a:graphicFrameLocks noChangeAspect="1"/>
            </p:cNvGraphicFramePr>
            <p:nvPr>
              <p:extLst>
                <p:ext uri="{D42A27DB-BD31-4B8C-83A1-F6EECF244321}">
                  <p14:modId xmlns:p14="http://schemas.microsoft.com/office/powerpoint/2010/main" val="610874616"/>
                </p:ext>
              </p:extLst>
            </p:nvPr>
          </p:nvGraphicFramePr>
          <p:xfrm>
            <a:off x="3531891" y="4929293"/>
            <a:ext cx="855072" cy="608717"/>
          </p:xfrm>
          <a:graphic>
            <a:graphicData uri="http://schemas.openxmlformats.org/presentationml/2006/ole">
              <mc:AlternateContent xmlns:mc="http://schemas.openxmlformats.org/markup-compatibility/2006">
                <mc:Choice xmlns:v="urn:schemas-microsoft-com:vml" Requires="v">
                  <p:oleObj spid="_x0000_s274448" name="Equation" r:id="rId7" imgW="571500" imgH="406400" progId="Equation.3">
                    <p:embed/>
                  </p:oleObj>
                </mc:Choice>
                <mc:Fallback>
                  <p:oleObj name="Equation" r:id="rId7" imgW="571500" imgH="406400" progId="Equation.3">
                    <p:embed/>
                    <p:pic>
                      <p:nvPicPr>
                        <p:cNvPr id="0" name=""/>
                        <p:cNvPicPr/>
                        <p:nvPr/>
                      </p:nvPicPr>
                      <p:blipFill>
                        <a:blip r:embed="rId8"/>
                        <a:stretch>
                          <a:fillRect/>
                        </a:stretch>
                      </p:blipFill>
                      <p:spPr>
                        <a:xfrm>
                          <a:off x="3531891" y="4929293"/>
                          <a:ext cx="855072" cy="608717"/>
                        </a:xfrm>
                        <a:prstGeom prst="rect">
                          <a:avLst/>
                        </a:prstGeom>
                      </p:spPr>
                    </p:pic>
                  </p:oleObj>
                </mc:Fallback>
              </mc:AlternateContent>
            </a:graphicData>
          </a:graphic>
        </p:graphicFrame>
        <p:sp>
          <p:nvSpPr>
            <p:cNvPr id="120" name="TextBox 119"/>
            <p:cNvSpPr txBox="1"/>
            <p:nvPr/>
          </p:nvSpPr>
          <p:spPr>
            <a:xfrm>
              <a:off x="4289996" y="5108999"/>
              <a:ext cx="45315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a:t>
              </a:r>
              <a:r>
                <a:rPr lang="en-US" sz="1400" b="0" dirty="0" smtClean="0">
                  <a:solidFill>
                    <a:prstClr val="black"/>
                  </a:solidFill>
                  <a:latin typeface="Calibri"/>
                </a:rPr>
                <a:t>expected number of edges between </a:t>
              </a:r>
              <a:r>
                <a:rPr lang="en-US" sz="1400" b="0" dirty="0" err="1" smtClean="0">
                  <a:solidFill>
                    <a:prstClr val="black"/>
                  </a:solidFill>
                  <a:latin typeface="Calibri"/>
                </a:rPr>
                <a:t>i</a:t>
              </a:r>
              <a:r>
                <a:rPr lang="en-US" sz="1400" b="0" dirty="0" smtClean="0">
                  <a:solidFill>
                    <a:prstClr val="black"/>
                  </a:solidFill>
                  <a:latin typeface="Calibri"/>
                </a:rPr>
                <a:t> and j in a null model</a:t>
              </a:r>
              <a:endParaRPr lang="en-US" sz="1400" b="0" dirty="0">
                <a:solidFill>
                  <a:prstClr val="black"/>
                </a:solidFill>
                <a:latin typeface="Calibri"/>
              </a:endParaRPr>
            </a:p>
          </p:txBody>
        </p:sp>
      </p:grpSp>
      <p:sp>
        <p:nvSpPr>
          <p:cNvPr id="288" name="TextBox 287"/>
          <p:cNvSpPr txBox="1"/>
          <p:nvPr/>
        </p:nvSpPr>
        <p:spPr>
          <a:xfrm>
            <a:off x="3386541" y="4396766"/>
            <a:ext cx="3148856"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s</a:t>
            </a:r>
            <a:r>
              <a:rPr lang="en-US" sz="1400" b="0" dirty="0" smtClean="0">
                <a:solidFill>
                  <a:prstClr val="black"/>
                </a:solidFill>
                <a:latin typeface="Calibri"/>
              </a:rPr>
              <a:t>um over nodes within a group (module) </a:t>
            </a:r>
            <a:endParaRPr lang="en-US" sz="1400" b="0" dirty="0">
              <a:solidFill>
                <a:prstClr val="black"/>
              </a:solidFill>
              <a:latin typeface="Calibri"/>
            </a:endParaRPr>
          </a:p>
        </p:txBody>
      </p:sp>
      <p:cxnSp>
        <p:nvCxnSpPr>
          <p:cNvPr id="126" name="Straight Arrow Connector 125"/>
          <p:cNvCxnSpPr/>
          <p:nvPr/>
        </p:nvCxnSpPr>
        <p:spPr>
          <a:xfrm flipH="1" flipV="1">
            <a:off x="2131734" y="5040911"/>
            <a:ext cx="455945" cy="131543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H="1" flipV="1">
            <a:off x="2587679" y="5040910"/>
            <a:ext cx="962726" cy="22974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92" name="TextBox 291"/>
          <p:cNvSpPr txBox="1"/>
          <p:nvPr/>
        </p:nvSpPr>
        <p:spPr>
          <a:xfrm>
            <a:off x="163865" y="6164208"/>
            <a:ext cx="4809567" cy="523220"/>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p</a:t>
            </a:r>
            <a:r>
              <a:rPr lang="en-US" sz="1400" b="0" dirty="0" smtClean="0">
                <a:solidFill>
                  <a:prstClr val="black"/>
                </a:solidFill>
                <a:latin typeface="Calibri"/>
              </a:rPr>
              <a:t>ositive contribution of links</a:t>
            </a:r>
          </a:p>
          <a:p>
            <a:pPr defTabSz="457200" fontAlgn="auto">
              <a:spcBef>
                <a:spcPts val="0"/>
              </a:spcBef>
              <a:spcAft>
                <a:spcPts val="0"/>
              </a:spcAft>
            </a:pPr>
            <a:r>
              <a:rPr lang="en-US" sz="1400" b="0" dirty="0">
                <a:solidFill>
                  <a:prstClr val="black"/>
                </a:solidFill>
                <a:latin typeface="Calibri"/>
              </a:rPr>
              <a:t>(if two nodes are </a:t>
            </a:r>
            <a:r>
              <a:rPr lang="en-US" sz="1400" b="0" dirty="0" smtClean="0">
                <a:solidFill>
                  <a:prstClr val="black"/>
                </a:solidFill>
                <a:latin typeface="Calibri"/>
              </a:rPr>
              <a:t>connected</a:t>
            </a:r>
            <a:r>
              <a:rPr lang="en-US" sz="1400" b="0" dirty="0">
                <a:solidFill>
                  <a:prstClr val="black"/>
                </a:solidFill>
                <a:latin typeface="Calibri"/>
              </a:rPr>
              <a:t>, they </a:t>
            </a:r>
            <a:r>
              <a:rPr lang="en-US" sz="1400" b="0" dirty="0" smtClean="0">
                <a:solidFill>
                  <a:prstClr val="black"/>
                </a:solidFill>
                <a:latin typeface="Calibri"/>
              </a:rPr>
              <a:t>should </a:t>
            </a:r>
            <a:r>
              <a:rPr lang="en-US" sz="1400" b="0" dirty="0">
                <a:solidFill>
                  <a:prstClr val="black"/>
                </a:solidFill>
                <a:latin typeface="Calibri"/>
              </a:rPr>
              <a:t>be in the same group</a:t>
            </a:r>
            <a:r>
              <a:rPr lang="en-US" sz="1400" b="0" dirty="0" smtClean="0">
                <a:solidFill>
                  <a:prstClr val="black"/>
                </a:solidFill>
                <a:latin typeface="Calibri"/>
              </a:rPr>
              <a:t>)</a:t>
            </a:r>
            <a:endParaRPr lang="en-US" sz="1400" b="0" dirty="0">
              <a:solidFill>
                <a:prstClr val="black"/>
              </a:solidFill>
              <a:latin typeface="Calibri"/>
            </a:endParaRPr>
          </a:p>
        </p:txBody>
      </p:sp>
      <p:sp>
        <p:nvSpPr>
          <p:cNvPr id="129" name="TextBox 128"/>
          <p:cNvSpPr txBox="1"/>
          <p:nvPr/>
        </p:nvSpPr>
        <p:spPr>
          <a:xfrm>
            <a:off x="3607218" y="4986114"/>
            <a:ext cx="5389028" cy="523220"/>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negative contribution of non-links</a:t>
            </a:r>
          </a:p>
          <a:p>
            <a:pPr defTabSz="457200" fontAlgn="auto">
              <a:spcBef>
                <a:spcPts val="0"/>
              </a:spcBef>
              <a:spcAft>
                <a:spcPts val="0"/>
              </a:spcAft>
            </a:pPr>
            <a:r>
              <a:rPr lang="en-US" sz="1400" b="0" dirty="0" smtClean="0">
                <a:solidFill>
                  <a:prstClr val="black"/>
                </a:solidFill>
                <a:latin typeface="Calibri"/>
              </a:rPr>
              <a:t>(if two nodes are not connected, they should not be in the same group)</a:t>
            </a:r>
            <a:endParaRPr lang="en-US" sz="1400" b="0" dirty="0">
              <a:solidFill>
                <a:prstClr val="black"/>
              </a:solidFill>
              <a:latin typeface="Calibri"/>
            </a:endParaRPr>
          </a:p>
        </p:txBody>
      </p:sp>
    </p:spTree>
    <p:extLst>
      <p:ext uri="{BB962C8B-B14F-4D97-AF65-F5344CB8AC3E}">
        <p14:creationId xmlns:p14="http://schemas.microsoft.com/office/powerpoint/2010/main" val="902658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498"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1040317" y="5842000"/>
            <a:ext cx="716093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The ground state configuration correspond to three modules: 1, 2, 4.</a:t>
            </a:r>
            <a:endParaRPr lang="en-US" sz="18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1"/>
          <p:cNvSpPr txBox="1"/>
          <p:nvPr/>
        </p:nvSpPr>
        <p:spPr>
          <a:xfrm>
            <a:off x="2400300" y="3090863"/>
            <a:ext cx="1830388" cy="400050"/>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Arial" pitchFamily="34" charset="0"/>
                <a:cs typeface="Arial" pitchFamily="34"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fontAlgn="auto">
              <a:spcAft>
                <a:spcPts val="0"/>
              </a:spcAft>
              <a:defRPr/>
            </a:pPr>
            <a:r>
              <a:rPr lang="en-US" dirty="0" smtClean="0">
                <a:ea typeface="+mj-ea"/>
                <a:cs typeface="+mj-cs"/>
              </a:rPr>
              <a:t>Cross-Species Co-expression Clustering</a:t>
            </a:r>
            <a:endParaRPr lang="en-US" dirty="0">
              <a:ea typeface="+mj-ea"/>
              <a:cs typeface="+mj-cs"/>
            </a:endParaRPr>
          </a:p>
        </p:txBody>
      </p:sp>
      <p:sp>
        <p:nvSpPr>
          <p:cNvPr id="596997" name="Slide Number Placeholder 1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48BA91D0-2B79-D84E-BACE-43709E45666B}" type="slidenum">
              <a:rPr lang="en-US">
                <a:solidFill>
                  <a:srgbClr val="898989"/>
                </a:solidFill>
                <a:latin typeface="Calibri" charset="0"/>
              </a:rPr>
              <a:pPr eaLnBrk="1" hangingPunct="1"/>
              <a:t>22</a:t>
            </a:fld>
            <a:endParaRPr lang="en-US">
              <a:solidFill>
                <a:srgbClr val="898989"/>
              </a:solidFill>
              <a:latin typeface="Calibri" charset="0"/>
            </a:endParaRPr>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nvGrpSpPr>
          <p:cNvPr id="5" name="Group 4"/>
          <p:cNvGrpSpPr/>
          <p:nvPr/>
        </p:nvGrpSpPr>
        <p:grpSpPr>
          <a:xfrm>
            <a:off x="181415" y="1208091"/>
            <a:ext cx="6112281" cy="5197146"/>
            <a:chOff x="2479120" y="3478012"/>
            <a:chExt cx="4261405" cy="3349285"/>
          </a:xfrm>
        </p:grpSpPr>
        <p:pic>
          <p:nvPicPr>
            <p:cNvPr id="88" name="Picture 87" descr="modEncode-Fig3-v4.pdf"/>
            <p:cNvPicPr>
              <a:picLocks noChangeAspect="1"/>
            </p:cNvPicPr>
            <p:nvPr/>
          </p:nvPicPr>
          <p:blipFill rotWithShape="1">
            <a:blip r:embed="rId3">
              <a:extLst>
                <a:ext uri="{28A0092B-C50C-407E-A947-70E740481C1C}">
                  <a14:useLocalDpi xmlns:a14="http://schemas.microsoft.com/office/drawing/2010/main" val="0"/>
                </a:ext>
              </a:extLst>
            </a:blip>
            <a:srcRect t="4586" r="54095" b="46576"/>
            <a:stretch/>
          </p:blipFill>
          <p:spPr>
            <a:xfrm>
              <a:off x="2479120" y="3478012"/>
              <a:ext cx="4074080" cy="3349285"/>
            </a:xfrm>
            <a:prstGeom prst="snipRoundRect">
              <a:avLst/>
            </a:prstGeom>
          </p:spPr>
        </p:pic>
        <p:sp>
          <p:nvSpPr>
            <p:cNvPr id="3" name="Right Triangle 2"/>
            <p:cNvSpPr/>
            <p:nvPr/>
          </p:nvSpPr>
          <p:spPr>
            <a:xfrm rot="10800000">
              <a:off x="3921125" y="3478213"/>
              <a:ext cx="2819400" cy="3162300"/>
            </a:xfrm>
            <a:prstGeom prst="r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grpSp>
      <p:pic>
        <p:nvPicPr>
          <p:cNvPr id="597002" name="Picture 88" descr="modEncode-Fig3-v4.pdf"/>
          <p:cNvPicPr>
            <a:picLocks noChangeAspect="1"/>
          </p:cNvPicPr>
          <p:nvPr/>
        </p:nvPicPr>
        <p:blipFill>
          <a:blip r:embed="rId3">
            <a:extLst>
              <a:ext uri="{28A0092B-C50C-407E-A947-70E740481C1C}">
                <a14:useLocalDpi xmlns:a14="http://schemas.microsoft.com/office/drawing/2010/main" val="0"/>
              </a:ext>
            </a:extLst>
          </a:blip>
          <a:srcRect l="43594" t="81235" r="40169" b="9917"/>
          <a:stretch>
            <a:fillRect/>
          </a:stretch>
        </p:blipFill>
        <p:spPr bwMode="auto">
          <a:xfrm>
            <a:off x="5767816" y="4023123"/>
            <a:ext cx="2088837" cy="87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Content Placeholder 2"/>
          <p:cNvSpPr>
            <a:spLocks noGrp="1"/>
          </p:cNvSpPr>
          <p:nvPr>
            <p:ph idx="1"/>
          </p:nvPr>
        </p:nvSpPr>
        <p:spPr>
          <a:xfrm>
            <a:off x="4487863" y="1036638"/>
            <a:ext cx="4327525" cy="2001837"/>
          </a:xfrm>
        </p:spPr>
        <p:txBody>
          <a:bodyPr rtlCol="0">
            <a:normAutofit fontScale="92500" lnSpcReduction="20000"/>
          </a:bodyPr>
          <a:lstStyle/>
          <a:p>
            <a:pPr marL="0" indent="0" fontAlgn="auto">
              <a:spcAft>
                <a:spcPts val="0"/>
              </a:spcAft>
              <a:buFont typeface="Arial"/>
              <a:buNone/>
              <a:defRPr/>
            </a:pPr>
            <a:r>
              <a:rPr lang="en-US" sz="2000" dirty="0" smtClean="0">
                <a:ea typeface="+mn-ea"/>
                <a:cs typeface="+mn-cs"/>
              </a:rPr>
              <a:t>Use Potts model (generalized </a:t>
            </a:r>
            <a:r>
              <a:rPr lang="en-US" sz="2000" dirty="0" err="1" smtClean="0">
                <a:ea typeface="+mn-ea"/>
                <a:cs typeface="+mn-cs"/>
              </a:rPr>
              <a:t>Ising</a:t>
            </a:r>
            <a:r>
              <a:rPr lang="en-US" sz="2000" dirty="0" smtClean="0">
                <a:ea typeface="+mn-ea"/>
                <a:cs typeface="+mn-cs"/>
              </a:rPr>
              <a:t> model) to simultaneously cluster co-expressed genes within an organism as well as orthologs shared between organisms.</a:t>
            </a:r>
          </a:p>
        </p:txBody>
      </p:sp>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9581229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32733" y="530357"/>
            <a:ext cx="6530930" cy="5864282"/>
            <a:chOff x="2246752" y="642011"/>
            <a:chExt cx="5735496" cy="5150042"/>
          </a:xfrm>
        </p:grpSpPr>
        <p:pic>
          <p:nvPicPr>
            <p:cNvPr id="381962" name="Picture 3"/>
            <p:cNvPicPr>
              <a:picLocks noChangeAspect="1"/>
            </p:cNvPicPr>
            <p:nvPr/>
          </p:nvPicPr>
          <p:blipFill>
            <a:blip r:embed="rId3">
              <a:extLst>
                <a:ext uri="{28A0092B-C50C-407E-A947-70E740481C1C}">
                  <a14:useLocalDpi xmlns:a14="http://schemas.microsoft.com/office/drawing/2010/main" val="0"/>
                </a:ext>
              </a:extLst>
            </a:blip>
            <a:srcRect l="5527" r="4999"/>
            <a:stretch>
              <a:fillRect/>
            </a:stretch>
          </p:blipFill>
          <p:spPr bwMode="auto">
            <a:xfrm>
              <a:off x="2303317" y="1088856"/>
              <a:ext cx="5506884" cy="386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p:cNvSpPr/>
            <p:nvPr/>
          </p:nvSpPr>
          <p:spPr>
            <a:xfrm>
              <a:off x="3111960" y="642011"/>
              <a:ext cx="4870288" cy="51500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2246752" y="935103"/>
              <a:ext cx="907073" cy="4842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81953" name="TextBox 181"/>
          <p:cNvSpPr txBox="1">
            <a:spLocks noChangeArrowheads="1"/>
          </p:cNvSpPr>
          <p:nvPr/>
        </p:nvSpPr>
        <p:spPr bwMode="auto">
          <a:xfrm>
            <a:off x="2400300" y="3090863"/>
            <a:ext cx="1830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Conservation of module across number of species</a:t>
            </a:r>
          </a:p>
        </p:txBody>
      </p:sp>
      <p:sp>
        <p:nvSpPr>
          <p:cNvPr id="113" name="Title 1"/>
          <p:cNvSpPr>
            <a:spLocks noGrp="1"/>
          </p:cNvSpPr>
          <p:nvPr>
            <p:ph type="title"/>
          </p:nvPr>
        </p:nvSpPr>
        <p:spPr>
          <a:xfrm>
            <a:off x="457200" y="165100"/>
            <a:ext cx="8229600" cy="581025"/>
          </a:xfrm>
        </p:spPr>
        <p:txBody>
          <a:bodyPr rtlCol="0">
            <a:normAutofit fontScale="90000"/>
          </a:bodyPr>
          <a:lstStyle/>
          <a:p>
            <a:pPr eaLnBrk="1" fontAlgn="auto" hangingPunct="1">
              <a:spcAft>
                <a:spcPts val="0"/>
              </a:spcAft>
              <a:defRPr/>
            </a:pPr>
            <a:r>
              <a:rPr lang="en-US" dirty="0" smtClean="0">
                <a:ea typeface="+mj-ea"/>
                <a:cs typeface="+mj-cs"/>
              </a:rPr>
              <a:t>16 Conserved Modules</a:t>
            </a:r>
            <a:endParaRPr lang="en-US" dirty="0">
              <a:ea typeface="+mj-ea"/>
              <a:cs typeface="+mj-cs"/>
            </a:endParaRPr>
          </a:p>
        </p:txBody>
      </p:sp>
      <p:sp>
        <p:nvSpPr>
          <p:cNvPr id="18" name="Slide Number Placeholder 17"/>
          <p:cNvSpPr>
            <a:spLocks noGrp="1"/>
          </p:cNvSpPr>
          <p:nvPr>
            <p:ph type="sldNum" sz="quarter" idx="12"/>
          </p:nvPr>
        </p:nvSpPr>
        <p:spPr/>
        <p:txBody>
          <a:bodyPr/>
          <a:lstStyle/>
          <a:p>
            <a:pPr>
              <a:defRPr/>
            </a:pPr>
            <a:fld id="{E8CF0663-C784-8546-AEF3-3DCF1B9F7338}" type="slidenum">
              <a:rPr lang="en-US"/>
              <a:pPr>
                <a:defRPr/>
              </a:pPr>
              <a:t>23</a:t>
            </a:fld>
            <a:endParaRPr lang="en-US" dirty="0"/>
          </a:p>
        </p:txBody>
      </p:sp>
      <p:sp>
        <p:nvSpPr>
          <p:cNvPr id="118" name="Rectangle 117"/>
          <p:cNvSpPr/>
          <p:nvPr/>
        </p:nvSpPr>
        <p:spPr>
          <a:xfrm>
            <a:off x="2470150" y="3095625"/>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81960" name="TextBox 5"/>
          <p:cNvSpPr txBox="1">
            <a:spLocks noChangeArrowheads="1"/>
          </p:cNvSpPr>
          <p:nvPr/>
        </p:nvSpPr>
        <p:spPr bwMode="auto">
          <a:xfrm rot="-5400000">
            <a:off x="7161857" y="2880851"/>
            <a:ext cx="23383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rPr>
              <a:t>16 Conserved Modules</a:t>
            </a:r>
          </a:p>
        </p:txBody>
      </p:sp>
      <p:sp>
        <p:nvSpPr>
          <p:cNvPr id="7" name="Rectangle 6"/>
          <p:cNvSpPr/>
          <p:nvPr/>
        </p:nvSpPr>
        <p:spPr>
          <a:xfrm>
            <a:off x="1028700" y="3159125"/>
            <a:ext cx="876300" cy="736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79" y="2530310"/>
            <a:ext cx="5207971" cy="406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0902510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24</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26333" y="2066961"/>
            <a:ext cx="5021379" cy="4788015"/>
          </a:xfrm>
          <a:prstGeom prst="rect">
            <a:avLst/>
          </a:prstGeom>
        </p:spPr>
      </p:pic>
      <p:sp>
        <p:nvSpPr>
          <p:cNvPr id="384002" name="Title 1"/>
          <p:cNvSpPr>
            <a:spLocks noGrp="1"/>
          </p:cNvSpPr>
          <p:nvPr>
            <p:ph type="title"/>
          </p:nvPr>
        </p:nvSpPr>
        <p:spPr>
          <a:xfrm>
            <a:off x="662608" y="543117"/>
            <a:ext cx="2458480" cy="1168623"/>
          </a:xfrm>
        </p:spPr>
        <p:txBody>
          <a:bodyPr>
            <a:normAutofit fontScale="90000"/>
          </a:bodyPr>
          <a:lstStyle/>
          <a:p>
            <a:pPr eaLnBrk="1" hangingPunct="1"/>
            <a:r>
              <a:rPr lang="en-US" b="1" dirty="0">
                <a:latin typeface="Calibri" charset="0"/>
              </a:rPr>
              <a:t>Hourglass Behavior</a:t>
            </a:r>
          </a:p>
        </p:txBody>
      </p:sp>
      <p:sp>
        <p:nvSpPr>
          <p:cNvPr id="3" name="Content Placeholder 2"/>
          <p:cNvSpPr>
            <a:spLocks noGrp="1"/>
          </p:cNvSpPr>
          <p:nvPr>
            <p:ph idx="1"/>
          </p:nvPr>
        </p:nvSpPr>
        <p:spPr>
          <a:xfrm>
            <a:off x="818030" y="2353141"/>
            <a:ext cx="3308303" cy="4094490"/>
          </a:xfrm>
        </p:spPr>
        <p:txBody>
          <a:bodyPr rtlCol="0">
            <a:normAutofit fontScale="85000" lnSpcReduction="10000"/>
          </a:bodyPr>
          <a:lstStyle/>
          <a:p>
            <a:pPr marL="0" indent="0" eaLnBrk="1" fontAlgn="auto" hangingPunct="1">
              <a:spcAft>
                <a:spcPts val="0"/>
              </a:spcAft>
              <a:buFont typeface="Arial"/>
              <a:buNone/>
              <a:defRPr/>
            </a:pPr>
            <a:r>
              <a:rPr lang="en-US" sz="2400" b="1" u="sng" dirty="0" smtClean="0">
                <a:ea typeface="+mn-ea"/>
                <a:cs typeface="+mn-cs"/>
              </a:rPr>
              <a:t>Canonical Inter-organism Behavior</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a:t>
            </a:r>
            <a:r>
              <a:rPr lang="en-US" sz="2400" dirty="0" smtClean="0">
                <a:ea typeface="+mn-ea"/>
                <a:cs typeface="+mn-cs"/>
              </a:rPr>
              <a:t>Hourglass </a:t>
            </a:r>
            <a:r>
              <a:rPr lang="en-US" sz="2400" dirty="0">
                <a:ea typeface="+mn-ea"/>
                <a:cs typeface="+mn-cs"/>
              </a:rPr>
              <a:t>hypothesis”: all organisms go </a:t>
            </a:r>
            <a:r>
              <a:rPr lang="en-US" sz="2400" dirty="0" smtClean="0">
                <a:ea typeface="+mn-ea"/>
                <a:cs typeface="+mn-cs"/>
              </a:rPr>
              <a:t>through a particular stage in embryonic development ("phylotypic" stage) where </a:t>
            </a:r>
            <a:br>
              <a:rPr lang="en-US" sz="2400" dirty="0" smtClean="0">
                <a:ea typeface="+mn-ea"/>
                <a:cs typeface="+mn-cs"/>
              </a:rPr>
            </a:br>
            <a:r>
              <a:rPr lang="en-US" sz="2400" dirty="0" smtClean="0">
                <a:ea typeface="+mn-ea"/>
                <a:cs typeface="+mn-cs"/>
              </a:rPr>
              <a:t>inter-organism expression differences </a:t>
            </a:r>
            <a:r>
              <a:rPr lang="en-US" sz="2400" dirty="0">
                <a:ea typeface="+mn-ea"/>
                <a:cs typeface="+mn-cs"/>
              </a:rPr>
              <a:t>of orthologous genes are smallest.</a:t>
            </a:r>
          </a:p>
          <a:p>
            <a:pPr eaLnBrk="1" fontAlgn="auto" hangingPunct="1">
              <a:spcAft>
                <a:spcPts val="0"/>
              </a:spcAft>
              <a:buFont typeface="Arial"/>
              <a:buChar char="•"/>
              <a:defRPr/>
            </a:pPr>
            <a:r>
              <a:rPr lang="en-US" sz="2400" dirty="0" smtClean="0">
                <a:ea typeface="+mn-ea"/>
                <a:cs typeface="+mn-cs"/>
              </a:rPr>
              <a:t>We </a:t>
            </a:r>
            <a:r>
              <a:rPr lang="en-US" sz="2400" dirty="0">
                <a:ea typeface="+mn-ea"/>
                <a:cs typeface="+mn-cs"/>
              </a:rPr>
              <a:t>identify modules (12 out of 16) which have this behavior at the phylotypic stage.</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a:xfrm>
            <a:off x="7010400" y="6447631"/>
            <a:ext cx="2133600" cy="365125"/>
          </a:xfrm>
        </p:spPr>
        <p:txBody>
          <a:bodyPr/>
          <a:lstStyle/>
          <a:p>
            <a:pPr>
              <a:defRPr/>
            </a:pPr>
            <a:fld id="{B09FD369-7EBF-764E-8BCF-BFCB8D76A85B}" type="slidenum">
              <a:rPr lang="en-US">
                <a:solidFill>
                  <a:prstClr val="black">
                    <a:tint val="75000"/>
                  </a:prstClr>
                </a:solidFill>
                <a:latin typeface="Calibri"/>
              </a:rPr>
              <a:pPr>
                <a:defRPr/>
              </a:pPr>
              <a:t>25</a:t>
            </a:fld>
            <a:endParaRPr lang="en-US" dirty="0">
              <a:solidFill>
                <a:prstClr val="black">
                  <a:tint val="75000"/>
                </a:prstClr>
              </a:solidFill>
              <a:latin typeface="Calibri"/>
            </a:endParaRPr>
          </a:p>
        </p:txBody>
      </p:sp>
      <p:sp>
        <p:nvSpPr>
          <p:cNvPr id="97" name="矩形 100"/>
          <p:cNvSpPr/>
          <p:nvPr/>
        </p:nvSpPr>
        <p:spPr>
          <a:xfrm>
            <a:off x="4962525" y="6622256"/>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5238750" y="6563519"/>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000" dirty="0" err="1">
                <a:solidFill>
                  <a:srgbClr val="000000"/>
                </a:solidFill>
                <a:cs typeface="Arial" charset="0"/>
              </a:rPr>
              <a:t>phylotypic</a:t>
            </a:r>
            <a:r>
              <a:rPr lang="en-US" sz="1000" dirty="0">
                <a:solidFill>
                  <a:srgbClr val="000000"/>
                </a:solidFill>
                <a:cs typeface="Arial" charset="0"/>
              </a:rPr>
              <a:t> stage</a:t>
            </a:r>
          </a:p>
        </p:txBody>
      </p:sp>
      <p:sp>
        <p:nvSpPr>
          <p:cNvPr id="11" name="Text Box 8"/>
          <p:cNvSpPr txBox="1">
            <a:spLocks noChangeArrowheads="1"/>
          </p:cNvSpPr>
          <p:nvPr/>
        </p:nvSpPr>
        <p:spPr bwMode="auto">
          <a:xfrm>
            <a:off x="4030870" y="382356"/>
            <a:ext cx="2493963"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nchorCtr="1">
            <a:spAutoFit/>
          </a:bodyPr>
          <a:lstStyle/>
          <a:p>
            <a:pPr defTabSz="457200" fontAlgn="auto">
              <a:spcBef>
                <a:spcPts val="0"/>
              </a:spcBef>
              <a:spcAft>
                <a:spcPts val="0"/>
              </a:spcAft>
            </a:pPr>
            <a:r>
              <a:rPr lang="en-GB" sz="1800" b="0" dirty="0">
                <a:solidFill>
                  <a:prstClr val="black"/>
                </a:solidFill>
                <a:latin typeface="Calibri"/>
                <a:ea typeface="+mn-ea"/>
                <a:cs typeface="+mn-cs"/>
              </a:rPr>
              <a:t>Temporal expression divergence is </a:t>
            </a:r>
            <a:br>
              <a:rPr lang="en-GB" sz="1800" b="0" dirty="0">
                <a:solidFill>
                  <a:prstClr val="black"/>
                </a:solidFill>
                <a:latin typeface="Calibri"/>
                <a:ea typeface="+mn-ea"/>
                <a:cs typeface="+mn-cs"/>
              </a:rPr>
            </a:br>
            <a:r>
              <a:rPr lang="en-GB" sz="1800" b="0" dirty="0">
                <a:solidFill>
                  <a:prstClr val="black"/>
                </a:solidFill>
                <a:latin typeface="Calibri"/>
                <a:ea typeface="+mn-ea"/>
                <a:cs typeface="+mn-cs"/>
              </a:rPr>
              <a:t>minimized during the </a:t>
            </a:r>
            <a:r>
              <a:rPr lang="en-GB" sz="1800" b="0" dirty="0" err="1">
                <a:solidFill>
                  <a:prstClr val="black"/>
                </a:solidFill>
                <a:latin typeface="Calibri"/>
                <a:ea typeface="+mn-ea"/>
                <a:cs typeface="+mn-cs"/>
              </a:rPr>
              <a:t>phylotypic</a:t>
            </a:r>
            <a:r>
              <a:rPr lang="en-GB" sz="1800" b="0" dirty="0">
                <a:solidFill>
                  <a:prstClr val="black"/>
                </a:solidFill>
                <a:latin typeface="Calibri"/>
                <a:ea typeface="+mn-ea"/>
                <a:cs typeface="+mn-cs"/>
              </a:rPr>
              <a:t> period</a:t>
            </a:r>
            <a:r>
              <a:rPr lang="en-GB" sz="1800" b="0" dirty="0" smtClean="0">
                <a:solidFill>
                  <a:prstClr val="black"/>
                </a:solidFill>
                <a:latin typeface="Calibri"/>
                <a:ea typeface="+mn-ea"/>
                <a:cs typeface="+mn-cs"/>
              </a:rPr>
              <a:t>.</a:t>
            </a:r>
          </a:p>
          <a:p>
            <a:pPr defTabSz="457200" fontAlgn="auto">
              <a:spcBef>
                <a:spcPts val="0"/>
              </a:spcBef>
              <a:spcAft>
                <a:spcPts val="0"/>
              </a:spcAft>
            </a:pPr>
            <a:r>
              <a:rPr lang="fr-FR" sz="1100" b="0" dirty="0" smtClean="0">
                <a:solidFill>
                  <a:prstClr val="black"/>
                </a:solidFill>
                <a:latin typeface="Calibri"/>
                <a:ea typeface="+mn-ea"/>
                <a:cs typeface="+mn-cs"/>
              </a:rPr>
              <a:t>[AT </a:t>
            </a:r>
            <a:r>
              <a:rPr lang="fr-FR" sz="1100" b="0" dirty="0" err="1" smtClean="0">
                <a:solidFill>
                  <a:prstClr val="black"/>
                </a:solidFill>
                <a:latin typeface="Calibri"/>
                <a:ea typeface="+mn-ea"/>
                <a:cs typeface="+mn-cs"/>
              </a:rPr>
              <a:t>Kalinka</a:t>
            </a:r>
            <a:r>
              <a:rPr lang="fr-FR" sz="1100" b="0" dirty="0" smtClean="0">
                <a:solidFill>
                  <a:prstClr val="black"/>
                </a:solidFill>
                <a:latin typeface="Calibri"/>
                <a:ea typeface="+mn-ea"/>
                <a:cs typeface="+mn-cs"/>
              </a:rPr>
              <a:t> et al. </a:t>
            </a:r>
            <a:br>
              <a:rPr lang="fr-FR" sz="1100" b="0" dirty="0" smtClean="0">
                <a:solidFill>
                  <a:prstClr val="black"/>
                </a:solidFill>
                <a:latin typeface="Calibri"/>
                <a:ea typeface="+mn-ea"/>
                <a:cs typeface="+mn-cs"/>
              </a:rPr>
            </a:br>
            <a:r>
              <a:rPr lang="fr-FR" sz="1100" b="0" dirty="0" smtClean="0">
                <a:solidFill>
                  <a:prstClr val="black"/>
                </a:solidFill>
                <a:latin typeface="Calibri"/>
                <a:ea typeface="+mn-ea"/>
                <a:cs typeface="+mn-cs"/>
              </a:rPr>
              <a:t>Nature 468, 811-814 (2010) </a:t>
            </a:r>
            <a:br>
              <a:rPr lang="fr-FR" sz="1100" b="0" dirty="0" smtClean="0">
                <a:solidFill>
                  <a:prstClr val="black"/>
                </a:solidFill>
                <a:latin typeface="Calibri"/>
                <a:ea typeface="+mn-ea"/>
                <a:cs typeface="+mn-cs"/>
              </a:rPr>
            </a:br>
            <a:r>
              <a:rPr lang="fr-FR" sz="1100" b="0" dirty="0" smtClean="0">
                <a:solidFill>
                  <a:prstClr val="black"/>
                </a:solidFill>
                <a:latin typeface="Calibri"/>
                <a:ea typeface="+mn-ea"/>
                <a:cs typeface="+mn-cs"/>
              </a:rPr>
              <a:t>doi:10.1038/nature09634]</a:t>
            </a:r>
          </a:p>
        </p:txBody>
      </p:sp>
      <p:pic>
        <p:nvPicPr>
          <p:cNvPr id="12" name="Picture 136" descr="nature09634-f2"/>
          <p:cNvPicPr>
            <a:picLocks noChangeAspect="1" noChangeArrowheads="1"/>
          </p:cNvPicPr>
          <p:nvPr/>
        </p:nvPicPr>
        <p:blipFill rotWithShape="1">
          <a:blip r:embed="rId4">
            <a:extLst>
              <a:ext uri="{28A0092B-C50C-407E-A947-70E740481C1C}">
                <a14:useLocalDpi xmlns:a14="http://schemas.microsoft.com/office/drawing/2010/main" val="0"/>
              </a:ext>
            </a:extLst>
          </a:blip>
          <a:srcRect r="41870"/>
          <a:stretch/>
        </p:blipFill>
        <p:spPr bwMode="auto">
          <a:xfrm>
            <a:off x="6553200" y="12327"/>
            <a:ext cx="2594512" cy="21838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952420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26</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27</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28</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xmlns:p14="http://schemas.microsoft.com/office/powerpoint/2010/main" spd="slow" advTm="63892">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34</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36</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38</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550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39</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25594" y="1814378"/>
            <a:ext cx="1102444" cy="276999"/>
          </a:xfrm>
          <a:prstGeom prst="rect">
            <a:avLst/>
          </a:prstGeom>
          <a:noFill/>
        </p:spPr>
        <p:txBody>
          <a:bodyPr wrap="square" rtlCol="0">
            <a:spAutoFit/>
          </a:bodyPr>
          <a:lstStyle/>
          <a:p>
            <a:r>
              <a:rPr lang="en-US" dirty="0" smtClean="0"/>
              <a:t>worm TFs</a:t>
            </a:r>
            <a:endParaRPr lang="en-US" dirty="0"/>
          </a:p>
        </p:txBody>
      </p:sp>
      <p:sp>
        <p:nvSpPr>
          <p:cNvPr id="7" name="TextBox 4"/>
          <p:cNvSpPr txBox="1">
            <a:spLocks noChangeArrowheads="1"/>
          </p:cNvSpPr>
          <p:nvPr/>
        </p:nvSpPr>
        <p:spPr bwMode="auto">
          <a:xfrm>
            <a:off x="6090205" y="62915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extLst>
      <p:ext uri="{BB962C8B-B14F-4D97-AF65-F5344CB8AC3E}">
        <p14:creationId xmlns:p14="http://schemas.microsoft.com/office/powerpoint/2010/main" val="361944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705764" y="1556979"/>
            <a:ext cx="260024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 </a:t>
            </a:r>
            <a:r>
              <a:rPr lang="en-US" b="0" dirty="0">
                <a:solidFill>
                  <a:srgbClr val="A6A6A6"/>
                </a:solidFill>
              </a:rPr>
              <a:t>'12)]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dirty="0">
                <a:solidFill>
                  <a:srgbClr val="0000FF"/>
                </a:solidFill>
                <a:latin typeface="Arial" charset="0"/>
              </a:rPr>
              <a:t>Datasets</a:t>
            </a: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12 TFs </a:t>
            </a:r>
            <a:br>
              <a:rPr lang="en-US" sz="1800" dirty="0">
                <a:solidFill>
                  <a:srgbClr val="0000FF"/>
                </a:solidFill>
                <a:latin typeface="Arial" charset="0"/>
              </a:rPr>
            </a:br>
            <a:r>
              <a:rPr lang="en-US" sz="1400" dirty="0">
                <a:solidFill>
                  <a:srgbClr val="0000FF"/>
                </a:solidFill>
                <a:latin typeface="Arial" charset="0"/>
              </a:rPr>
              <a:t>(Chen et al. 2008)</a:t>
            </a:r>
            <a:endParaRPr lang="en-US" sz="1800" dirty="0">
              <a:solidFill>
                <a:srgbClr val="0000FF"/>
              </a:solidFill>
              <a:latin typeface="Arial" charset="0"/>
            </a:endParaRP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7 HMs</a:t>
            </a:r>
            <a:br>
              <a:rPr lang="en-US" sz="1800" dirty="0">
                <a:solidFill>
                  <a:srgbClr val="0000FF"/>
                </a:solidFill>
                <a:latin typeface="Arial" charset="0"/>
              </a:rPr>
            </a:br>
            <a:r>
              <a:rPr lang="en-US" sz="1400" dirty="0">
                <a:solidFill>
                  <a:srgbClr val="0000FF"/>
                </a:solidFill>
                <a:latin typeface="Arial" charset="0"/>
              </a:rPr>
              <a:t>(</a:t>
            </a:r>
            <a:r>
              <a:rPr lang="en-US" sz="1400" dirty="0" err="1">
                <a:solidFill>
                  <a:srgbClr val="0000FF"/>
                </a:solidFill>
                <a:latin typeface="Arial" charset="0"/>
              </a:rPr>
              <a:t>Meissner</a:t>
            </a:r>
            <a:r>
              <a:rPr lang="en-US" sz="1400" dirty="0">
                <a:solidFill>
                  <a:srgbClr val="0000FF"/>
                </a:solidFill>
                <a:latin typeface="Arial" charset="0"/>
              </a:rPr>
              <a:t> et al.’08; </a:t>
            </a:r>
            <a:r>
              <a:rPr lang="en-US" sz="1400" dirty="0" err="1">
                <a:solidFill>
                  <a:srgbClr val="0000FF"/>
                </a:solidFill>
                <a:latin typeface="Arial" charset="0"/>
              </a:rPr>
              <a:t>Mikkelsen</a:t>
            </a:r>
            <a:r>
              <a:rPr lang="en-US" sz="1400" dirty="0">
                <a:solidFill>
                  <a:srgbClr val="0000FF"/>
                </a:solidFill>
                <a:latin typeface="Arial" charset="0"/>
              </a:rPr>
              <a:t> et al. </a:t>
            </a:r>
            <a:r>
              <a:rPr lang="fr-FR" sz="1400" dirty="0">
                <a:solidFill>
                  <a:srgbClr val="0000FF"/>
                </a:solidFill>
                <a:latin typeface="Arial" charset="0"/>
              </a:rPr>
              <a:t>’</a:t>
            </a:r>
            <a:r>
              <a:rPr lang="en-US" altLang="ja-JP" sz="1400" dirty="0">
                <a:solidFill>
                  <a:srgbClr val="0000FF"/>
                </a:solidFill>
                <a:latin typeface="Arial" charset="0"/>
              </a:rPr>
              <a:t>07)</a:t>
            </a:r>
            <a:endParaRPr lang="en-US" altLang="ja-JP" sz="1800" dirty="0">
              <a:solidFill>
                <a:srgbClr val="0000FF"/>
              </a:solidFill>
              <a:latin typeface="Arial" charset="0"/>
            </a:endParaRPr>
          </a:p>
          <a:p>
            <a:pPr lvl="1" eaLnBrk="1" hangingPunct="1"/>
            <a:r>
              <a:rPr lang="en-US" sz="1800" dirty="0">
                <a:solidFill>
                  <a:srgbClr val="0000FF"/>
                </a:solidFill>
                <a:latin typeface="Arial" charset="0"/>
              </a:rPr>
              <a:t>RNA-Seq </a:t>
            </a:r>
            <a:r>
              <a:rPr lang="en-US" sz="1400" dirty="0">
                <a:solidFill>
                  <a:srgbClr val="0000FF"/>
                </a:solidFill>
                <a:latin typeface="Arial" charset="0"/>
              </a:rPr>
              <a:t>(</a:t>
            </a:r>
            <a:r>
              <a:rPr lang="en-US" sz="1400" dirty="0" err="1">
                <a:solidFill>
                  <a:srgbClr val="0000FF"/>
                </a:solidFill>
                <a:latin typeface="Arial" charset="0"/>
              </a:rPr>
              <a:t>Cloonan</a:t>
            </a:r>
            <a:r>
              <a:rPr lang="en-US" sz="1400" dirty="0">
                <a:solidFill>
                  <a:srgbClr val="0000FF"/>
                </a:solidFill>
                <a:latin typeface="Arial" charset="0"/>
              </a:rPr>
              <a:t> et al. 2008)</a:t>
            </a:r>
            <a:endParaRPr lang="en-US" sz="1800" dirty="0">
              <a:solidFill>
                <a:srgbClr val="0000FF"/>
              </a:solidFill>
              <a:latin typeface="Arial" charset="0"/>
            </a:endParaRPr>
          </a:p>
          <a:p>
            <a:pPr eaLnBrk="1" hangingPunct="1">
              <a:buFont typeface="Arial" charset="0"/>
              <a:buNone/>
            </a:pPr>
            <a:endParaRPr lang="en-US" sz="1800" dirty="0">
              <a:latin typeface="Calibri" charset="0"/>
            </a:endParaRPr>
          </a:p>
          <a:p>
            <a:pPr eaLnBrk="1" hangingPunct="1"/>
            <a:endParaRPr lang="en-US" sz="1800" dirty="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44</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Autofit/>
          </a:bodyPr>
          <a:lstStyle/>
          <a:p>
            <a:pPr fontAlgn="auto">
              <a:spcAft>
                <a:spcPts val="0"/>
              </a:spcAft>
              <a:defRPr/>
            </a:pPr>
            <a:r>
              <a:rPr lang="en-US" sz="3200" dirty="0">
                <a:solidFill>
                  <a:prstClr val="black"/>
                </a:solidFill>
              </a:rPr>
              <a:t>TF model accuracy only needs a small number of TFs for high accuracy (&gt;90%)</a:t>
            </a: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1465274" y="1137766"/>
            <a:ext cx="6428056" cy="58236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45</a:t>
            </a:fld>
            <a:endParaRPr lang="en-US"/>
          </a:p>
        </p:txBody>
      </p:sp>
      <p:sp>
        <p:nvSpPr>
          <p:cNvPr id="6" name="TextBox 4"/>
          <p:cNvSpPr txBox="1">
            <a:spLocks noChangeArrowheads="1"/>
          </p:cNvSpPr>
          <p:nvPr/>
        </p:nvSpPr>
        <p:spPr bwMode="auto">
          <a:xfrm>
            <a:off x="5099605" y="64566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322256" y="4921856"/>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Acknowledgements</a:t>
            </a:r>
          </a:p>
        </p:txBody>
      </p:sp>
      <p:sp>
        <p:nvSpPr>
          <p:cNvPr id="558082" name="Content Placeholder 2"/>
          <p:cNvSpPr txBox="1">
            <a:spLocks/>
          </p:cNvSpPr>
          <p:nvPr/>
        </p:nvSpPr>
        <p:spPr bwMode="auto">
          <a:xfrm>
            <a:off x="203667" y="143784"/>
            <a:ext cx="3462320"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endParaRPr lang="en-US" sz="1600" b="0" dirty="0"/>
          </a:p>
        </p:txBody>
      </p:sp>
      <p:pic>
        <p:nvPicPr>
          <p:cNvPr id="6" name="Picture 5"/>
          <p:cNvPicPr>
            <a:picLocks noChangeAspect="1"/>
          </p:cNvPicPr>
          <p:nvPr/>
        </p:nvPicPr>
        <p:blipFill rotWithShape="1">
          <a:blip r:embed="rId2"/>
          <a:srcRect l="9412" r="17088"/>
          <a:stretch/>
        </p:blipFill>
        <p:spPr>
          <a:xfrm>
            <a:off x="3875875" y="-93579"/>
            <a:ext cx="5268126" cy="4237790"/>
          </a:xfrm>
          <a:prstGeom prst="rect">
            <a:avLst/>
          </a:prstGeom>
          <a:ln>
            <a:solidFill>
              <a:schemeClr val="tx1"/>
            </a:solidFill>
          </a:ln>
        </p:spPr>
      </p:pic>
      <p:sp>
        <p:nvSpPr>
          <p:cNvPr id="8" name="TextBox 7"/>
          <p:cNvSpPr txBox="1"/>
          <p:nvPr/>
        </p:nvSpPr>
        <p:spPr>
          <a:xfrm>
            <a:off x="4895130" y="579153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5</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54.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5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6.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2.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3.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64.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65.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7.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8.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69.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1.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2.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3.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74.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75.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76.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77.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78.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79.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1.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2.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83.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84.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85.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86.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787.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788.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789.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124132</TotalTime>
  <Words>3818</Words>
  <Application>Microsoft Macintosh PowerPoint</Application>
  <PresentationFormat>Letter Paper (8.5x11 in)</PresentationFormat>
  <Paragraphs>754</Paragraphs>
  <Slides>51</Slides>
  <Notes>14</Notes>
  <HiddenSlides>0</HiddenSlides>
  <MMClips>0</MMClips>
  <ScaleCrop>false</ScaleCrop>
  <HeadingPairs>
    <vt:vector size="6" baseType="variant">
      <vt:variant>
        <vt:lpstr>Theme</vt:lpstr>
      </vt:variant>
      <vt:variant>
        <vt:i4>78</vt:i4>
      </vt:variant>
      <vt:variant>
        <vt:lpstr>Embedded OLE Servers</vt:lpstr>
      </vt:variant>
      <vt:variant>
        <vt:i4>2</vt:i4>
      </vt:variant>
      <vt:variant>
        <vt:lpstr>Slide Titles</vt:lpstr>
      </vt:variant>
      <vt:variant>
        <vt:i4>51</vt:i4>
      </vt:variant>
    </vt:vector>
  </HeadingPairs>
  <TitlesOfParts>
    <vt:vector size="131"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17_Office Theme</vt:lpstr>
      <vt:lpstr>15_Office Theme</vt:lpstr>
      <vt:lpstr>34_Default Design</vt:lpstr>
      <vt:lpstr>17_template</vt:lpstr>
      <vt:lpstr>18_template</vt:lpstr>
      <vt:lpstr>19_template</vt:lpstr>
      <vt:lpstr>12_Office Theme</vt:lpstr>
      <vt:lpstr>Image</vt:lpstr>
      <vt:lpstr>Equation</vt:lpstr>
      <vt:lpstr>PowerPoint Presentation</vt:lpstr>
      <vt:lpstr>How might we annotate a human text?</vt:lpstr>
      <vt:lpstr>Non-coding Annotations: Overview</vt:lpstr>
      <vt:lpstr>PowerPoint Presentation</vt:lpstr>
      <vt:lpstr>Comparative ENCODE Functional Genomics Resource (EncodeProject.org/modENCODE.org)</vt:lpstr>
      <vt:lpstr>PowerPoint Presentation</vt:lpstr>
      <vt:lpstr>PowerPoint Presentation</vt:lpstr>
      <vt:lpstr>PowerPoint Presentation</vt:lpstr>
      <vt:lpstr>Applications of Machine Learning for  Comparing Transcriptomes of Distant Organisms</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Applications of Machine Learning for  Comparing Transcriptomes of Distant Organisms</vt:lpstr>
      <vt:lpstr> Gene coexpression clustering</vt:lpstr>
      <vt:lpstr>Modular organization in networks</vt:lpstr>
      <vt:lpstr>A toy example [orthoclust]</vt:lpstr>
      <vt:lpstr>A toy example [orthoclust]</vt:lpstr>
      <vt:lpstr>Cross-Species Co-expression Clustering</vt:lpstr>
      <vt:lpstr>16 Conserved Modules</vt:lpstr>
      <vt:lpstr>ncRNAs associated with modules</vt:lpstr>
      <vt:lpstr>Hourglass Behavior</vt:lpstr>
      <vt:lpstr>Hourglass Behavior</vt:lpstr>
      <vt:lpstr>Alignment of Developmental Time-Course</vt:lpstr>
      <vt:lpstr>Alignment of Developmental Time-Course</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Doing a Model with TFs:  Positive and negative regulators from correlating TF signal at TSS with gene expression</vt:lpstr>
      <vt:lpstr>Predictor v2:  2-levels, now with TFs</vt:lpstr>
      <vt:lpstr>Human Results</vt:lpstr>
      <vt:lpstr>Models Illuminates Different Regions of Influence for TFs vs HMs</vt:lpstr>
      <vt:lpstr>TF model accuracy only needs a small number of TFs for high accuracy (&gt;90%)</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1921</cp:revision>
  <cp:lastPrinted>2014-08-18T04:29:34Z</cp:lastPrinted>
  <dcterms:created xsi:type="dcterms:W3CDTF">2010-09-06T09:08:38Z</dcterms:created>
  <dcterms:modified xsi:type="dcterms:W3CDTF">2014-12-12T21:00:59Z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