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6.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7.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48.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4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1.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52.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3.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56.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57.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58.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59.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theme/theme60.xml" ContentType="application/vnd.openxmlformats-officedocument.theme+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61.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theme/theme62.xml" ContentType="application/vnd.openxmlformats-officedocument.theme+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theme/theme63.xml" ContentType="application/vnd.openxmlformats-officedocument.theme+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theme/theme64.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65.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7.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373" r:id="rId66"/>
    <p:sldMasterId id="2147527445" r:id="rId67"/>
    <p:sldMasterId id="2147527485" r:id="rId68"/>
  </p:sldMasterIdLst>
  <p:notesMasterIdLst>
    <p:notesMasterId r:id="rId76"/>
  </p:notesMasterIdLst>
  <p:handoutMasterIdLst>
    <p:handoutMasterId r:id="rId77"/>
  </p:handoutMasterIdLst>
  <p:sldIdLst>
    <p:sldId id="5836" r:id="rId69"/>
    <p:sldId id="5837" r:id="rId70"/>
    <p:sldId id="5858" r:id="rId71"/>
    <p:sldId id="5843" r:id="rId72"/>
    <p:sldId id="5855" r:id="rId73"/>
    <p:sldId id="5848" r:id="rId74"/>
    <p:sldId id="5859" r:id="rId75"/>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Gerstei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99700" autoAdjust="0"/>
  </p:normalViewPr>
  <p:slideViewPr>
    <p:cSldViewPr snapToGrid="0">
      <p:cViewPr varScale="1">
        <p:scale>
          <a:sx n="104" d="100"/>
          <a:sy n="104" d="100"/>
        </p:scale>
        <p:origin x="-912" y="-96"/>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 Target="slides/slide1.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2.xml"/><Relationship Id="rId71" Type="http://schemas.openxmlformats.org/officeDocument/2006/relationships/slide" Target="slides/slide3.xml"/><Relationship Id="rId72" Type="http://schemas.openxmlformats.org/officeDocument/2006/relationships/slide" Target="slides/slide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slide" Target="slides/slide5.xml"/><Relationship Id="rId74" Type="http://schemas.openxmlformats.org/officeDocument/2006/relationships/slide" Target="slides/slide6.xml"/><Relationship Id="rId75" Type="http://schemas.openxmlformats.org/officeDocument/2006/relationships/slide" Target="slides/slide7.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commentAuthors" Target="commentAuthors.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Shape 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Shape 6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Shape 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6.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7.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523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44343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11/14/14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11/14/14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11/14/14</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11/14/14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11/14/14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11/14/14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11/14/14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11/14/14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11/14/14</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11/14/14</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11/14/14</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11/14/14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11/14/14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7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651696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62494"/>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764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452411"/>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8337420"/>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4294498"/>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26070"/>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428050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4217429"/>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307446"/>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11/14/14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7365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tags" Target="../tags/tag1.xml"/><Relationship Id="rId18" Type="http://schemas.openxmlformats.org/officeDocument/2006/relationships/tags" Target="../tags/tag2.xml"/><Relationship Id="rId19"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9.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60.xml"/><Relationship Id="rId11" Type="http://schemas.openxmlformats.org/officeDocument/2006/relationships/slideLayout" Target="../slideLayouts/slideLayout161.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6.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8.xml"/><Relationship Id="rId2"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60.xml"/><Relationship Id="rId12" Type="http://schemas.openxmlformats.org/officeDocument/2006/relationships/slideLayout" Target="../slideLayouts/slideLayout261.xml"/><Relationship Id="rId13" Type="http://schemas.openxmlformats.org/officeDocument/2006/relationships/slideLayout" Target="../slideLayouts/slideLayout262.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9" Type="http://schemas.openxmlformats.org/officeDocument/2006/relationships/slideLayout" Target="../slideLayouts/slideLayout258.xml"/><Relationship Id="rId10"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3.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3.xml"/><Relationship Id="rId2" Type="http://schemas.openxmlformats.org/officeDocument/2006/relationships/slideLayout" Target="../slideLayouts/slideLayout264.xml"/><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6.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11.xml"/><Relationship Id="rId2" Type="http://schemas.openxmlformats.org/officeDocument/2006/relationships/slideLayout" Target="../slideLayouts/slideLayout312.xml"/><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4.xml"/><Relationship Id="rId2"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4.xml"/><Relationship Id="rId20" Type="http://schemas.openxmlformats.org/officeDocument/2006/relationships/tags" Target="../tags/tag432.xml"/><Relationship Id="rId10" Type="http://schemas.openxmlformats.org/officeDocument/2006/relationships/slideLayout" Target="../slideLayouts/slideLayout335.xml"/><Relationship Id="rId11" Type="http://schemas.openxmlformats.org/officeDocument/2006/relationships/slideLayout" Target="../slideLayouts/slideLayout336.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5.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6.xml"/><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60.xml"/><Relationship Id="rId12" Type="http://schemas.openxmlformats.org/officeDocument/2006/relationships/slideLayout" Target="../slideLayouts/slideLayout361.xml"/><Relationship Id="rId13" Type="http://schemas.openxmlformats.org/officeDocument/2006/relationships/slideLayout" Target="../slideLayouts/slideLayout362.xml"/><Relationship Id="rId14" Type="http://schemas.openxmlformats.org/officeDocument/2006/relationships/slideLayout" Target="../slideLayouts/slideLayout363.xml"/><Relationship Id="rId15" Type="http://schemas.openxmlformats.org/officeDocument/2006/relationships/slideLayout" Target="../slideLayouts/slideLayout364.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50.xml"/><Relationship Id="rId2" Type="http://schemas.openxmlformats.org/officeDocument/2006/relationships/slideLayout" Target="../slideLayouts/slideLayout351.xml"/><Relationship Id="rId3" Type="http://schemas.openxmlformats.org/officeDocument/2006/relationships/slideLayout" Target="../slideLayouts/slideLayout352.xml"/><Relationship Id="rId4" Type="http://schemas.openxmlformats.org/officeDocument/2006/relationships/slideLayout" Target="../slideLayouts/slideLayout353.xml"/><Relationship Id="rId5" Type="http://schemas.openxmlformats.org/officeDocument/2006/relationships/slideLayout" Target="../slideLayouts/slideLayout354.xml"/><Relationship Id="rId6" Type="http://schemas.openxmlformats.org/officeDocument/2006/relationships/slideLayout" Target="../slideLayouts/slideLayout355.xml"/><Relationship Id="rId7" Type="http://schemas.openxmlformats.org/officeDocument/2006/relationships/slideLayout" Target="../slideLayouts/slideLayout356.xml"/><Relationship Id="rId8" Type="http://schemas.openxmlformats.org/officeDocument/2006/relationships/slideLayout" Target="../slideLayouts/slideLayout357.xml"/><Relationship Id="rId9" Type="http://schemas.openxmlformats.org/officeDocument/2006/relationships/slideLayout" Target="../slideLayouts/slideLayout358.xml"/><Relationship Id="rId10"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3.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4.xml"/><Relationship Id="rId11" Type="http://schemas.openxmlformats.org/officeDocument/2006/relationships/slideLayout" Target="../slideLayouts/slideLayout375.xml"/><Relationship Id="rId12" Type="http://schemas.openxmlformats.org/officeDocument/2006/relationships/slideLayout" Target="../slideLayouts/slideLayout376.xml"/><Relationship Id="rId13" Type="http://schemas.openxmlformats.org/officeDocument/2006/relationships/slideLayout" Target="../slideLayouts/slideLayout377.xml"/><Relationship Id="rId14" Type="http://schemas.openxmlformats.org/officeDocument/2006/relationships/slideLayout" Target="../slideLayouts/slideLayout378.xml"/><Relationship Id="rId15" Type="http://schemas.openxmlformats.org/officeDocument/2006/relationships/slideLayout" Target="../slideLayouts/slideLayout379.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21.xml"/><Relationship Id="rId20" Type="http://schemas.openxmlformats.org/officeDocument/2006/relationships/tags" Target="../tags/tag639.xml"/><Relationship Id="rId10" Type="http://schemas.openxmlformats.org/officeDocument/2006/relationships/slideLayout" Target="../slideLayouts/slideLayout422.xml"/><Relationship Id="rId11" Type="http://schemas.openxmlformats.org/officeDocument/2006/relationships/slideLayout" Target="../slideLayouts/slideLayout423.xml"/><Relationship Id="rId12" Type="http://schemas.openxmlformats.org/officeDocument/2006/relationships/slideLayout" Target="../slideLayouts/slideLayout424.xml"/><Relationship Id="rId13" Type="http://schemas.openxmlformats.org/officeDocument/2006/relationships/slideLayout" Target="../slideLayouts/slideLayout425.xml"/><Relationship Id="rId14" Type="http://schemas.openxmlformats.org/officeDocument/2006/relationships/slideLayout" Target="../slideLayouts/slideLayout426.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slideLayout" Target="../slideLayouts/slideLayout462.xml"/><Relationship Id="rId13" Type="http://schemas.openxmlformats.org/officeDocument/2006/relationships/slideLayout" Target="../slideLayouts/slideLayout463.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slideLayout" Target="../slideLayouts/slideLayout475.xml"/><Relationship Id="rId13" Type="http://schemas.openxmlformats.org/officeDocument/2006/relationships/slideLayout" Target="../slideLayouts/slideLayout476.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slideLayout" Target="../slideLayouts/slideLayout488.xml"/><Relationship Id="rId13" Type="http://schemas.openxmlformats.org/officeDocument/2006/relationships/slideLayout" Target="../slideLayouts/slideLayout489.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slideLayout" Target="../slideLayouts/slideLayout501.xml"/><Relationship Id="rId13" Type="http://schemas.openxmlformats.org/officeDocument/2006/relationships/slideLayout" Target="../slideLayouts/slideLayout502.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6.xml"/><Relationship Id="rId12" Type="http://schemas.openxmlformats.org/officeDocument/2006/relationships/slideLayout" Target="../slideLayouts/slideLayout527.xml"/><Relationship Id="rId13" Type="http://schemas.openxmlformats.org/officeDocument/2006/relationships/slideLayout" Target="../slideLayouts/slideLayout528.xml"/><Relationship Id="rId14" Type="http://schemas.openxmlformats.org/officeDocument/2006/relationships/slideLayout" Target="../slideLayouts/slideLayout529.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6.xml"/><Relationship Id="rId2" Type="http://schemas.openxmlformats.org/officeDocument/2006/relationships/slideLayout" Target="../slideLayouts/slideLayout517.xml"/><Relationship Id="rId3" Type="http://schemas.openxmlformats.org/officeDocument/2006/relationships/slideLayout" Target="../slideLayouts/slideLayout518.xml"/><Relationship Id="rId4" Type="http://schemas.openxmlformats.org/officeDocument/2006/relationships/slideLayout" Target="../slideLayouts/slideLayout519.xml"/><Relationship Id="rId5" Type="http://schemas.openxmlformats.org/officeDocument/2006/relationships/slideLayout" Target="../slideLayouts/slideLayout520.xml"/><Relationship Id="rId6" Type="http://schemas.openxmlformats.org/officeDocument/2006/relationships/slideLayout" Target="../slideLayouts/slideLayout521.xml"/><Relationship Id="rId7" Type="http://schemas.openxmlformats.org/officeDocument/2006/relationships/slideLayout" Target="../slideLayouts/slideLayout522.xml"/><Relationship Id="rId8" Type="http://schemas.openxmlformats.org/officeDocument/2006/relationships/slideLayout" Target="../slideLayouts/slideLayout523.xml"/><Relationship Id="rId9" Type="http://schemas.openxmlformats.org/officeDocument/2006/relationships/slideLayout" Target="../slideLayouts/slideLayout524.xml"/><Relationship Id="rId10" Type="http://schemas.openxmlformats.org/officeDocument/2006/relationships/slideLayout" Target="../slideLayouts/slideLayout52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slideLayout" Target="../slideLayouts/slideLayout542.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slideLayout" Target="../slideLayouts/slideLayout554.xml"/><Relationship Id="rId13" Type="http://schemas.openxmlformats.org/officeDocument/2006/relationships/slideLayout" Target="../slideLayouts/slideLayout555.xml"/><Relationship Id="rId14" Type="http://schemas.openxmlformats.org/officeDocument/2006/relationships/slideLayout" Target="../slideLayouts/slideLayout556.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slideLayout" Target="../slideLayouts/slideLayout568.xml"/><Relationship Id="rId13" Type="http://schemas.openxmlformats.org/officeDocument/2006/relationships/slideLayout" Target="../slideLayouts/slideLayout569.xml"/><Relationship Id="rId14" Type="http://schemas.openxmlformats.org/officeDocument/2006/relationships/theme" Target="../theme/theme48.xml"/><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slideLayout" Target="../slideLayouts/slideLayout581.xml"/><Relationship Id="rId13" Type="http://schemas.openxmlformats.org/officeDocument/2006/relationships/slideLayout" Target="../slideLayouts/slideLayout582.xml"/><Relationship Id="rId14" Type="http://schemas.openxmlformats.org/officeDocument/2006/relationships/theme" Target="../theme/theme49.xml"/><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3.xml"/><Relationship Id="rId12" Type="http://schemas.openxmlformats.org/officeDocument/2006/relationships/slideLayout" Target="../slideLayouts/slideLayout594.xml"/><Relationship Id="rId13" Type="http://schemas.openxmlformats.org/officeDocument/2006/relationships/slideLayout" Target="../slideLayouts/slideLayout595.xml"/><Relationship Id="rId14" Type="http://schemas.openxmlformats.org/officeDocument/2006/relationships/theme" Target="../theme/theme50.xml"/><Relationship Id="rId1" Type="http://schemas.openxmlformats.org/officeDocument/2006/relationships/slideLayout" Target="../slideLayouts/slideLayout583.xml"/><Relationship Id="rId2" Type="http://schemas.openxmlformats.org/officeDocument/2006/relationships/slideLayout" Target="../slideLayouts/slideLayout584.xml"/><Relationship Id="rId3" Type="http://schemas.openxmlformats.org/officeDocument/2006/relationships/slideLayout" Target="../slideLayouts/slideLayout585.xml"/><Relationship Id="rId4" Type="http://schemas.openxmlformats.org/officeDocument/2006/relationships/slideLayout" Target="../slideLayouts/slideLayout586.xml"/><Relationship Id="rId5" Type="http://schemas.openxmlformats.org/officeDocument/2006/relationships/slideLayout" Target="../slideLayouts/slideLayout587.xml"/><Relationship Id="rId6" Type="http://schemas.openxmlformats.org/officeDocument/2006/relationships/slideLayout" Target="../slideLayouts/slideLayout588.xml"/><Relationship Id="rId7" Type="http://schemas.openxmlformats.org/officeDocument/2006/relationships/slideLayout" Target="../slideLayouts/slideLayout589.xml"/><Relationship Id="rId8" Type="http://schemas.openxmlformats.org/officeDocument/2006/relationships/slideLayout" Target="../slideLayouts/slideLayout590.xml"/><Relationship Id="rId9" Type="http://schemas.openxmlformats.org/officeDocument/2006/relationships/slideLayout" Target="../slideLayouts/slideLayout591.xml"/><Relationship Id="rId10"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slideLayout" Target="../slideLayouts/slideLayout607.xml"/><Relationship Id="rId13" Type="http://schemas.openxmlformats.org/officeDocument/2006/relationships/slideLayout" Target="../slideLayouts/slideLayout608.xml"/><Relationship Id="rId14" Type="http://schemas.openxmlformats.org/officeDocument/2006/relationships/theme" Target="../theme/theme51.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slideLayout" Target="../slideLayouts/slideLayout620.xml"/><Relationship Id="rId13" Type="http://schemas.openxmlformats.org/officeDocument/2006/relationships/slideLayout" Target="../slideLayouts/slideLayout621.xml"/><Relationship Id="rId14" Type="http://schemas.openxmlformats.org/officeDocument/2006/relationships/theme" Target="../theme/theme52.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2.xml"/><Relationship Id="rId12" Type="http://schemas.openxmlformats.org/officeDocument/2006/relationships/slideLayout" Target="../slideLayouts/slideLayout633.xml"/><Relationship Id="rId13" Type="http://schemas.openxmlformats.org/officeDocument/2006/relationships/slideLayout" Target="../slideLayouts/slideLayout634.xml"/><Relationship Id="rId14" Type="http://schemas.openxmlformats.org/officeDocument/2006/relationships/theme" Target="../theme/theme53.xml"/><Relationship Id="rId1" Type="http://schemas.openxmlformats.org/officeDocument/2006/relationships/slideLayout" Target="../slideLayouts/slideLayout622.xml"/><Relationship Id="rId2" Type="http://schemas.openxmlformats.org/officeDocument/2006/relationships/slideLayout" Target="../slideLayouts/slideLayout623.xml"/><Relationship Id="rId3" Type="http://schemas.openxmlformats.org/officeDocument/2006/relationships/slideLayout" Target="../slideLayouts/slideLayout624.xml"/><Relationship Id="rId4" Type="http://schemas.openxmlformats.org/officeDocument/2006/relationships/slideLayout" Target="../slideLayouts/slideLayout625.xml"/><Relationship Id="rId5" Type="http://schemas.openxmlformats.org/officeDocument/2006/relationships/slideLayout" Target="../slideLayouts/slideLayout626.xml"/><Relationship Id="rId6" Type="http://schemas.openxmlformats.org/officeDocument/2006/relationships/slideLayout" Target="../slideLayouts/slideLayout627.xml"/><Relationship Id="rId7" Type="http://schemas.openxmlformats.org/officeDocument/2006/relationships/slideLayout" Target="../slideLayouts/slideLayout628.xml"/><Relationship Id="rId8" Type="http://schemas.openxmlformats.org/officeDocument/2006/relationships/slideLayout" Target="../slideLayouts/slideLayout629.xml"/><Relationship Id="rId9" Type="http://schemas.openxmlformats.org/officeDocument/2006/relationships/slideLayout" Target="../slideLayouts/slideLayout630.xml"/><Relationship Id="rId10" Type="http://schemas.openxmlformats.org/officeDocument/2006/relationships/slideLayout" Target="../slideLayouts/slideLayout631.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slideLayout" Target="../slideLayouts/slideLayout646.xml"/><Relationship Id="rId13" Type="http://schemas.openxmlformats.org/officeDocument/2006/relationships/slideLayout" Target="../slideLayouts/slideLayout647.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slideLayout" Target="../slideLayouts/slideLayout659.xml"/><Relationship Id="rId13" Type="http://schemas.openxmlformats.org/officeDocument/2006/relationships/slideLayout" Target="../slideLayouts/slideLayout660.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slideLayout" Target="../slideLayouts/slideLayout672.xml"/><Relationship Id="rId13" Type="http://schemas.openxmlformats.org/officeDocument/2006/relationships/slideLayout" Target="../slideLayouts/slideLayout673.xml"/><Relationship Id="rId14" Type="http://schemas.openxmlformats.org/officeDocument/2006/relationships/theme" Target="../theme/theme56.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4.xml"/><Relationship Id="rId12" Type="http://schemas.openxmlformats.org/officeDocument/2006/relationships/slideLayout" Target="../slideLayouts/slideLayout685.xml"/><Relationship Id="rId13" Type="http://schemas.openxmlformats.org/officeDocument/2006/relationships/slideLayout" Target="../slideLayouts/slideLayout686.xml"/><Relationship Id="rId14" Type="http://schemas.openxmlformats.org/officeDocument/2006/relationships/theme" Target="../theme/theme57.xml"/><Relationship Id="rId1" Type="http://schemas.openxmlformats.org/officeDocument/2006/relationships/slideLayout" Target="../slideLayouts/slideLayout674.xml"/><Relationship Id="rId2" Type="http://schemas.openxmlformats.org/officeDocument/2006/relationships/slideLayout" Target="../slideLayouts/slideLayout675.xml"/><Relationship Id="rId3" Type="http://schemas.openxmlformats.org/officeDocument/2006/relationships/slideLayout" Target="../slideLayouts/slideLayout676.xml"/><Relationship Id="rId4" Type="http://schemas.openxmlformats.org/officeDocument/2006/relationships/slideLayout" Target="../slideLayouts/slideLayout677.xml"/><Relationship Id="rId5" Type="http://schemas.openxmlformats.org/officeDocument/2006/relationships/slideLayout" Target="../slideLayouts/slideLayout678.xml"/><Relationship Id="rId6" Type="http://schemas.openxmlformats.org/officeDocument/2006/relationships/slideLayout" Target="../slideLayouts/slideLayout679.xml"/><Relationship Id="rId7" Type="http://schemas.openxmlformats.org/officeDocument/2006/relationships/slideLayout" Target="../slideLayouts/slideLayout680.xml"/><Relationship Id="rId8" Type="http://schemas.openxmlformats.org/officeDocument/2006/relationships/slideLayout" Target="../slideLayouts/slideLayout681.xml"/><Relationship Id="rId9" Type="http://schemas.openxmlformats.org/officeDocument/2006/relationships/slideLayout" Target="../slideLayouts/slideLayout682.xml"/><Relationship Id="rId10" Type="http://schemas.openxmlformats.org/officeDocument/2006/relationships/slideLayout" Target="../slideLayouts/slideLayout68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slideLayout" Target="../slideLayouts/slideLayout698.xml"/><Relationship Id="rId13" Type="http://schemas.openxmlformats.org/officeDocument/2006/relationships/slideLayout" Target="../slideLayouts/slideLayout699.xml"/><Relationship Id="rId14" Type="http://schemas.openxmlformats.org/officeDocument/2006/relationships/theme" Target="../theme/theme58.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10.xml"/><Relationship Id="rId12" Type="http://schemas.openxmlformats.org/officeDocument/2006/relationships/slideLayout" Target="../slideLayouts/slideLayout711.xml"/><Relationship Id="rId13" Type="http://schemas.openxmlformats.org/officeDocument/2006/relationships/slideLayout" Target="../slideLayouts/slideLayout712.xml"/><Relationship Id="rId14" Type="http://schemas.openxmlformats.org/officeDocument/2006/relationships/theme" Target="../theme/theme59.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700.xml"/><Relationship Id="rId2" Type="http://schemas.openxmlformats.org/officeDocument/2006/relationships/slideLayout" Target="../slideLayouts/slideLayout701.xml"/><Relationship Id="rId3" Type="http://schemas.openxmlformats.org/officeDocument/2006/relationships/slideLayout" Target="../slideLayouts/slideLayout702.xml"/><Relationship Id="rId4" Type="http://schemas.openxmlformats.org/officeDocument/2006/relationships/slideLayout" Target="../slideLayouts/slideLayout703.xml"/><Relationship Id="rId5" Type="http://schemas.openxmlformats.org/officeDocument/2006/relationships/slideLayout" Target="../slideLayouts/slideLayout704.xml"/><Relationship Id="rId6" Type="http://schemas.openxmlformats.org/officeDocument/2006/relationships/slideLayout" Target="../slideLayouts/slideLayout705.xml"/><Relationship Id="rId7" Type="http://schemas.openxmlformats.org/officeDocument/2006/relationships/slideLayout" Target="../slideLayouts/slideLayout706.xml"/><Relationship Id="rId8" Type="http://schemas.openxmlformats.org/officeDocument/2006/relationships/slideLayout" Target="../slideLayouts/slideLayout707.xml"/><Relationship Id="rId9" Type="http://schemas.openxmlformats.org/officeDocument/2006/relationships/slideLayout" Target="../slideLayouts/slideLayout708.xml"/><Relationship Id="rId10" Type="http://schemas.openxmlformats.org/officeDocument/2006/relationships/slideLayout" Target="../slideLayouts/slideLayout70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3.xml"/><Relationship Id="rId12" Type="http://schemas.openxmlformats.org/officeDocument/2006/relationships/slideLayout" Target="../slideLayouts/slideLayout724.xml"/><Relationship Id="rId13" Type="http://schemas.openxmlformats.org/officeDocument/2006/relationships/slideLayout" Target="../slideLayouts/slideLayout725.xml"/><Relationship Id="rId14" Type="http://schemas.openxmlformats.org/officeDocument/2006/relationships/theme" Target="../theme/theme60.xml"/><Relationship Id="rId1" Type="http://schemas.openxmlformats.org/officeDocument/2006/relationships/slideLayout" Target="../slideLayouts/slideLayout713.xml"/><Relationship Id="rId2" Type="http://schemas.openxmlformats.org/officeDocument/2006/relationships/slideLayout" Target="../slideLayouts/slideLayout714.xml"/><Relationship Id="rId3" Type="http://schemas.openxmlformats.org/officeDocument/2006/relationships/slideLayout" Target="../slideLayouts/slideLayout715.xml"/><Relationship Id="rId4" Type="http://schemas.openxmlformats.org/officeDocument/2006/relationships/slideLayout" Target="../slideLayouts/slideLayout716.xml"/><Relationship Id="rId5" Type="http://schemas.openxmlformats.org/officeDocument/2006/relationships/slideLayout" Target="../slideLayouts/slideLayout717.xml"/><Relationship Id="rId6" Type="http://schemas.openxmlformats.org/officeDocument/2006/relationships/slideLayout" Target="../slideLayouts/slideLayout718.xml"/><Relationship Id="rId7" Type="http://schemas.openxmlformats.org/officeDocument/2006/relationships/slideLayout" Target="../slideLayouts/slideLayout719.xml"/><Relationship Id="rId8" Type="http://schemas.openxmlformats.org/officeDocument/2006/relationships/slideLayout" Target="../slideLayouts/slideLayout720.xml"/><Relationship Id="rId9" Type="http://schemas.openxmlformats.org/officeDocument/2006/relationships/slideLayout" Target="../slideLayouts/slideLayout721.xml"/><Relationship Id="rId10" Type="http://schemas.openxmlformats.org/officeDocument/2006/relationships/slideLayout" Target="../slideLayouts/slideLayout722.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6.xml"/><Relationship Id="rId12" Type="http://schemas.openxmlformats.org/officeDocument/2006/relationships/slideLayout" Target="../slideLayouts/slideLayout737.xml"/><Relationship Id="rId13" Type="http://schemas.openxmlformats.org/officeDocument/2006/relationships/slideLayout" Target="../slideLayouts/slideLayout738.xml"/><Relationship Id="rId14" Type="http://schemas.openxmlformats.org/officeDocument/2006/relationships/theme" Target="../theme/theme61.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26.xml"/><Relationship Id="rId2" Type="http://schemas.openxmlformats.org/officeDocument/2006/relationships/slideLayout" Target="../slideLayouts/slideLayout727.xml"/><Relationship Id="rId3" Type="http://schemas.openxmlformats.org/officeDocument/2006/relationships/slideLayout" Target="../slideLayouts/slideLayout728.xml"/><Relationship Id="rId4" Type="http://schemas.openxmlformats.org/officeDocument/2006/relationships/slideLayout" Target="../slideLayouts/slideLayout729.xml"/><Relationship Id="rId5" Type="http://schemas.openxmlformats.org/officeDocument/2006/relationships/slideLayout" Target="../slideLayouts/slideLayout730.xml"/><Relationship Id="rId6" Type="http://schemas.openxmlformats.org/officeDocument/2006/relationships/slideLayout" Target="../slideLayouts/slideLayout731.xml"/><Relationship Id="rId7" Type="http://schemas.openxmlformats.org/officeDocument/2006/relationships/slideLayout" Target="../slideLayouts/slideLayout732.xml"/><Relationship Id="rId8" Type="http://schemas.openxmlformats.org/officeDocument/2006/relationships/slideLayout" Target="../slideLayouts/slideLayout733.xml"/><Relationship Id="rId9" Type="http://schemas.openxmlformats.org/officeDocument/2006/relationships/slideLayout" Target="../slideLayouts/slideLayout734.xml"/><Relationship Id="rId10" Type="http://schemas.openxmlformats.org/officeDocument/2006/relationships/slideLayout" Target="../slideLayouts/slideLayout735.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9.xml"/><Relationship Id="rId12" Type="http://schemas.openxmlformats.org/officeDocument/2006/relationships/slideLayout" Target="../slideLayouts/slideLayout750.xml"/><Relationship Id="rId13" Type="http://schemas.openxmlformats.org/officeDocument/2006/relationships/slideLayout" Target="../slideLayouts/slideLayout751.xml"/><Relationship Id="rId14" Type="http://schemas.openxmlformats.org/officeDocument/2006/relationships/theme" Target="../theme/theme62.xml"/><Relationship Id="rId1" Type="http://schemas.openxmlformats.org/officeDocument/2006/relationships/slideLayout" Target="../slideLayouts/slideLayout739.xml"/><Relationship Id="rId2" Type="http://schemas.openxmlformats.org/officeDocument/2006/relationships/slideLayout" Target="../slideLayouts/slideLayout740.xml"/><Relationship Id="rId3" Type="http://schemas.openxmlformats.org/officeDocument/2006/relationships/slideLayout" Target="../slideLayouts/slideLayout741.xml"/><Relationship Id="rId4" Type="http://schemas.openxmlformats.org/officeDocument/2006/relationships/slideLayout" Target="../slideLayouts/slideLayout742.xml"/><Relationship Id="rId5" Type="http://schemas.openxmlformats.org/officeDocument/2006/relationships/slideLayout" Target="../slideLayouts/slideLayout743.xml"/><Relationship Id="rId6" Type="http://schemas.openxmlformats.org/officeDocument/2006/relationships/slideLayout" Target="../slideLayouts/slideLayout744.xml"/><Relationship Id="rId7" Type="http://schemas.openxmlformats.org/officeDocument/2006/relationships/slideLayout" Target="../slideLayouts/slideLayout745.xml"/><Relationship Id="rId8" Type="http://schemas.openxmlformats.org/officeDocument/2006/relationships/slideLayout" Target="../slideLayouts/slideLayout746.xml"/><Relationship Id="rId9" Type="http://schemas.openxmlformats.org/officeDocument/2006/relationships/slideLayout" Target="../slideLayouts/slideLayout747.xml"/><Relationship Id="rId10" Type="http://schemas.openxmlformats.org/officeDocument/2006/relationships/slideLayout" Target="../slideLayouts/slideLayout748.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2.xml"/><Relationship Id="rId12" Type="http://schemas.openxmlformats.org/officeDocument/2006/relationships/slideLayout" Target="../slideLayouts/slideLayout763.xml"/><Relationship Id="rId13" Type="http://schemas.openxmlformats.org/officeDocument/2006/relationships/slideLayout" Target="../slideLayouts/slideLayout764.xml"/><Relationship Id="rId14" Type="http://schemas.openxmlformats.org/officeDocument/2006/relationships/slideLayout" Target="../slideLayouts/slideLayout765.xml"/><Relationship Id="rId15" Type="http://schemas.openxmlformats.org/officeDocument/2006/relationships/slideLayout" Target="../slideLayouts/slideLayout766.xml"/><Relationship Id="rId16" Type="http://schemas.openxmlformats.org/officeDocument/2006/relationships/theme" Target="../theme/theme63.xml"/><Relationship Id="rId1" Type="http://schemas.openxmlformats.org/officeDocument/2006/relationships/slideLayout" Target="../slideLayouts/slideLayout752.xml"/><Relationship Id="rId2" Type="http://schemas.openxmlformats.org/officeDocument/2006/relationships/slideLayout" Target="../slideLayouts/slideLayout753.xml"/><Relationship Id="rId3" Type="http://schemas.openxmlformats.org/officeDocument/2006/relationships/slideLayout" Target="../slideLayouts/slideLayout754.xml"/><Relationship Id="rId4" Type="http://schemas.openxmlformats.org/officeDocument/2006/relationships/slideLayout" Target="../slideLayouts/slideLayout755.xml"/><Relationship Id="rId5" Type="http://schemas.openxmlformats.org/officeDocument/2006/relationships/slideLayout" Target="../slideLayouts/slideLayout756.xml"/><Relationship Id="rId6" Type="http://schemas.openxmlformats.org/officeDocument/2006/relationships/slideLayout" Target="../slideLayouts/slideLayout757.xml"/><Relationship Id="rId7" Type="http://schemas.openxmlformats.org/officeDocument/2006/relationships/slideLayout" Target="../slideLayouts/slideLayout758.xml"/><Relationship Id="rId8" Type="http://schemas.openxmlformats.org/officeDocument/2006/relationships/slideLayout" Target="../slideLayouts/slideLayout759.xml"/><Relationship Id="rId9" Type="http://schemas.openxmlformats.org/officeDocument/2006/relationships/slideLayout" Target="../slideLayouts/slideLayout760.xml"/><Relationship Id="rId10" Type="http://schemas.openxmlformats.org/officeDocument/2006/relationships/slideLayout" Target="../slideLayouts/slideLayout761.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7.xml"/><Relationship Id="rId12" Type="http://schemas.openxmlformats.org/officeDocument/2006/relationships/slideLayout" Target="../slideLayouts/slideLayout778.xml"/><Relationship Id="rId13" Type="http://schemas.openxmlformats.org/officeDocument/2006/relationships/slideLayout" Target="../slideLayouts/slideLayout779.xml"/><Relationship Id="rId14" Type="http://schemas.openxmlformats.org/officeDocument/2006/relationships/theme" Target="../theme/theme64.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67.xml"/><Relationship Id="rId2" Type="http://schemas.openxmlformats.org/officeDocument/2006/relationships/slideLayout" Target="../slideLayouts/slideLayout768.xml"/><Relationship Id="rId3" Type="http://schemas.openxmlformats.org/officeDocument/2006/relationships/slideLayout" Target="../slideLayouts/slideLayout769.xml"/><Relationship Id="rId4" Type="http://schemas.openxmlformats.org/officeDocument/2006/relationships/slideLayout" Target="../slideLayouts/slideLayout770.xml"/><Relationship Id="rId5" Type="http://schemas.openxmlformats.org/officeDocument/2006/relationships/slideLayout" Target="../slideLayouts/slideLayout771.xml"/><Relationship Id="rId6" Type="http://schemas.openxmlformats.org/officeDocument/2006/relationships/slideLayout" Target="../slideLayouts/slideLayout772.xml"/><Relationship Id="rId7" Type="http://schemas.openxmlformats.org/officeDocument/2006/relationships/slideLayout" Target="../slideLayouts/slideLayout773.xml"/><Relationship Id="rId8" Type="http://schemas.openxmlformats.org/officeDocument/2006/relationships/slideLayout" Target="../slideLayouts/slideLayout774.xml"/><Relationship Id="rId9" Type="http://schemas.openxmlformats.org/officeDocument/2006/relationships/slideLayout" Target="../slideLayouts/slideLayout775.xml"/><Relationship Id="rId10" Type="http://schemas.openxmlformats.org/officeDocument/2006/relationships/slideLayout" Target="../slideLayouts/slideLayout776.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90.xml"/><Relationship Id="rId12" Type="http://schemas.openxmlformats.org/officeDocument/2006/relationships/slideLayout" Target="../slideLayouts/slideLayout791.xml"/><Relationship Id="rId13" Type="http://schemas.openxmlformats.org/officeDocument/2006/relationships/slideLayout" Target="../slideLayouts/slideLayout792.xml"/><Relationship Id="rId14" Type="http://schemas.openxmlformats.org/officeDocument/2006/relationships/theme" Target="../theme/theme65.xml"/><Relationship Id="rId1" Type="http://schemas.openxmlformats.org/officeDocument/2006/relationships/slideLayout" Target="../slideLayouts/slideLayout780.xml"/><Relationship Id="rId2" Type="http://schemas.openxmlformats.org/officeDocument/2006/relationships/slideLayout" Target="../slideLayouts/slideLayout781.xml"/><Relationship Id="rId3" Type="http://schemas.openxmlformats.org/officeDocument/2006/relationships/slideLayout" Target="../slideLayouts/slideLayout782.xml"/><Relationship Id="rId4" Type="http://schemas.openxmlformats.org/officeDocument/2006/relationships/slideLayout" Target="../slideLayouts/slideLayout783.xml"/><Relationship Id="rId5" Type="http://schemas.openxmlformats.org/officeDocument/2006/relationships/slideLayout" Target="../slideLayouts/slideLayout784.xml"/><Relationship Id="rId6" Type="http://schemas.openxmlformats.org/officeDocument/2006/relationships/slideLayout" Target="../slideLayouts/slideLayout785.xml"/><Relationship Id="rId7" Type="http://schemas.openxmlformats.org/officeDocument/2006/relationships/slideLayout" Target="../slideLayouts/slideLayout786.xml"/><Relationship Id="rId8" Type="http://schemas.openxmlformats.org/officeDocument/2006/relationships/slideLayout" Target="../slideLayouts/slideLayout787.xml"/><Relationship Id="rId9" Type="http://schemas.openxmlformats.org/officeDocument/2006/relationships/slideLayout" Target="../slideLayouts/slideLayout788.xml"/><Relationship Id="rId10" Type="http://schemas.openxmlformats.org/officeDocument/2006/relationships/slideLayout" Target="../slideLayouts/slideLayout789.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3.xml"/><Relationship Id="rId12" Type="http://schemas.openxmlformats.org/officeDocument/2006/relationships/theme" Target="../theme/theme66.xml"/><Relationship Id="rId1" Type="http://schemas.openxmlformats.org/officeDocument/2006/relationships/slideLayout" Target="../slideLayouts/slideLayout793.xml"/><Relationship Id="rId2" Type="http://schemas.openxmlformats.org/officeDocument/2006/relationships/slideLayout" Target="../slideLayouts/slideLayout794.xml"/><Relationship Id="rId3" Type="http://schemas.openxmlformats.org/officeDocument/2006/relationships/slideLayout" Target="../slideLayouts/slideLayout795.xml"/><Relationship Id="rId4" Type="http://schemas.openxmlformats.org/officeDocument/2006/relationships/slideLayout" Target="../slideLayouts/slideLayout796.xml"/><Relationship Id="rId5" Type="http://schemas.openxmlformats.org/officeDocument/2006/relationships/slideLayout" Target="../slideLayouts/slideLayout797.xml"/><Relationship Id="rId6" Type="http://schemas.openxmlformats.org/officeDocument/2006/relationships/slideLayout" Target="../slideLayouts/slideLayout798.xml"/><Relationship Id="rId7" Type="http://schemas.openxmlformats.org/officeDocument/2006/relationships/slideLayout" Target="../slideLayouts/slideLayout799.xml"/><Relationship Id="rId8" Type="http://schemas.openxmlformats.org/officeDocument/2006/relationships/slideLayout" Target="../slideLayouts/slideLayout800.xml"/><Relationship Id="rId9" Type="http://schemas.openxmlformats.org/officeDocument/2006/relationships/slideLayout" Target="../slideLayouts/slideLayout801.xml"/><Relationship Id="rId10" Type="http://schemas.openxmlformats.org/officeDocument/2006/relationships/slideLayout" Target="../slideLayouts/slideLayout802.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slideLayout" Target="../slideLayouts/slideLayout815.xml"/><Relationship Id="rId13" Type="http://schemas.openxmlformats.org/officeDocument/2006/relationships/slideLayout" Target="../slideLayouts/slideLayout816.xml"/><Relationship Id="rId14" Type="http://schemas.openxmlformats.org/officeDocument/2006/relationships/theme" Target="../theme/theme67.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7.xml"/><Relationship Id="rId12" Type="http://schemas.openxmlformats.org/officeDocument/2006/relationships/theme" Target="../theme/theme68.xml"/><Relationship Id="rId1" Type="http://schemas.openxmlformats.org/officeDocument/2006/relationships/slideLayout" Target="../slideLayouts/slideLayout817.xml"/><Relationship Id="rId2" Type="http://schemas.openxmlformats.org/officeDocument/2006/relationships/slideLayout" Target="../slideLayouts/slideLayout818.xml"/><Relationship Id="rId3" Type="http://schemas.openxmlformats.org/officeDocument/2006/relationships/slideLayout" Target="../slideLayouts/slideLayout819.xml"/><Relationship Id="rId4" Type="http://schemas.openxmlformats.org/officeDocument/2006/relationships/slideLayout" Target="../slideLayouts/slideLayout820.xml"/><Relationship Id="rId5" Type="http://schemas.openxmlformats.org/officeDocument/2006/relationships/slideLayout" Target="../slideLayouts/slideLayout821.xml"/><Relationship Id="rId6" Type="http://schemas.openxmlformats.org/officeDocument/2006/relationships/slideLayout" Target="../slideLayouts/slideLayout822.xml"/><Relationship Id="rId7" Type="http://schemas.openxmlformats.org/officeDocument/2006/relationships/slideLayout" Target="../slideLayouts/slideLayout823.xml"/><Relationship Id="rId8" Type="http://schemas.openxmlformats.org/officeDocument/2006/relationships/slideLayout" Target="../slideLayouts/slideLayout824.xml"/><Relationship Id="rId9" Type="http://schemas.openxmlformats.org/officeDocument/2006/relationships/slideLayout" Target="../slideLayouts/slideLayout825.xml"/><Relationship Id="rId10" Type="http://schemas.openxmlformats.org/officeDocument/2006/relationships/slideLayout" Target="../slideLayouts/slideLayout82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slideLayout" Target="../slideLayouts/slideLayout124.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 id="2147527471" r:id="rId14"/>
    <p:sldLayoutId id="21475274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945"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11/14/14</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11/14/14</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11/14/14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11/14/14</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11/14/14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11/14/14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11/14/14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C84E392-AE2C-074A-AC99-D59A0FE62A6A}" type="datetimeFigureOut">
              <a:rPr lang="en-US" b="0" smtClean="0">
                <a:solidFill>
                  <a:prstClr val="black">
                    <a:tint val="75000"/>
                  </a:prstClr>
                </a:solidFill>
                <a:latin typeface="Calibri"/>
                <a:ea typeface="+mn-ea"/>
                <a:cs typeface="+mn-cs"/>
              </a:rPr>
              <a:pPr defTabSz="457200" fontAlgn="auto">
                <a:spcBef>
                  <a:spcPts val="0"/>
                </a:spcBef>
                <a:spcAft>
                  <a:spcPts val="0"/>
                </a:spcAft>
              </a:pPr>
              <a:t>11/14/14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CC5DA7B-1A23-2745-A82A-38805E71E6D2}"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4748892"/>
      </p:ext>
    </p:extLst>
  </p:cSld>
  <p:clrMap bg1="lt1" tx1="dk1" bg2="lt2" tx2="dk2" accent1="accent1" accent2="accent2" accent3="accent3" accent4="accent4" accent5="accent5" accent6="accent6" hlink="hlink" folHlink="folHlink"/>
  <p:sldLayoutIdLst>
    <p:sldLayoutId id="2147527486" r:id="rId1"/>
    <p:sldLayoutId id="2147527487" r:id="rId2"/>
    <p:sldLayoutId id="2147527488" r:id="rId3"/>
    <p:sldLayoutId id="2147527489" r:id="rId4"/>
    <p:sldLayoutId id="2147527490" r:id="rId5"/>
    <p:sldLayoutId id="2147527491" r:id="rId6"/>
    <p:sldLayoutId id="2147527492" r:id="rId7"/>
    <p:sldLayoutId id="2147527493" r:id="rId8"/>
    <p:sldLayoutId id="2147527494" r:id="rId9"/>
    <p:sldLayoutId id="2147527495" r:id="rId10"/>
    <p:sldLayoutId id="21475274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8.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themeOverride" Target="../theme/themeOverride1.xml"/><Relationship Id="rId2" Type="http://schemas.openxmlformats.org/officeDocument/2006/relationships/slideLayout" Target="../slideLayouts/slideLayout8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8.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hape 55"/>
          <p:cNvSpPr>
            <a:spLocks noGrp="1"/>
          </p:cNvSpPr>
          <p:nvPr>
            <p:ph type="title"/>
          </p:nvPr>
        </p:nvSpPr>
        <p:spPr>
          <a:xfrm>
            <a:off x="457200" y="433388"/>
            <a:ext cx="8229600" cy="984250"/>
          </a:xfrm>
        </p:spPr>
        <p:txBody>
          <a:bodyPr/>
          <a:lstStyle/>
          <a:p>
            <a:pPr>
              <a:spcBef>
                <a:spcPct val="0"/>
              </a:spcBef>
              <a:buClr>
                <a:srgbClr val="000000"/>
              </a:buClr>
              <a:buSzPct val="25000"/>
            </a:pPr>
            <a:r>
              <a:rPr lang="en-US" b="1" dirty="0">
                <a:solidFill>
                  <a:srgbClr val="000000"/>
                </a:solidFill>
                <a:latin typeface="Arial" charset="0"/>
                <a:sym typeface="Arial" charset="0"/>
              </a:rPr>
              <a:t>Non-coding Annotations: Overview</a:t>
            </a:r>
          </a:p>
        </p:txBody>
      </p:sp>
      <p:sp>
        <p:nvSpPr>
          <p:cNvPr id="166914" name="Shape 56"/>
          <p:cNvSpPr>
            <a:spLocks noGrp="1"/>
          </p:cNvSpPr>
          <p:nvPr>
            <p:ph type="body" idx="1"/>
          </p:nvPr>
        </p:nvSpPr>
        <p:spPr>
          <a:xfrm>
            <a:off x="457200" y="1382713"/>
            <a:ext cx="8229600" cy="1395412"/>
          </a:xfrm>
        </p:spPr>
        <p:txBody>
          <a:bodyPr/>
          <a:lstStyle/>
          <a:p>
            <a:pPr marL="0" indent="0">
              <a:spcBef>
                <a:spcPct val="0"/>
              </a:spcBef>
              <a:buClr>
                <a:srgbClr val="000000"/>
              </a:buClr>
              <a:buSzPct val="25000"/>
              <a:buFont typeface="Arial" charset="0"/>
              <a:buNone/>
            </a:pPr>
            <a:r>
              <a:rPr lang="en-US" sz="1400">
                <a:solidFill>
                  <a:srgbClr val="000000"/>
                </a:solidFill>
                <a:latin typeface="Arial" charset="0"/>
                <a:sym typeface="Arial" charset="0"/>
              </a:rPr>
              <a:t>There are several collections of information "tracks" related to non-coding features</a:t>
            </a: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400">
                <a:solidFill>
                  <a:srgbClr val="000000"/>
                </a:solidFill>
                <a:latin typeface="Arial" charset="0"/>
                <a:sym typeface="Arial" charset="0"/>
              </a:rPr>
              <a:t>Sequence features, incl. </a:t>
            </a:r>
            <a:r>
              <a:rPr lang="en-US" sz="1400" b="1" u="sng">
                <a:solidFill>
                  <a:srgbClr val="000000"/>
                </a:solidFill>
                <a:latin typeface="Arial" charset="0"/>
                <a:sym typeface="Arial" charset="0"/>
              </a:rPr>
              <a:t>Conservation</a:t>
            </a:r>
          </a:p>
        </p:txBody>
      </p:sp>
      <p:grpSp>
        <p:nvGrpSpPr>
          <p:cNvPr id="166915" name="Shape 57"/>
          <p:cNvGrpSpPr>
            <a:grpSpLocks/>
          </p:cNvGrpSpPr>
          <p:nvPr/>
        </p:nvGrpSpPr>
        <p:grpSpPr bwMode="auto">
          <a:xfrm>
            <a:off x="4146550" y="3130550"/>
            <a:ext cx="4600575" cy="3757613"/>
            <a:chOff x="4061355" y="98425"/>
            <a:chExt cx="5037137" cy="3245907"/>
          </a:xfrm>
        </p:grpSpPr>
        <p:pic>
          <p:nvPicPr>
            <p:cNvPr id="166919" name="Shape 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2798" b="17830"/>
            <a:stretch>
              <a:fillRect/>
            </a:stretch>
          </p:blipFill>
          <p:spPr bwMode="auto">
            <a:xfrm>
              <a:off x="4061355" y="98425"/>
              <a:ext cx="5037137" cy="29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Shape 59"/>
            <p:cNvSpPr>
              <a:spLocks noChangeArrowheads="1"/>
            </p:cNvSpPr>
            <p:nvPr/>
          </p:nvSpPr>
          <p:spPr bwMode="auto">
            <a:xfrm>
              <a:off x="6350000" y="2861733"/>
              <a:ext cx="2675467" cy="482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a:buClr>
                  <a:srgbClr val="000000"/>
                </a:buClr>
                <a:buFont typeface="Arial" charset="0"/>
                <a:buNone/>
              </a:pPr>
              <a:endParaRPr lang="en-US" sz="1400">
                <a:solidFill>
                  <a:srgbClr val="000000"/>
                </a:solidFill>
                <a:latin typeface="Arial" charset="0"/>
                <a:cs typeface="Arial" charset="0"/>
                <a:sym typeface="Arial" charset="0"/>
              </a:endParaRPr>
            </a:p>
          </p:txBody>
        </p:sp>
      </p:grpSp>
      <p:pic>
        <p:nvPicPr>
          <p:cNvPr id="166916" name="Shape 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23" t="10893" r="50407" b="17873"/>
          <a:stretch>
            <a:fillRect/>
          </a:stretch>
        </p:blipFill>
        <p:spPr bwMode="auto">
          <a:xfrm>
            <a:off x="334963" y="3114675"/>
            <a:ext cx="3698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Shape 62"/>
          <p:cNvSpPr txBox="1">
            <a:spLocks noChangeArrowheads="1"/>
          </p:cNvSpPr>
          <p:nvPr/>
        </p:nvSpPr>
        <p:spPr bwMode="auto">
          <a:xfrm>
            <a:off x="6230938" y="6251575"/>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BFBFBF"/>
              </a:buClr>
              <a:buSzPct val="25000"/>
              <a:buFont typeface="Helvetica Neue" charset="0"/>
              <a:buNone/>
            </a:pPr>
            <a:r>
              <a:rPr lang="en-US" sz="1100">
                <a:solidFill>
                  <a:srgbClr val="BFBFBF"/>
                </a:solidFill>
                <a:latin typeface="Helvetica Neue" charset="0"/>
                <a:cs typeface="Helvetica Neue" charset="0"/>
                <a:sym typeface="Helvetica Neue" charset="0"/>
              </a:rPr>
              <a:t>[Nat. Rev. Genet. (2010) 11: 559]</a:t>
            </a:r>
          </a:p>
        </p:txBody>
      </p:sp>
      <p:sp>
        <p:nvSpPr>
          <p:cNvPr id="166918" name="Shape 63"/>
          <p:cNvSpPr txBox="1">
            <a:spLocks noChangeArrowheads="1"/>
          </p:cNvSpPr>
          <p:nvPr/>
        </p:nvSpPr>
        <p:spPr bwMode="auto">
          <a:xfrm>
            <a:off x="4608513" y="1993900"/>
            <a:ext cx="36972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000000"/>
              </a:buClr>
              <a:buSzPct val="25000"/>
              <a:buFont typeface="Arial" charset="0"/>
              <a:buNone/>
            </a:pPr>
            <a:r>
              <a:rPr lang="en-US" sz="1400" b="1" u="sng" dirty="0">
                <a:solidFill>
                  <a:srgbClr val="000000"/>
                </a:solidFill>
                <a:latin typeface="Arial" charset="0"/>
                <a:cs typeface="Arial" charset="0"/>
                <a:sym typeface="Arial" charset="0"/>
              </a:rPr>
              <a:t>Functional Genomics</a:t>
            </a:r>
          </a:p>
          <a:p>
            <a:pPr eaLnBrk="1" hangingPunct="1">
              <a:buClr>
                <a:srgbClr val="000000"/>
              </a:buClr>
              <a:buSzPct val="25000"/>
              <a:buFont typeface="Arial" charset="0"/>
              <a:buNone/>
            </a:pPr>
            <a:r>
              <a:rPr lang="en-US" sz="1400" dirty="0" err="1" smtClean="0">
                <a:solidFill>
                  <a:srgbClr val="000000"/>
                </a:solidFill>
                <a:latin typeface="Arial" charset="0"/>
                <a:cs typeface="Arial" charset="0"/>
                <a:sym typeface="Arial" charset="0"/>
              </a:rPr>
              <a:t>ChIP-</a:t>
            </a:r>
            <a:r>
              <a:rPr lang="en-US" sz="1400" dirty="0" err="1">
                <a:solidFill>
                  <a:srgbClr val="000000"/>
                </a:solidFill>
                <a:latin typeface="Arial" charset="0"/>
                <a:cs typeface="Arial" charset="0"/>
                <a:sym typeface="Arial" charset="0"/>
              </a:rPr>
              <a:t>seq</a:t>
            </a:r>
            <a:r>
              <a:rPr lang="en-US" sz="1400" dirty="0">
                <a:solidFill>
                  <a:srgbClr val="000000"/>
                </a:solidFill>
                <a:latin typeface="Arial" charset="0"/>
                <a:cs typeface="Arial" charset="0"/>
                <a:sym typeface="Arial" charset="0"/>
              </a:rPr>
              <a:t> (</a:t>
            </a:r>
            <a:r>
              <a:rPr lang="en-US" sz="1400" dirty="0" err="1">
                <a:solidFill>
                  <a:srgbClr val="000000"/>
                </a:solidFill>
                <a:latin typeface="Arial" charset="0"/>
                <a:cs typeface="Arial" charset="0"/>
                <a:sym typeface="Arial" charset="0"/>
              </a:rPr>
              <a:t>Epigenome</a:t>
            </a:r>
            <a:r>
              <a:rPr lang="en-US" sz="1400" dirty="0">
                <a:solidFill>
                  <a:srgbClr val="000000"/>
                </a:solidFill>
                <a:latin typeface="Arial" charset="0"/>
                <a:cs typeface="Arial" charset="0"/>
                <a:sym typeface="Arial" charset="0"/>
              </a:rPr>
              <a:t> &amp; seq. specific TF) and </a:t>
            </a:r>
            <a:r>
              <a:rPr lang="en-US" sz="1400" dirty="0" err="1">
                <a:solidFill>
                  <a:srgbClr val="000000"/>
                </a:solidFill>
                <a:latin typeface="Arial" charset="0"/>
                <a:cs typeface="Arial" charset="0"/>
                <a:sym typeface="Arial" charset="0"/>
              </a:rPr>
              <a:t>ncRNA</a:t>
            </a:r>
            <a:r>
              <a:rPr lang="en-US" sz="1400" dirty="0">
                <a:solidFill>
                  <a:srgbClr val="000000"/>
                </a:solidFill>
                <a:latin typeface="Arial" charset="0"/>
                <a:cs typeface="Arial" charset="0"/>
                <a:sym typeface="Arial" charset="0"/>
              </a:rPr>
              <a:t> &amp; un-annotated transcription</a:t>
            </a:r>
          </a:p>
          <a:p>
            <a:pPr eaLnBrk="1" hangingPunct="1">
              <a:buClr>
                <a:srgbClr val="000000"/>
              </a:buClr>
              <a:buFont typeface="Arial" charset="0"/>
              <a:buNone/>
            </a:pPr>
            <a:endParaRPr lang="en-US" sz="1400" dirty="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325889513"/>
      </p:ext>
    </p:extLst>
  </p:cSld>
  <p:clrMapOvr>
    <a:masterClrMapping/>
  </p:clrMapOvr>
  <p:transition xmlns:p14="http://schemas.microsoft.com/office/powerpoint/2010/main" spd="slow" advTm="63892">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68"/>
          <p:cNvSpPr>
            <a:spLocks noGrp="1"/>
          </p:cNvSpPr>
          <p:nvPr>
            <p:ph type="title"/>
          </p:nvPr>
        </p:nvSpPr>
        <p:spPr>
          <a:xfrm>
            <a:off x="317538" y="612249"/>
            <a:ext cx="1989137" cy="709613"/>
          </a:xfrm>
        </p:spPr>
        <p:txBody>
          <a:bodyPr/>
          <a:lstStyle/>
          <a:p>
            <a:pPr>
              <a:spcBef>
                <a:spcPct val="0"/>
              </a:spcBef>
              <a:buClr>
                <a:srgbClr val="000000"/>
              </a:buClr>
              <a:buSzPct val="25000"/>
            </a:pPr>
            <a:r>
              <a:rPr lang="en-US" sz="2000" b="1" dirty="0">
                <a:solidFill>
                  <a:srgbClr val="000000"/>
                </a:solidFill>
                <a:latin typeface="Arial" charset="0"/>
                <a:sym typeface="Arial" charset="0"/>
              </a:rPr>
              <a:t>Functional Genomics Annotations</a:t>
            </a:r>
          </a:p>
        </p:txBody>
      </p:sp>
      <p:sp>
        <p:nvSpPr>
          <p:cNvPr id="168962" name="Shape 69"/>
          <p:cNvSpPr>
            <a:spLocks noGrp="1"/>
          </p:cNvSpPr>
          <p:nvPr>
            <p:ph type="body" idx="1"/>
          </p:nvPr>
        </p:nvSpPr>
        <p:spPr>
          <a:xfrm>
            <a:off x="2301709" y="222250"/>
            <a:ext cx="3430820" cy="6524625"/>
          </a:xfrm>
        </p:spPr>
        <p:txBody>
          <a:bodyPr/>
          <a:lstStyle/>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A) </a:t>
            </a:r>
            <a:r>
              <a:rPr lang="en-US" sz="1600" b="1" dirty="0" smtClean="0">
                <a:solidFill>
                  <a:srgbClr val="FF0000"/>
                </a:solidFill>
                <a:latin typeface="Arial" charset="0"/>
                <a:sym typeface="Arial" charset="0"/>
              </a:rPr>
              <a:t>PEAKS</a:t>
            </a:r>
            <a:endParaRPr lang="en-US" sz="1600" b="1" dirty="0">
              <a:solidFill>
                <a:srgbClr val="FF0000"/>
              </a:solidFill>
              <a:latin typeface="Arial" charset="0"/>
              <a:sym typeface="Arial" charset="0"/>
            </a:endParaRP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a:t>
            </a:r>
            <a:r>
              <a:rPr lang="en-US" sz="1200" dirty="0" err="1" smtClean="0">
                <a:solidFill>
                  <a:srgbClr val="000000"/>
                </a:solidFill>
                <a:latin typeface="Arial" charset="0"/>
                <a:sym typeface="Arial" charset="0"/>
              </a:rPr>
              <a:t>DNase</a:t>
            </a:r>
            <a:r>
              <a:rPr lang="en-US" sz="1200" dirty="0" smtClean="0">
                <a:solidFill>
                  <a:srgbClr val="000000"/>
                </a:solidFill>
                <a:latin typeface="Arial" charset="0"/>
                <a:sym typeface="Arial" charset="0"/>
              </a:rPr>
              <a:t> </a:t>
            </a:r>
            <a:r>
              <a:rPr lang="en-US" sz="1200" dirty="0">
                <a:solidFill>
                  <a:srgbClr val="000000"/>
                </a:solidFill>
                <a:latin typeface="Arial" charset="0"/>
                <a:sym typeface="Arial" charset="0"/>
              </a:rPr>
              <a:t>peaks at the UCSC genome browser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The regulation track at the UCSC genome browser, with compilation of TF </a:t>
            </a:r>
            <a:r>
              <a:rPr lang="en-US" sz="1200" dirty="0" err="1">
                <a:solidFill>
                  <a:srgbClr val="000000"/>
                </a:solidFill>
                <a:latin typeface="Arial" charset="0"/>
                <a:sym typeface="Arial" charset="0"/>
              </a:rPr>
              <a:t>ChIP</a:t>
            </a:r>
            <a:r>
              <a:rPr lang="en-US" sz="1200" dirty="0">
                <a:solidFill>
                  <a:srgbClr val="000000"/>
                </a:solidFill>
                <a:latin typeface="Arial" charset="0"/>
                <a:sym typeface="Arial" charset="0"/>
              </a:rPr>
              <a:t>-seq peaks from uniform processing (individual peaks are annotated with TF and cell line)</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3. Blacklist Regions</a:t>
            </a:r>
            <a:endParaRPr lang="en-US" sz="16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B</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PROMOTERS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Annotated GENCODE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(also,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with FANTOM CAGE support)</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C</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ENHANCERS (Supervised)</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D</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UNSUPERVISED SEGMENTATIONS, </a:t>
            </a:r>
            <a:br>
              <a:rPr lang="en-US" sz="1600" b="1" dirty="0">
                <a:solidFill>
                  <a:srgbClr val="FF0000"/>
                </a:solidFill>
                <a:latin typeface="Arial" charset="0"/>
                <a:sym typeface="Arial" charset="0"/>
              </a:rPr>
            </a:br>
            <a:r>
              <a:rPr lang="en-US" sz="1600" b="1" dirty="0">
                <a:solidFill>
                  <a:srgbClr val="FF0000"/>
                </a:solidFill>
                <a:latin typeface="Arial" charset="0"/>
                <a:sym typeface="Arial" charset="0"/>
              </a:rPr>
              <a:t>INCLUDING </a:t>
            </a:r>
            <a:r>
              <a:rPr lang="en-US" sz="1600" b="1" dirty="0" smtClean="0">
                <a:solidFill>
                  <a:srgbClr val="FF0000"/>
                </a:solidFill>
                <a:latin typeface="Arial" charset="0"/>
                <a:sym typeface="Arial" charset="0"/>
              </a:rPr>
              <a:t>ENHANCERS</a:t>
            </a:r>
          </a:p>
          <a:p>
            <a:pPr marL="0" indent="0">
              <a:spcBef>
                <a:spcPct val="0"/>
              </a:spcBef>
              <a:buClr>
                <a:srgbClr val="000000"/>
              </a:buClr>
              <a:buSzPct val="25000"/>
              <a:buFont typeface="Arial" charset="0"/>
              <a:buNone/>
            </a:pPr>
            <a:endParaRPr lang="en-US" sz="16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err="1" smtClean="0">
                <a:solidFill>
                  <a:srgbClr val="000000"/>
                </a:solidFill>
                <a:latin typeface="Arial" charset="0"/>
                <a:sym typeface="Arial" charset="0"/>
              </a:rPr>
              <a:t>ChromHMM</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SegWay</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HiHMM</a:t>
            </a:r>
            <a:r>
              <a:rPr lang="en-US" sz="1200" dirty="0">
                <a:solidFill>
                  <a:srgbClr val="000000"/>
                </a:solidFill>
                <a:latin typeface="Arial" charset="0"/>
                <a:sym typeface="Arial" charset="0"/>
              </a:rPr>
              <a:t>....</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E</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HOT/LOT REGIONS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3000" dirty="0">
              <a:solidFill>
                <a:srgbClr val="000000"/>
              </a:solidFill>
              <a:latin typeface="Arial" charset="0"/>
              <a:sym typeface="Arial" charset="0"/>
            </a:endParaRPr>
          </a:p>
        </p:txBody>
      </p:sp>
      <p:sp>
        <p:nvSpPr>
          <p:cNvPr id="168963" name="Shape 70"/>
          <p:cNvSpPr>
            <a:spLocks noGrp="1"/>
          </p:cNvSpPr>
          <p:nvPr>
            <p:ph type="body" idx="2"/>
          </p:nvPr>
        </p:nvSpPr>
        <p:spPr>
          <a:xfrm>
            <a:off x="5701358" y="222250"/>
            <a:ext cx="3188642" cy="4170045"/>
          </a:xfrm>
        </p:spPr>
        <p:txBody>
          <a:bodyPr/>
          <a:lstStyle/>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B400"/>
                </a:solidFill>
                <a:latin typeface="Arial" charset="0"/>
                <a:sym typeface="Arial" charset="0"/>
              </a:rPr>
              <a:t>F) </a:t>
            </a:r>
            <a:r>
              <a:rPr lang="en-US" sz="1600" b="1" dirty="0" smtClean="0">
                <a:solidFill>
                  <a:srgbClr val="00B400"/>
                </a:solidFill>
                <a:latin typeface="Arial" charset="0"/>
                <a:sym typeface="Arial" charset="0"/>
              </a:rPr>
              <a:t>CONNECTIVITY</a:t>
            </a:r>
          </a:p>
          <a:p>
            <a:pPr marL="0" indent="0">
              <a:spcBef>
                <a:spcPct val="0"/>
              </a:spcBef>
              <a:buClr>
                <a:srgbClr val="000000"/>
              </a:buClr>
              <a:buSzPct val="25000"/>
              <a:buFont typeface="Arial" charset="0"/>
              <a:buNone/>
            </a:pPr>
            <a:endParaRPr lang="en-US" sz="16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Enhancer-target gene connection</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TF-target network connectivity</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3. TADs: Topologically Associated Domain</a:t>
            </a:r>
          </a:p>
          <a:p>
            <a:pPr marL="0" indent="0">
              <a:spcBef>
                <a:spcPct val="0"/>
              </a:spcBef>
              <a:buClr>
                <a:srgbClr val="000000"/>
              </a:buClr>
              <a:buSzPct val="25000"/>
              <a:buFont typeface="Arial" charset="0"/>
              <a:buNone/>
            </a:pPr>
            <a:endParaRPr lang="en-US" sz="1600" b="1" dirty="0" smtClean="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smtClean="0">
                <a:solidFill>
                  <a:srgbClr val="00B400"/>
                </a:solidFill>
                <a:latin typeface="Arial" charset="0"/>
                <a:sym typeface="Arial" charset="0"/>
              </a:rPr>
              <a:t>G) MOTIFS </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for TF binding</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90"/>
                </a:solidFill>
                <a:latin typeface="Arial" charset="0"/>
                <a:sym typeface="Arial" charset="0"/>
              </a:rPr>
              <a:t>H</a:t>
            </a:r>
            <a:r>
              <a:rPr lang="en-US" sz="1600" b="1" dirty="0" smtClean="0">
                <a:solidFill>
                  <a:srgbClr val="000090"/>
                </a:solidFill>
                <a:latin typeface="Arial" charset="0"/>
                <a:sym typeface="Arial" charset="0"/>
              </a:rPr>
              <a:t>) RNA</a:t>
            </a:r>
            <a:endParaRPr lang="en-US" sz="1600" b="1" dirty="0">
              <a:solidFill>
                <a:srgbClr val="000090"/>
              </a:solidFill>
              <a:latin typeface="Arial" charset="0"/>
              <a:sym typeface="Arial" charset="0"/>
            </a:endParaRPr>
          </a:p>
          <a:p>
            <a:pPr marL="0" indent="0">
              <a:spcBef>
                <a:spcPct val="0"/>
              </a:spcBef>
              <a:buClr>
                <a:srgbClr val="000000"/>
              </a:buClr>
              <a:buSzPct val="25000"/>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1. </a:t>
            </a:r>
            <a:r>
              <a:rPr lang="en-US" sz="1200" dirty="0">
                <a:solidFill>
                  <a:srgbClr val="000000"/>
                </a:solidFill>
                <a:latin typeface="Arial" charset="0"/>
                <a:sym typeface="Arial" charset="0"/>
              </a:rPr>
              <a:t>A matrix of expression data of known genes (or exons) for protein-coding genes &amp; known ncRNAs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2. </a:t>
            </a:r>
            <a:r>
              <a:rPr lang="en-US" sz="1200" dirty="0">
                <a:solidFill>
                  <a:srgbClr val="000000"/>
                </a:solidFill>
                <a:latin typeface="Arial" charset="0"/>
                <a:sym typeface="Arial" charset="0"/>
              </a:rPr>
              <a:t>Novel RNA </a:t>
            </a:r>
            <a:r>
              <a:rPr lang="en-US" sz="1200" dirty="0" err="1">
                <a:solidFill>
                  <a:srgbClr val="000000"/>
                </a:solidFill>
                <a:latin typeface="Arial" charset="0"/>
                <a:sym typeface="Arial" charset="0"/>
              </a:rPr>
              <a:t>contigs</a:t>
            </a:r>
            <a:r>
              <a:rPr lang="en-US" sz="1200" dirty="0">
                <a:solidFill>
                  <a:srgbClr val="000000"/>
                </a:solidFill>
                <a:latin typeface="Arial" charset="0"/>
                <a:sym typeface="Arial" charset="0"/>
              </a:rPr>
              <a:t> track, i.e., possible novel </a:t>
            </a:r>
            <a:r>
              <a:rPr lang="en-US" sz="1200" dirty="0" smtClean="0">
                <a:solidFill>
                  <a:srgbClr val="000000"/>
                </a:solidFill>
                <a:latin typeface="Arial" charset="0"/>
                <a:sym typeface="Arial" charset="0"/>
              </a:rPr>
              <a:t>transcripts (</a:t>
            </a:r>
            <a:r>
              <a:rPr lang="en-US" sz="1200" dirty="0" err="1" smtClean="0">
                <a:solidFill>
                  <a:srgbClr val="000000"/>
                </a:solidFill>
                <a:latin typeface="Arial" charset="0"/>
                <a:sym typeface="Arial" charset="0"/>
              </a:rPr>
              <a:t>ie</a:t>
            </a:r>
            <a:r>
              <a:rPr lang="en-US" sz="1200" dirty="0" smtClean="0">
                <a:solidFill>
                  <a:srgbClr val="000000"/>
                </a:solidFill>
                <a:latin typeface="Arial" charset="0"/>
                <a:sym typeface="Arial" charset="0"/>
              </a:rPr>
              <a:t> Transcriptionally </a:t>
            </a:r>
            <a:r>
              <a:rPr lang="en-US" sz="1200" dirty="0">
                <a:solidFill>
                  <a:srgbClr val="000000"/>
                </a:solidFill>
                <a:latin typeface="Arial" charset="0"/>
                <a:sym typeface="Arial" charset="0"/>
              </a:rPr>
              <a:t>Active Regions </a:t>
            </a:r>
            <a:r>
              <a:rPr lang="en-US" sz="1200" dirty="0" smtClean="0">
                <a:solidFill>
                  <a:srgbClr val="000000"/>
                </a:solidFill>
                <a:latin typeface="Arial" charset="0"/>
                <a:sym typeface="Arial" charset="0"/>
              </a:rPr>
              <a:t>or TARs)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3. </a:t>
            </a:r>
            <a:r>
              <a:rPr lang="en-US" sz="1200" dirty="0">
                <a:solidFill>
                  <a:srgbClr val="000000"/>
                </a:solidFill>
                <a:latin typeface="Arial" charset="0"/>
                <a:sym typeface="Arial" charset="0"/>
              </a:rPr>
              <a:t>Novel </a:t>
            </a:r>
            <a:r>
              <a:rPr lang="en-US" sz="1200" dirty="0" smtClean="0">
                <a:solidFill>
                  <a:srgbClr val="000000"/>
                </a:solidFill>
                <a:latin typeface="Arial" charset="0"/>
                <a:sym typeface="Arial" charset="0"/>
              </a:rPr>
              <a:t>junctions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smtClean="0">
                <a:solidFill>
                  <a:srgbClr val="000000"/>
                </a:solidFill>
                <a:latin typeface="Arial" charset="0"/>
                <a:sym typeface="Arial" charset="0"/>
              </a:rPr>
              <a:t>I) OTHER</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endParaRPr lang="en-US" sz="1200" dirty="0" smtClean="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a:t>
            </a:r>
            <a:r>
              <a:rPr lang="en-US" sz="1200" dirty="0" smtClean="0">
                <a:solidFill>
                  <a:srgbClr val="000000"/>
                </a:solidFill>
                <a:latin typeface="Arial" charset="0"/>
                <a:sym typeface="Arial" charset="0"/>
              </a:rPr>
              <a:t>. List </a:t>
            </a:r>
            <a:r>
              <a:rPr lang="en-US" sz="1200" dirty="0">
                <a:solidFill>
                  <a:srgbClr val="000000"/>
                </a:solidFill>
                <a:latin typeface="Arial" charset="0"/>
                <a:sym typeface="Arial" charset="0"/>
              </a:rPr>
              <a:t>of Allelic SNPs &amp; </a:t>
            </a:r>
            <a:r>
              <a:rPr lang="en-US" sz="1200" dirty="0" smtClean="0">
                <a:solidFill>
                  <a:srgbClr val="000000"/>
                </a:solidFill>
                <a:latin typeface="Arial" charset="0"/>
                <a:sym typeface="Arial" charset="0"/>
              </a:rPr>
              <a:t>Regions</a:t>
            </a:r>
          </a:p>
          <a:p>
            <a:pPr marL="0" indent="0">
              <a:spcBef>
                <a:spcPct val="0"/>
              </a:spcBef>
              <a:buClr>
                <a:srgbClr val="000000"/>
              </a:buClr>
              <a:buSzPct val="25000"/>
              <a:buNone/>
            </a:pPr>
            <a:r>
              <a:rPr lang="en-US" sz="1200" dirty="0" smtClean="0">
                <a:solidFill>
                  <a:srgbClr val="000000"/>
                </a:solidFill>
                <a:latin typeface="Arial" charset="0"/>
                <a:sym typeface="Arial" charset="0"/>
              </a:rPr>
              <a:t>2. Models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p:txBody>
      </p:sp>
    </p:spTree>
    <p:extLst>
      <p:ext uri="{BB962C8B-B14F-4D97-AF65-F5344CB8AC3E}">
        <p14:creationId xmlns:p14="http://schemas.microsoft.com/office/powerpoint/2010/main" val="563451054"/>
      </p:ext>
    </p:extLst>
  </p:cSld>
  <p:clrMapOvr>
    <a:masterClrMapping/>
  </p:clrMapOvr>
  <p:transition xmlns:p14="http://schemas.microsoft.com/office/powerpoint/2010/main" spd="slow" advTm="59793">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185" y="2164527"/>
            <a:ext cx="2350815" cy="4075037"/>
          </a:xfrm>
        </p:spPr>
        <p:txBody>
          <a:bodyPr>
            <a:normAutofit fontScale="90000"/>
          </a:bodyPr>
          <a:lstStyle/>
          <a:p>
            <a:r>
              <a:rPr lang="en-US" sz="2700" b="1" dirty="0" smtClean="0">
                <a:solidFill>
                  <a:srgbClr val="800000"/>
                </a:solidFill>
              </a:rPr>
              <a:t>Simplified</a:t>
            </a:r>
            <a:r>
              <a:rPr lang="en-US" sz="2200" b="1" dirty="0" smtClean="0">
                <a:solidFill>
                  <a:srgbClr val="800000"/>
                </a:solidFill>
              </a:rPr>
              <a:t> </a:t>
            </a:r>
            <a:br>
              <a:rPr lang="en-US" sz="2200" b="1" dirty="0" smtClean="0">
                <a:solidFill>
                  <a:srgbClr val="800000"/>
                </a:solidFill>
              </a:rPr>
            </a:br>
            <a:r>
              <a:rPr lang="en-US" sz="1600" b="1" dirty="0" smtClean="0">
                <a:solidFill>
                  <a:srgbClr val="800000"/>
                </a:solidFill>
              </a:rPr>
              <a:t/>
            </a:r>
            <a:br>
              <a:rPr lang="en-US" sz="1600" b="1" dirty="0" smtClean="0">
                <a:solidFill>
                  <a:srgbClr val="800000"/>
                </a:solidFill>
              </a:rPr>
            </a:br>
            <a:r>
              <a:rPr lang="en-US" sz="1600" dirty="0"/>
              <a:t/>
            </a:r>
            <a:br>
              <a:rPr lang="en-US" sz="1600" dirty="0"/>
            </a:br>
            <a:r>
              <a:rPr lang="en-US" sz="1600" dirty="0" smtClean="0"/>
              <a:t/>
            </a:r>
            <a:br>
              <a:rPr lang="en-US" sz="1600" dirty="0" smtClean="0"/>
            </a:br>
            <a:r>
              <a:rPr lang="en-US" sz="1600" dirty="0"/>
              <a:t/>
            </a:r>
            <a:br>
              <a:rPr lang="en-US" sz="1600" dirty="0"/>
            </a:br>
            <a:r>
              <a:rPr lang="en-US" sz="2200" dirty="0" smtClean="0"/>
              <a:t> </a:t>
            </a:r>
            <a:br>
              <a:rPr lang="en-US" sz="2200" dirty="0" smtClean="0"/>
            </a:br>
            <a:r>
              <a:rPr lang="en-US" sz="2200" dirty="0"/>
              <a:t/>
            </a:r>
            <a:br>
              <a:rPr lang="en-US" sz="22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2700" b="1" dirty="0" smtClean="0">
                <a:solidFill>
                  <a:srgbClr val="4BAB50"/>
                </a:solidFill>
              </a:rPr>
              <a:t>Comprehensive</a:t>
            </a:r>
            <a:r>
              <a:rPr lang="en-US" sz="2200" dirty="0" smtClean="0"/>
              <a:t/>
            </a:r>
            <a:br>
              <a:rPr lang="en-US" sz="2200" dirty="0" smtClean="0"/>
            </a:br>
            <a:r>
              <a:rPr lang="en-US" sz="1600" dirty="0" smtClean="0"/>
              <a:t>(published annotation, mostly  in '12 &amp; '14 rollouts)</a:t>
            </a:r>
            <a:endParaRPr lang="en-US" sz="2200" dirty="0"/>
          </a:p>
        </p:txBody>
      </p:sp>
      <p:pic>
        <p:nvPicPr>
          <p:cNvPr id="4" name="Picture 3" descr="Screen Shot 2014-10-15 at 12.21.17 PM.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34654" y="368964"/>
            <a:ext cx="6138252" cy="6075025"/>
          </a:xfrm>
          <a:prstGeom prst="rect">
            <a:avLst/>
          </a:prstGeom>
          <a:ln>
            <a:solidFill>
              <a:schemeClr val="tx1"/>
            </a:solidFill>
          </a:ln>
        </p:spPr>
      </p:pic>
      <p:sp>
        <p:nvSpPr>
          <p:cNvPr id="3" name="Rectangle 2"/>
          <p:cNvSpPr/>
          <p:nvPr/>
        </p:nvSpPr>
        <p:spPr>
          <a:xfrm>
            <a:off x="-220869" y="1656522"/>
            <a:ext cx="9530522" cy="6626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929270"/>
            <a:ext cx="9530522" cy="6626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29704"/>
      </p:ext>
    </p:extLst>
  </p:cSld>
  <p:clrMapOvr>
    <a:masterClrMapping/>
  </p:clrMapOvr>
  <mc:AlternateContent xmlns:mc="http://schemas.openxmlformats.org/markup-compatibility/2006" xmlns:p14="http://schemas.microsoft.com/office/powerpoint/2010/main">
    <mc:Choice Requires="p14">
      <p:transition spd="slow" p14:dur="2000" advTm="55694"/>
    </mc:Choice>
    <mc:Fallback xmlns="">
      <p:transition xmlns:p14="http://schemas.microsoft.com/office/powerpoint/2010/main" spd="slow" advTm="55694"/>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Annotation</a:t>
            </a:r>
            <a:endParaRPr lang="en-US" dirty="0"/>
          </a:p>
        </p:txBody>
      </p:sp>
      <p:sp>
        <p:nvSpPr>
          <p:cNvPr id="3" name="Content Placeholder 2"/>
          <p:cNvSpPr>
            <a:spLocks noGrp="1"/>
          </p:cNvSpPr>
          <p:nvPr>
            <p:ph idx="1"/>
          </p:nvPr>
        </p:nvSpPr>
        <p:spPr/>
        <p:txBody>
          <a:bodyPr/>
          <a:lstStyle/>
          <a:p>
            <a:r>
              <a:rPr lang="en-US" sz="1600" dirty="0" smtClean="0"/>
              <a:t>"Slice" through the ENCODE, providing close-to-data subset of the annotations</a:t>
            </a:r>
          </a:p>
          <a:p>
            <a:endParaRPr lang="en-US" sz="1600" dirty="0"/>
          </a:p>
          <a:p>
            <a:endParaRPr lang="en-US" sz="1600" dirty="0" smtClean="0"/>
          </a:p>
          <a:p>
            <a:r>
              <a:rPr lang="en-US" sz="1600" dirty="0" smtClean="0"/>
              <a:t>Gene </a:t>
            </a:r>
            <a:r>
              <a:rPr lang="en-US" sz="1600" dirty="0"/>
              <a:t>expression matrix </a:t>
            </a:r>
            <a:endParaRPr lang="en-US" sz="1600" dirty="0" smtClean="0"/>
          </a:p>
          <a:p>
            <a:pPr lvl="1"/>
            <a:r>
              <a:rPr lang="en-US" sz="1600" dirty="0" smtClean="0"/>
              <a:t>over </a:t>
            </a:r>
            <a:r>
              <a:rPr lang="en-US" sz="1600" dirty="0"/>
              <a:t>ENCODE2 cell lines (~60 cell lines in total) in GENCODE 19</a:t>
            </a:r>
          </a:p>
          <a:p>
            <a:r>
              <a:rPr lang="en-US" sz="1600" dirty="0" smtClean="0"/>
              <a:t>TSS </a:t>
            </a:r>
            <a:r>
              <a:rPr lang="en-US" sz="1600" dirty="0"/>
              <a:t>list </a:t>
            </a:r>
            <a:endParaRPr lang="en-US" sz="1600" dirty="0" smtClean="0"/>
          </a:p>
          <a:p>
            <a:pPr lvl="1"/>
            <a:r>
              <a:rPr lang="en-US" sz="1600" dirty="0"/>
              <a:t>GENCODE </a:t>
            </a:r>
            <a:r>
              <a:rPr lang="en-US" sz="1600" dirty="0" smtClean="0"/>
              <a:t>v19</a:t>
            </a:r>
            <a:endParaRPr lang="en-US" sz="1600" dirty="0"/>
          </a:p>
          <a:p>
            <a:endParaRPr lang="en-US" sz="1600" dirty="0" smtClean="0"/>
          </a:p>
          <a:p>
            <a:r>
              <a:rPr lang="en-US" sz="1600" dirty="0" smtClean="0"/>
              <a:t>“</a:t>
            </a:r>
            <a:r>
              <a:rPr lang="en-US" sz="1600" dirty="0"/>
              <a:t>Tissue type” facet for the cell lines (DCC</a:t>
            </a:r>
            <a:r>
              <a:rPr lang="en-US" sz="1600" dirty="0" smtClean="0"/>
              <a:t>)</a:t>
            </a:r>
            <a:endParaRPr lang="en-US" sz="1600" dirty="0"/>
          </a:p>
          <a:p>
            <a:endParaRPr lang="en-US" dirty="0"/>
          </a:p>
        </p:txBody>
      </p:sp>
    </p:spTree>
    <p:extLst>
      <p:ext uri="{BB962C8B-B14F-4D97-AF65-F5344CB8AC3E}">
        <p14:creationId xmlns:p14="http://schemas.microsoft.com/office/powerpoint/2010/main" val="930551182"/>
      </p:ext>
    </p:extLst>
  </p:cSld>
  <p:clrMapOvr>
    <a:masterClrMapping/>
  </p:clrMapOvr>
  <p:transition xmlns:p14="http://schemas.microsoft.com/office/powerpoint/2010/main" advTm="34958"/>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3809" y="1887443"/>
            <a:ext cx="8229600" cy="1143000"/>
          </a:xfrm>
        </p:spPr>
        <p:txBody>
          <a:bodyPr>
            <a:normAutofit/>
          </a:bodyPr>
          <a:lstStyle/>
          <a:p>
            <a:r>
              <a:rPr lang="en-US" dirty="0" smtClean="0"/>
              <a:t>Simplified regulatory sites</a:t>
            </a:r>
            <a:endParaRPr lang="en-US" dirty="0"/>
          </a:p>
        </p:txBody>
      </p:sp>
      <p:sp>
        <p:nvSpPr>
          <p:cNvPr id="7" name="Content Placeholder 2"/>
          <p:cNvSpPr>
            <a:spLocks noGrp="1"/>
          </p:cNvSpPr>
          <p:nvPr>
            <p:ph idx="1"/>
          </p:nvPr>
        </p:nvSpPr>
        <p:spPr>
          <a:xfrm>
            <a:off x="543508" y="3609825"/>
            <a:ext cx="8229600" cy="4525963"/>
          </a:xfrm>
        </p:spPr>
        <p:txBody>
          <a:bodyPr/>
          <a:lstStyle/>
          <a:p>
            <a:r>
              <a:rPr lang="en-US" sz="1800" dirty="0" smtClean="0">
                <a:solidFill>
                  <a:srgbClr val="5ECF4A"/>
                </a:solidFill>
              </a:rPr>
              <a:t>Candidate enhancers</a:t>
            </a:r>
            <a:r>
              <a:rPr lang="en-US" sz="1800" dirty="0" smtClean="0"/>
              <a:t>: The master list of TSS-</a:t>
            </a:r>
            <a:r>
              <a:rPr lang="en-US" sz="1800" dirty="0" smtClean="0">
                <a:solidFill>
                  <a:srgbClr val="5ECF4A"/>
                </a:solidFill>
              </a:rPr>
              <a:t>distal DHS </a:t>
            </a:r>
            <a:r>
              <a:rPr lang="en-US" sz="1800" dirty="0" smtClean="0"/>
              <a:t>peaks annotated with </a:t>
            </a:r>
          </a:p>
          <a:p>
            <a:pPr marL="457200" lvl="1" indent="0">
              <a:buNone/>
            </a:pPr>
            <a:endParaRPr lang="en-US" sz="1800" dirty="0" smtClean="0"/>
          </a:p>
          <a:p>
            <a:pPr lvl="2"/>
            <a:r>
              <a:rPr lang="en-US" sz="1600" dirty="0" smtClean="0">
                <a:solidFill>
                  <a:schemeClr val="accent6">
                    <a:lumMod val="75000"/>
                  </a:schemeClr>
                </a:solidFill>
              </a:rPr>
              <a:t>H3K27ac enrichment </a:t>
            </a:r>
            <a:r>
              <a:rPr lang="en-US" sz="1600" dirty="0" smtClean="0"/>
              <a:t>(percentile over background) in a cell-type-specific manner. </a:t>
            </a:r>
          </a:p>
          <a:p>
            <a:pPr marL="914400" lvl="2" indent="0">
              <a:buNone/>
            </a:pPr>
            <a:endParaRPr lang="en-US" sz="1600" dirty="0" smtClean="0"/>
          </a:p>
          <a:p>
            <a:pPr lvl="2"/>
            <a:r>
              <a:rPr lang="en-US" sz="1600" dirty="0" smtClean="0"/>
              <a:t>TF </a:t>
            </a:r>
            <a:r>
              <a:rPr lang="en-US" sz="1600" dirty="0" err="1" smtClean="0"/>
              <a:t>ChIP-seq</a:t>
            </a:r>
            <a:r>
              <a:rPr lang="en-US" sz="1600" dirty="0" smtClean="0"/>
              <a:t> peaks across cell-types</a:t>
            </a:r>
          </a:p>
          <a:p>
            <a:pPr marL="457200" lvl="1" indent="0">
              <a:buNone/>
            </a:pPr>
            <a:endParaRPr lang="en-US" sz="1800" dirty="0" smtClean="0"/>
          </a:p>
          <a:p>
            <a:r>
              <a:rPr lang="en-US" sz="1800" dirty="0" smtClean="0">
                <a:solidFill>
                  <a:schemeClr val="tx2">
                    <a:lumMod val="60000"/>
                    <a:lumOff val="40000"/>
                  </a:schemeClr>
                </a:solidFill>
              </a:rPr>
              <a:t>Candidate promoters</a:t>
            </a:r>
            <a:r>
              <a:rPr lang="en-US" sz="1800" dirty="0" smtClean="0"/>
              <a:t>: The master list of TSS-</a:t>
            </a:r>
            <a:r>
              <a:rPr lang="en-US" sz="1800" dirty="0" smtClean="0">
                <a:solidFill>
                  <a:schemeClr val="tx2">
                    <a:lumMod val="60000"/>
                    <a:lumOff val="40000"/>
                  </a:schemeClr>
                </a:solidFill>
              </a:rPr>
              <a:t>proximal DHS </a:t>
            </a:r>
            <a:r>
              <a:rPr lang="en-US" sz="1800" dirty="0" smtClean="0"/>
              <a:t>peaks annotated with TF </a:t>
            </a:r>
            <a:r>
              <a:rPr lang="en-US" sz="1800" dirty="0" err="1" smtClean="0"/>
              <a:t>ChIP-seq</a:t>
            </a:r>
            <a:r>
              <a:rPr lang="en-US" sz="1800" dirty="0" smtClean="0"/>
              <a:t> peaks across cell types.</a:t>
            </a:r>
          </a:p>
          <a:p>
            <a:pPr marL="0" indent="0">
              <a:buNone/>
            </a:pPr>
            <a:endParaRPr lang="en-US" dirty="0"/>
          </a:p>
          <a:p>
            <a:pPr lvl="2"/>
            <a:endParaRPr lang="en-US" sz="1200" dirty="0"/>
          </a:p>
          <a:p>
            <a:pPr lvl="1"/>
            <a:endParaRPr lang="en-US" sz="1600" dirty="0"/>
          </a:p>
          <a:p>
            <a:endParaRPr lang="en-US" sz="1600" dirty="0"/>
          </a:p>
        </p:txBody>
      </p:sp>
      <p:pic>
        <p:nvPicPr>
          <p:cNvPr id="8" name="Picture 7"/>
          <p:cNvPicPr>
            <a:picLocks noChangeAspect="1"/>
          </p:cNvPicPr>
          <p:nvPr/>
        </p:nvPicPr>
        <p:blipFill>
          <a:blip r:embed="rId2"/>
          <a:stretch>
            <a:fillRect/>
          </a:stretch>
        </p:blipFill>
        <p:spPr>
          <a:xfrm>
            <a:off x="0" y="336810"/>
            <a:ext cx="10992642" cy="1141544"/>
          </a:xfrm>
          <a:prstGeom prst="rect">
            <a:avLst/>
          </a:prstGeom>
        </p:spPr>
      </p:pic>
      <p:sp>
        <p:nvSpPr>
          <p:cNvPr id="2" name="Rectangle 1"/>
          <p:cNvSpPr/>
          <p:nvPr/>
        </p:nvSpPr>
        <p:spPr>
          <a:xfrm>
            <a:off x="1573755" y="538424"/>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26845" y="538958"/>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69150" y="539492"/>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332055"/>
      </p:ext>
    </p:extLst>
  </p:cSld>
  <p:clrMapOvr>
    <a:masterClrMapping/>
  </p:clrMapOvr>
  <mc:AlternateContent xmlns:mc="http://schemas.openxmlformats.org/markup-compatibility/2006" xmlns:p14="http://schemas.microsoft.com/office/powerpoint/2010/main">
    <mc:Choice Requires="p14">
      <p:transition spd="slow" p14:dur="2000" advTm="62531"/>
    </mc:Choice>
    <mc:Fallback xmlns="">
      <p:transition xmlns:p14="http://schemas.microsoft.com/office/powerpoint/2010/main" spd="slow" advTm="6253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Straight Connector 2"/>
          <p:cNvCxnSpPr/>
          <p:nvPr/>
        </p:nvCxnSpPr>
        <p:spPr bwMode="auto">
          <a:xfrm>
            <a:off x="-270343" y="2106011"/>
            <a:ext cx="10385711" cy="13247"/>
          </a:xfrm>
          <a:prstGeom prst="line">
            <a:avLst/>
          </a:prstGeom>
          <a:noFill/>
          <a:ln w="38100" cap="flat" cmpd="sng" algn="ctr">
            <a:solidFill>
              <a:schemeClr val="tx1"/>
            </a:solidFill>
            <a:prstDash val="solid"/>
            <a:round/>
            <a:headEnd type="none" w="sm" len="sm"/>
            <a:tailEnd type="none" w="sm" len="sm"/>
          </a:ln>
          <a:effectLst/>
        </p:spPr>
      </p:cxnSp>
      <p:pic>
        <p:nvPicPr>
          <p:cNvPr id="5" name="Picture 4"/>
          <p:cNvPicPr>
            <a:picLocks noChangeAspect="1"/>
          </p:cNvPicPr>
          <p:nvPr/>
        </p:nvPicPr>
        <p:blipFill>
          <a:blip r:embed="rId3"/>
          <a:stretch>
            <a:fillRect/>
          </a:stretch>
        </p:blipFill>
        <p:spPr>
          <a:xfrm>
            <a:off x="0" y="336810"/>
            <a:ext cx="10992642" cy="1141544"/>
          </a:xfrm>
          <a:prstGeom prst="rect">
            <a:avLst/>
          </a:prstGeom>
        </p:spPr>
      </p:pic>
      <p:pic>
        <p:nvPicPr>
          <p:cNvPr id="8" name="Picture 7"/>
          <p:cNvPicPr>
            <a:picLocks noChangeAspect="1"/>
          </p:cNvPicPr>
          <p:nvPr/>
        </p:nvPicPr>
        <p:blipFill>
          <a:blip r:embed="rId4"/>
          <a:stretch>
            <a:fillRect/>
          </a:stretch>
        </p:blipFill>
        <p:spPr>
          <a:xfrm>
            <a:off x="0" y="2500360"/>
            <a:ext cx="8837537" cy="4061626"/>
          </a:xfrm>
          <a:prstGeom prst="rect">
            <a:avLst/>
          </a:prstGeom>
        </p:spPr>
      </p:pic>
      <p:sp>
        <p:nvSpPr>
          <p:cNvPr id="6" name="Rectangle 5"/>
          <p:cNvSpPr/>
          <p:nvPr/>
        </p:nvSpPr>
        <p:spPr>
          <a:xfrm>
            <a:off x="1573755" y="538424"/>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26845" y="538958"/>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969150" y="539492"/>
            <a:ext cx="110439" cy="13805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77001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23913"/>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65" y="116638"/>
            <a:ext cx="8417843" cy="1143000"/>
          </a:xfrm>
        </p:spPr>
        <p:txBody>
          <a:bodyPr/>
          <a:lstStyle/>
          <a:p>
            <a:r>
              <a:rPr lang="en-US" sz="1600" dirty="0" smtClean="0"/>
              <a:t>Access candidate genomic annotations via </a:t>
            </a:r>
            <a:r>
              <a:rPr lang="en-US" sz="1600" dirty="0" err="1" smtClean="0"/>
              <a:t>encodeproject.org</a:t>
            </a:r>
            <a:r>
              <a:rPr lang="en-US" sz="1600" dirty="0" smtClean="0"/>
              <a:t> on the "Data" menu bar</a:t>
            </a:r>
            <a:endParaRPr lang="en-US" sz="1600" dirty="0"/>
          </a:p>
        </p:txBody>
      </p:sp>
      <p:pic>
        <p:nvPicPr>
          <p:cNvPr id="6" name="Picture 5" descr="Screen Shot 2014-10-15 at 12.2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8" y="1332339"/>
            <a:ext cx="7051077" cy="3489927"/>
          </a:xfrm>
          <a:prstGeom prst="rect">
            <a:avLst/>
          </a:prstGeom>
          <a:ln>
            <a:solidFill>
              <a:schemeClr val="tx1">
                <a:lumMod val="95000"/>
                <a:lumOff val="5000"/>
              </a:schemeClr>
            </a:solidFill>
          </a:ln>
        </p:spPr>
      </p:pic>
      <p:sp>
        <p:nvSpPr>
          <p:cNvPr id="4" name="TextBox 3"/>
          <p:cNvSpPr txBox="1"/>
          <p:nvPr/>
        </p:nvSpPr>
        <p:spPr>
          <a:xfrm>
            <a:off x="2362486" y="5666242"/>
            <a:ext cx="4173401" cy="369332"/>
          </a:xfrm>
          <a:prstGeom prst="rect">
            <a:avLst/>
          </a:prstGeom>
          <a:noFill/>
        </p:spPr>
        <p:txBody>
          <a:bodyPr wrap="none" rtlCol="0">
            <a:spAutoFit/>
          </a:bodyPr>
          <a:lstStyle/>
          <a:p>
            <a:r>
              <a:rPr lang="en-US" sz="1800" dirty="0" err="1" smtClean="0"/>
              <a:t>encodeproject.org</a:t>
            </a:r>
            <a:r>
              <a:rPr lang="en-US" sz="1800" dirty="0"/>
              <a:t>/data/</a:t>
            </a:r>
            <a:r>
              <a:rPr lang="en-US" sz="1800" dirty="0" smtClean="0"/>
              <a:t>annotations</a:t>
            </a:r>
            <a:endParaRPr lang="en-US" sz="1800" dirty="0"/>
          </a:p>
        </p:txBody>
      </p:sp>
    </p:spTree>
    <p:extLst>
      <p:ext uri="{BB962C8B-B14F-4D97-AF65-F5344CB8AC3E}">
        <p14:creationId xmlns:p14="http://schemas.microsoft.com/office/powerpoint/2010/main" val="2927350508"/>
      </p:ext>
    </p:extLst>
  </p:cSld>
  <p:clrMapOvr>
    <a:masterClrMapping/>
  </p:clrMapOvr>
  <mc:AlternateContent xmlns:mc="http://schemas.openxmlformats.org/markup-compatibility/2006" xmlns:p14="http://schemas.microsoft.com/office/powerpoint/2010/main">
    <mc:Choice Requires="p14">
      <p:transition spd="slow" p14:dur="2000" advTm="16824"/>
    </mc:Choice>
    <mc:Fallback xmlns="">
      <p:transition xmlns:p14="http://schemas.microsoft.com/office/powerpoint/2010/main" spd="slow" advTm="16824"/>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7.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121717</TotalTime>
  <Words>384</Words>
  <Application>Microsoft Macintosh PowerPoint</Application>
  <PresentationFormat>Letter Paper (8.5x11 in)</PresentationFormat>
  <Paragraphs>79</Paragraphs>
  <Slides>7</Slides>
  <Notes>2</Notes>
  <HiddenSlides>0</HiddenSlides>
  <MMClips>0</MMClips>
  <ScaleCrop>false</ScaleCrop>
  <HeadingPairs>
    <vt:vector size="6" baseType="variant">
      <vt:variant>
        <vt:lpstr>Theme</vt:lpstr>
      </vt:variant>
      <vt:variant>
        <vt:i4>68</vt:i4>
      </vt:variant>
      <vt:variant>
        <vt:lpstr>Embedded OLE Servers</vt:lpstr>
      </vt:variant>
      <vt:variant>
        <vt:i4>1</vt:i4>
      </vt:variant>
      <vt:variant>
        <vt:lpstr>Slide Titles</vt:lpstr>
      </vt:variant>
      <vt:variant>
        <vt:i4>7</vt:i4>
      </vt:variant>
    </vt:vector>
  </HeadingPairs>
  <TitlesOfParts>
    <vt:vector size="76"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1_Office Theme</vt:lpstr>
      <vt:lpstr>Image</vt:lpstr>
      <vt:lpstr>Non-coding Annotations: Overview</vt:lpstr>
      <vt:lpstr>Functional Genomics Annotations</vt:lpstr>
      <vt:lpstr>Simplified             Comprehensive (published annotation, mostly  in '12 &amp; '14 rollouts)</vt:lpstr>
      <vt:lpstr>"Simplified" Annotation</vt:lpstr>
      <vt:lpstr>Simplified regulatory sites</vt:lpstr>
      <vt:lpstr>PowerPoint Presentation</vt:lpstr>
      <vt:lpstr>Access candidate genomic annotations via encodeproject.org on the "Data" menu bar</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2007</cp:revision>
  <cp:lastPrinted>2014-08-18T04:29:34Z</cp:lastPrinted>
  <dcterms:created xsi:type="dcterms:W3CDTF">2010-09-06T09:08:38Z</dcterms:created>
  <dcterms:modified xsi:type="dcterms:W3CDTF">2014-11-14T05:30:47Z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