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9.xml" ContentType="application/vnd.openxmlformats-officedocument.them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0.xml" ContentType="application/vnd.openxmlformats-officedocument.them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1.xml" ContentType="application/vnd.openxmlformats-officedocument.them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2.xml" ContentType="application/vnd.openxmlformats-officedocument.them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3.xml" ContentType="application/vnd.openxmlformats-officedocument.them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4.xml" ContentType="application/vnd.openxmlformats-officedocument.them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5.xml" ContentType="application/vnd.openxmlformats-officedocument.them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6.xml" ContentType="application/vnd.openxmlformats-officedocument.them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slideLayouts/slideLayout204.xml" ContentType="application/vnd.openxmlformats-officedocument.presentationml.slideLayout+xml"/>
  <Override PartName="/ppt/theme/theme17.xml" ContentType="application/vnd.openxmlformats-officedocument.theme+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slideLayouts/slideLayout205.xml" ContentType="application/vnd.openxmlformats-officedocument.presentationml.slideLayout+xml"/>
  <Override PartName="/ppt/theme/theme18.xml" ContentType="application/vnd.openxmlformats-officedocument.theme+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9.xml" ContentType="application/vnd.openxmlformats-officedocument.theme+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0.xml" ContentType="application/vnd.openxmlformats-officedocument.theme+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1.xml" ContentType="application/vnd.openxmlformats-officedocument.theme+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2.xml" ContentType="application/vnd.openxmlformats-officedocument.theme+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3.xml" ContentType="application/vnd.openxmlformats-officedocument.them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4.xml" ContentType="application/vnd.openxmlformats-officedocument.theme+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5.xml" ContentType="application/vnd.openxmlformats-officedocument.theme+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6.xml" ContentType="application/vnd.openxmlformats-officedocument.theme+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7.xml" ContentType="application/vnd.openxmlformats-officedocument.theme+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28.xml" ContentType="application/vnd.openxmlformats-officedocument.theme+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29.xml" ContentType="application/vnd.openxmlformats-officedocument.them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0.xml" ContentType="application/vnd.openxmlformats-officedocument.theme+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31.xml" ContentType="application/vnd.openxmlformats-officedocument.theme+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2.xml" ContentType="application/vnd.openxmlformats-officedocument.theme+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3.xml" ContentType="application/vnd.openxmlformats-officedocument.theme+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4.xml" ContentType="application/vnd.openxmlformats-officedocument.theme+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5.xml" ContentType="application/vnd.openxmlformats-officedocument.theme+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6.xml" ContentType="application/vnd.openxmlformats-officedocument.theme+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37.xml" ContentType="application/vnd.openxmlformats-officedocument.theme+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38.xml" ContentType="application/vnd.openxmlformats-officedocument.theme+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theme/theme39.xml" ContentType="application/vnd.openxmlformats-officedocument.theme+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theme/theme40.xml" ContentType="application/vnd.openxmlformats-officedocument.theme+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41.xml" ContentType="application/vnd.openxmlformats-officedocument.theme+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theme/theme42.xml" ContentType="application/vnd.openxmlformats-officedocument.theme+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43.xml" ContentType="application/vnd.openxmlformats-officedocument.theme+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44.xml" ContentType="application/vnd.openxmlformats-officedocument.theme+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theme/theme45.xml" ContentType="application/vnd.openxmlformats-officedocument.theme+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46.xml" ContentType="application/vnd.openxmlformats-officedocument.theme+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theme/theme47.xml" ContentType="application/vnd.openxmlformats-officedocument.theme+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48.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49.xml" ContentType="application/vnd.openxmlformats-officedocument.them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theme/theme50.xml" ContentType="application/vnd.openxmlformats-officedocument.theme+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theme/theme51.xml" ContentType="application/vnd.openxmlformats-officedocument.theme+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theme/theme52.xml" ContentType="application/vnd.openxmlformats-officedocument.theme+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theme/theme53.xml" ContentType="application/vnd.openxmlformats-officedocument.theme+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theme/theme54.xml" ContentType="application/vnd.openxmlformats-officedocument.theme+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theme/theme55.xml" ContentType="application/vnd.openxmlformats-officedocument.theme+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theme/theme56.xml" ContentType="application/vnd.openxmlformats-officedocument.theme+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theme/theme57.xml" ContentType="application/vnd.openxmlformats-officedocument.theme+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theme/theme58.xml" ContentType="application/vnd.openxmlformats-officedocument.theme+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theme/theme59.xml" ContentType="application/vnd.openxmlformats-officedocument.theme+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theme/theme60.xml" ContentType="application/vnd.openxmlformats-officedocument.theme+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theme/theme61.xml" ContentType="application/vnd.openxmlformats-officedocument.theme+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theme/theme62.xml" ContentType="application/vnd.openxmlformats-officedocument.theme+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theme/theme63.xml" ContentType="application/vnd.openxmlformats-officedocument.theme+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theme/theme64.xml" ContentType="application/vnd.openxmlformats-officedocument.theme+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theme/theme65.xml" ContentType="application/vnd.openxmlformats-officedocument.theme+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theme/theme66.xml" ContentType="application/vnd.openxmlformats-officedocument.theme+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theme/theme67.xml" ContentType="application/vnd.openxmlformats-officedocument.theme+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theme/theme68.xml" ContentType="application/vnd.openxmlformats-officedocument.theme+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theme/theme69.xml" ContentType="application/vnd.openxmlformats-officedocument.theme+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theme/theme70.xml" ContentType="application/vnd.openxmlformats-officedocument.theme+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theme/theme71.xml" ContentType="application/vnd.openxmlformats-officedocument.theme+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theme/theme72.xml" ContentType="application/vnd.openxmlformats-officedocument.theme+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theme/theme73.xml" ContentType="application/vnd.openxmlformats-officedocument.theme+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theme/theme74.xml" ContentType="application/vnd.openxmlformats-officedocument.theme+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theme/theme75.xml" ContentType="application/vnd.openxmlformats-officedocument.theme+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theme/theme76.xml" ContentType="application/vnd.openxmlformats-officedocument.theme+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theme/theme77.xml" ContentType="application/vnd.openxmlformats-officedocument.theme+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theme/theme78.xml" ContentType="application/vnd.openxmlformats-officedocument.theme+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theme/theme79.xml" ContentType="application/vnd.openxmlformats-officedocument.theme+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theme/theme80.xml" ContentType="application/vnd.openxmlformats-officedocument.theme+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theme/theme81.xml" ContentType="application/vnd.openxmlformats-officedocument.theme+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theme/theme82.xml" ContentType="application/vnd.openxmlformats-officedocument.theme+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theme/theme83.xml" ContentType="application/vnd.openxmlformats-officedocument.theme+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heme/theme84.xml" ContentType="application/vnd.openxmlformats-officedocument.theme+xml"/>
  <Override PartName="/ppt/theme/theme8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93285" r:id="rId1"/>
    <p:sldMasterId id="2147493300" r:id="rId2"/>
    <p:sldMasterId id="2147493312" r:id="rId3"/>
    <p:sldMasterId id="2147493338" r:id="rId4"/>
    <p:sldMasterId id="2147494786" r:id="rId5"/>
    <p:sldMasterId id="2147499984" r:id="rId6"/>
    <p:sldMasterId id="2147502556" r:id="rId7"/>
    <p:sldMasterId id="2147502570" r:id="rId8"/>
    <p:sldMasterId id="2147502584" r:id="rId9"/>
    <p:sldMasterId id="2147502996" r:id="rId10"/>
    <p:sldMasterId id="2147504175" r:id="rId11"/>
    <p:sldMasterId id="2147504922" r:id="rId12"/>
    <p:sldMasterId id="2147504934" r:id="rId13"/>
    <p:sldMasterId id="2147504946" r:id="rId14"/>
    <p:sldMasterId id="2147504958" r:id="rId15"/>
    <p:sldMasterId id="2147504970" r:id="rId16"/>
    <p:sldMasterId id="2147504982" r:id="rId17"/>
    <p:sldMasterId id="2147504984" r:id="rId18"/>
    <p:sldMasterId id="2147504986" r:id="rId19"/>
    <p:sldMasterId id="2147504995" r:id="rId20"/>
    <p:sldMasterId id="2147505008" r:id="rId21"/>
    <p:sldMasterId id="2147505020" r:id="rId22"/>
    <p:sldMasterId id="2147505032" r:id="rId23"/>
    <p:sldMasterId id="2147505046" r:id="rId24"/>
    <p:sldMasterId id="2147505058" r:id="rId25"/>
    <p:sldMasterId id="2147505072" r:id="rId26"/>
    <p:sldMasterId id="2147505084" r:id="rId27"/>
    <p:sldMasterId id="2147505098" r:id="rId28"/>
    <p:sldMasterId id="2147505112" r:id="rId29"/>
    <p:sldMasterId id="2147505115" r:id="rId30"/>
    <p:sldMasterId id="2147505127" r:id="rId31"/>
    <p:sldMasterId id="2147505141" r:id="rId32"/>
    <p:sldMasterId id="2147505157" r:id="rId33"/>
    <p:sldMasterId id="2147505173" r:id="rId34"/>
    <p:sldMasterId id="2147505185" r:id="rId35"/>
    <p:sldMasterId id="2147505197" r:id="rId36"/>
    <p:sldMasterId id="2147505209" r:id="rId37"/>
    <p:sldMasterId id="2147505224" r:id="rId38"/>
    <p:sldMasterId id="2147505882" r:id="rId39"/>
    <p:sldMasterId id="2147505908" r:id="rId40"/>
    <p:sldMasterId id="2147505922" r:id="rId41"/>
    <p:sldMasterId id="2147505960" r:id="rId42"/>
    <p:sldMasterId id="2147505974" r:id="rId43"/>
    <p:sldMasterId id="2147505988" r:id="rId44"/>
    <p:sldMasterId id="2147513281" r:id="rId45"/>
    <p:sldMasterId id="2147515628" r:id="rId46"/>
    <p:sldMasterId id="2147515691" r:id="rId47"/>
    <p:sldMasterId id="2147519630" r:id="rId48"/>
    <p:sldMasterId id="2147519644" r:id="rId49"/>
    <p:sldMasterId id="2147521292" r:id="rId50"/>
    <p:sldMasterId id="2147523268" r:id="rId51"/>
    <p:sldMasterId id="2147527017" r:id="rId52"/>
    <p:sldMasterId id="2147527031" r:id="rId53"/>
    <p:sldMasterId id="2147527045" r:id="rId54"/>
    <p:sldMasterId id="2147527059" r:id="rId55"/>
    <p:sldMasterId id="2147527085" r:id="rId56"/>
    <p:sldMasterId id="2147527099" r:id="rId57"/>
    <p:sldMasterId id="2147527187" r:id="rId58"/>
    <p:sldMasterId id="2147527201" r:id="rId59"/>
    <p:sldMasterId id="2147527215" r:id="rId60"/>
    <p:sldMasterId id="2147527229" r:id="rId61"/>
    <p:sldMasterId id="2147527243" r:id="rId62"/>
    <p:sldMasterId id="2147527257" r:id="rId63"/>
    <p:sldMasterId id="2147527273" r:id="rId64"/>
    <p:sldMasterId id="2147527299" r:id="rId65"/>
    <p:sldMasterId id="2147527445" r:id="rId66"/>
    <p:sldMasterId id="2147527483" r:id="rId67"/>
    <p:sldMasterId id="2147527509" r:id="rId68"/>
    <p:sldMasterId id="2147527560" r:id="rId69"/>
    <p:sldMasterId id="2147527574" r:id="rId70"/>
    <p:sldMasterId id="2147527588" r:id="rId71"/>
    <p:sldMasterId id="2147527602" r:id="rId72"/>
    <p:sldMasterId id="2147527614" r:id="rId73"/>
    <p:sldMasterId id="2147527628" r:id="rId74"/>
    <p:sldMasterId id="2147527680" r:id="rId75"/>
    <p:sldMasterId id="2147549016" r:id="rId76"/>
    <p:sldMasterId id="2147549030" r:id="rId77"/>
    <p:sldMasterId id="2147549068" r:id="rId78"/>
    <p:sldMasterId id="2147549095" r:id="rId79"/>
    <p:sldMasterId id="2147549121" r:id="rId80"/>
    <p:sldMasterId id="2147549183" r:id="rId81"/>
    <p:sldMasterId id="2147549214" r:id="rId82"/>
    <p:sldMasterId id="2147549227" r:id="rId83"/>
  </p:sldMasterIdLst>
  <p:notesMasterIdLst>
    <p:notesMasterId r:id="rId95"/>
  </p:notesMasterIdLst>
  <p:handoutMasterIdLst>
    <p:handoutMasterId r:id="rId96"/>
  </p:handoutMasterIdLst>
  <p:sldIdLst>
    <p:sldId id="6370" r:id="rId84"/>
    <p:sldId id="5874" r:id="rId85"/>
    <p:sldId id="6039" r:id="rId86"/>
    <p:sldId id="6255" r:id="rId87"/>
    <p:sldId id="6256" r:id="rId88"/>
    <p:sldId id="6064" r:id="rId89"/>
    <p:sldId id="5984" r:id="rId90"/>
    <p:sldId id="6369" r:id="rId91"/>
    <p:sldId id="6368" r:id="rId92"/>
    <p:sldId id="6366" r:id="rId93"/>
    <p:sldId id="6367" r:id="rId94"/>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sz="1200" b="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sz="1200" b="1" kern="1200">
        <a:solidFill>
          <a:schemeClr val="tx1"/>
        </a:solidFill>
        <a:latin typeface="Arial" charset="0"/>
        <a:ea typeface="ＭＳ Ｐゴシック" charset="-128"/>
        <a:cs typeface="+mn-cs"/>
      </a:defRPr>
    </a:lvl3pPr>
    <a:lvl4pPr marL="1368425" indent="3175" algn="l" rtl="0" fontAlgn="base">
      <a:spcBef>
        <a:spcPct val="0"/>
      </a:spcBef>
      <a:spcAft>
        <a:spcPct val="0"/>
      </a:spcAft>
      <a:defRPr sz="1200" b="1" kern="1200">
        <a:solidFill>
          <a:schemeClr val="tx1"/>
        </a:solidFill>
        <a:latin typeface="Arial" charset="0"/>
        <a:ea typeface="ＭＳ Ｐゴシック" charset="-128"/>
        <a:cs typeface="+mn-cs"/>
      </a:defRPr>
    </a:lvl4pPr>
    <a:lvl5pPr marL="1825625" indent="3175" algn="l" rtl="0" fontAlgn="base">
      <a:spcBef>
        <a:spcPct val="0"/>
      </a:spcBef>
      <a:spcAft>
        <a:spcPct val="0"/>
      </a:spcAft>
      <a:defRPr sz="1200" b="1" kern="1200">
        <a:solidFill>
          <a:schemeClr val="tx1"/>
        </a:solidFill>
        <a:latin typeface="Arial" charset="0"/>
        <a:ea typeface="ＭＳ Ｐゴシック" charset="-128"/>
        <a:cs typeface="+mn-cs"/>
      </a:defRPr>
    </a:lvl5pPr>
    <a:lvl6pPr marL="2286000" algn="l" defTabSz="914400" rtl="0" eaLnBrk="1" latinLnBrk="0" hangingPunct="1">
      <a:defRPr sz="1200" b="1" kern="1200">
        <a:solidFill>
          <a:schemeClr val="tx1"/>
        </a:solidFill>
        <a:latin typeface="Arial" charset="0"/>
        <a:ea typeface="ＭＳ Ｐゴシック" charset="-128"/>
        <a:cs typeface="+mn-cs"/>
      </a:defRPr>
    </a:lvl6pPr>
    <a:lvl7pPr marL="2743200" algn="l" defTabSz="914400" rtl="0" eaLnBrk="1" latinLnBrk="0" hangingPunct="1">
      <a:defRPr sz="1200" b="1" kern="1200">
        <a:solidFill>
          <a:schemeClr val="tx1"/>
        </a:solidFill>
        <a:latin typeface="Arial" charset="0"/>
        <a:ea typeface="ＭＳ Ｐゴシック" charset="-128"/>
        <a:cs typeface="+mn-cs"/>
      </a:defRPr>
    </a:lvl7pPr>
    <a:lvl8pPr marL="3200400" algn="l" defTabSz="914400" rtl="0" eaLnBrk="1" latinLnBrk="0" hangingPunct="1">
      <a:defRPr sz="1200" b="1" kern="1200">
        <a:solidFill>
          <a:schemeClr val="tx1"/>
        </a:solidFill>
        <a:latin typeface="Arial" charset="0"/>
        <a:ea typeface="ＭＳ Ｐゴシック" charset="-128"/>
        <a:cs typeface="+mn-cs"/>
      </a:defRPr>
    </a:lvl8pPr>
    <a:lvl9pPr marL="3657600" algn="l" defTabSz="914400" rtl="0" eaLnBrk="1" latinLnBrk="0" hangingPunct="1">
      <a:defRPr sz="1200" b="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383">
          <p15:clr>
            <a:srgbClr val="A4A3A4"/>
          </p15:clr>
        </p15:guide>
        <p15:guide id="2" pos="288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B400"/>
    <a:srgbClr val="68360F"/>
    <a:srgbClr val="20FF37"/>
    <a:srgbClr val="257FD7"/>
    <a:srgbClr val="FFEA08"/>
    <a:srgbClr val="FF7413"/>
    <a:srgbClr val="FFC5AD"/>
    <a:srgbClr val="4BAB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225"/>
    <p:restoredTop sz="94673"/>
  </p:normalViewPr>
  <p:slideViewPr>
    <p:cSldViewPr snapToGrid="0">
      <p:cViewPr varScale="1">
        <p:scale>
          <a:sx n="111" d="100"/>
          <a:sy n="111" d="100"/>
        </p:scale>
        <p:origin x="944" y="200"/>
      </p:cViewPr>
      <p:guideLst>
        <p:guide orient="horz" pos="2383"/>
        <p:guide pos="2881"/>
      </p:guideLst>
    </p:cSldViewPr>
  </p:slideViewPr>
  <p:outlineViewPr>
    <p:cViewPr>
      <p:scale>
        <a:sx n="33" d="100"/>
        <a:sy n="33" d="100"/>
      </p:scale>
      <p:origin x="0" y="33992"/>
    </p:cViewPr>
  </p:outlineViewPr>
  <p:notesTextViewPr>
    <p:cViewPr>
      <p:scale>
        <a:sx n="100" d="100"/>
        <a:sy n="100" d="100"/>
      </p:scale>
      <p:origin x="0" y="0"/>
    </p:cViewPr>
  </p:notesTextViewPr>
  <p:sorterViewPr>
    <p:cViewPr>
      <p:scale>
        <a:sx n="50" d="100"/>
        <a:sy n="50" d="100"/>
      </p:scale>
      <p:origin x="0" y="0"/>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Master" Target="slideMasters/slideMaster47.xml"/><Relationship Id="rId63" Type="http://schemas.openxmlformats.org/officeDocument/2006/relationships/slideMaster" Target="slideMasters/slideMaster63.xml"/><Relationship Id="rId68" Type="http://schemas.openxmlformats.org/officeDocument/2006/relationships/slideMaster" Target="slideMasters/slideMaster68.xml"/><Relationship Id="rId84" Type="http://schemas.openxmlformats.org/officeDocument/2006/relationships/slide" Target="slides/slide1.xml"/><Relationship Id="rId89" Type="http://schemas.openxmlformats.org/officeDocument/2006/relationships/slide" Target="slides/slide6.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Master" Target="slideMasters/slideMaster53.xml"/><Relationship Id="rId58" Type="http://schemas.openxmlformats.org/officeDocument/2006/relationships/slideMaster" Target="slideMasters/slideMaster58.xml"/><Relationship Id="rId74" Type="http://schemas.openxmlformats.org/officeDocument/2006/relationships/slideMaster" Target="slideMasters/slideMaster74.xml"/><Relationship Id="rId79" Type="http://schemas.openxmlformats.org/officeDocument/2006/relationships/slideMaster" Target="slideMasters/slideMaster79.xml"/><Relationship Id="rId5" Type="http://schemas.openxmlformats.org/officeDocument/2006/relationships/slideMaster" Target="slideMasters/slideMaster5.xml"/><Relationship Id="rId90" Type="http://schemas.openxmlformats.org/officeDocument/2006/relationships/slide" Target="slides/slide7.xml"/><Relationship Id="rId95" Type="http://schemas.openxmlformats.org/officeDocument/2006/relationships/notesMaster" Target="notesMasters/notesMaster1.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64" Type="http://schemas.openxmlformats.org/officeDocument/2006/relationships/slideMaster" Target="slideMasters/slideMaster64.xml"/><Relationship Id="rId69" Type="http://schemas.openxmlformats.org/officeDocument/2006/relationships/slideMaster" Target="slideMasters/slideMaster69.xml"/><Relationship Id="rId80" Type="http://schemas.openxmlformats.org/officeDocument/2006/relationships/slideMaster" Target="slideMasters/slideMaster80.xml"/><Relationship Id="rId85"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Master" Target="slideMasters/slideMaster46.xml"/><Relationship Id="rId59" Type="http://schemas.openxmlformats.org/officeDocument/2006/relationships/slideMaster" Target="slideMasters/slideMaster59.xml"/><Relationship Id="rId67" Type="http://schemas.openxmlformats.org/officeDocument/2006/relationships/slideMaster" Target="slideMasters/slideMaster67.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Master" Target="slideMasters/slideMaster54.xml"/><Relationship Id="rId62" Type="http://schemas.openxmlformats.org/officeDocument/2006/relationships/slideMaster" Target="slideMasters/slideMaster62.xml"/><Relationship Id="rId70" Type="http://schemas.openxmlformats.org/officeDocument/2006/relationships/slideMaster" Target="slideMasters/slideMaster70.xml"/><Relationship Id="rId75" Type="http://schemas.openxmlformats.org/officeDocument/2006/relationships/slideMaster" Target="slideMasters/slideMaster75.xml"/><Relationship Id="rId83" Type="http://schemas.openxmlformats.org/officeDocument/2006/relationships/slideMaster" Target="slideMasters/slideMaster83.xml"/><Relationship Id="rId88" Type="http://schemas.openxmlformats.org/officeDocument/2006/relationships/slide" Target="slides/slide5.xml"/><Relationship Id="rId91" Type="http://schemas.openxmlformats.org/officeDocument/2006/relationships/slide" Target="slides/slide8.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Master" Target="slideMasters/slideMaster49.xml"/><Relationship Id="rId57" Type="http://schemas.openxmlformats.org/officeDocument/2006/relationships/slideMaster" Target="slideMasters/slideMaster5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Master" Target="slideMasters/slideMaster52.xml"/><Relationship Id="rId60" Type="http://schemas.openxmlformats.org/officeDocument/2006/relationships/slideMaster" Target="slideMasters/slideMaster60.xml"/><Relationship Id="rId65" Type="http://schemas.openxmlformats.org/officeDocument/2006/relationships/slideMaster" Target="slideMasters/slideMaster65.xml"/><Relationship Id="rId73" Type="http://schemas.openxmlformats.org/officeDocument/2006/relationships/slideMaster" Target="slideMasters/slideMaster73.xml"/><Relationship Id="rId78" Type="http://schemas.openxmlformats.org/officeDocument/2006/relationships/slideMaster" Target="slideMasters/slideMaster78.xml"/><Relationship Id="rId81" Type="http://schemas.openxmlformats.org/officeDocument/2006/relationships/slideMaster" Target="slideMasters/slideMaster81.xml"/><Relationship Id="rId86" Type="http://schemas.openxmlformats.org/officeDocument/2006/relationships/slide" Target="slides/slide3.xml"/><Relationship Id="rId94" Type="http://schemas.openxmlformats.org/officeDocument/2006/relationships/slide" Target="slides/slide11.xml"/><Relationship Id="rId9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Master" Target="slideMasters/slideMaster76.xml"/><Relationship Id="rId97"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Master" Target="slideMasters/slideMaster71.xml"/><Relationship Id="rId92" Type="http://schemas.openxmlformats.org/officeDocument/2006/relationships/slide" Target="slides/slide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4.xml"/><Relationship Id="rId61" Type="http://schemas.openxmlformats.org/officeDocument/2006/relationships/slideMaster" Target="slideMasters/slideMaster61.xml"/><Relationship Id="rId82" Type="http://schemas.openxmlformats.org/officeDocument/2006/relationships/slideMaster" Target="slideMasters/slideMaster8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Master" Target="slideMasters/slideMaster77.xml"/><Relationship Id="rId100"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 Target="slides/slide10.xml"/><Relationship Id="rId98"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oleObject" Target="Workbook1"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Workbook1"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Workbook1" TargetMode="External"/><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1"/>
    </mc:Choice>
    <mc:Fallback>
      <c:style val="31"/>
    </mc:Fallback>
  </mc:AlternateContent>
  <c:clrMapOvr bg1="lt1" tx1="dk1" bg2="lt2" tx2="dk2" accent1="accent1" accent2="accent2" accent3="accent3" accent4="accent4" accent5="accent5" accent6="accent6" hlink="hlink" folHlink="folHlink"/>
  <c:chart>
    <c:autoTitleDeleted val="0"/>
    <c:view3D>
      <c:rotX val="30"/>
      <c:rotY val="180"/>
      <c:rAngAx val="0"/>
    </c:view3D>
    <c:floor>
      <c:thickness val="0"/>
    </c:floor>
    <c:sideWall>
      <c:thickness val="0"/>
    </c:sideWall>
    <c:backWall>
      <c:thickness val="0"/>
    </c:backWall>
    <c:plotArea>
      <c:layout/>
      <c:pie3DChart>
        <c:varyColors val="1"/>
        <c:ser>
          <c:idx val="0"/>
          <c:order val="0"/>
          <c:spPr>
            <a:solidFill>
              <a:schemeClr val="accent5">
                <a:lumMod val="60000"/>
                <a:lumOff val="40000"/>
              </a:schemeClr>
            </a:solidFill>
            <a:ln>
              <a:solidFill>
                <a:schemeClr val="tx1"/>
              </a:solidFill>
            </a:ln>
            <a:effectLst/>
          </c:spPr>
          <c:dPt>
            <c:idx val="0"/>
            <c:bubble3D val="0"/>
            <c:spPr>
              <a:solidFill>
                <a:schemeClr val="accent6">
                  <a:lumMod val="60000"/>
                  <a:lumOff val="40000"/>
                </a:schemeClr>
              </a:solidFill>
              <a:ln>
                <a:solidFill>
                  <a:schemeClr val="tx1"/>
                </a:solidFill>
              </a:ln>
              <a:effectLst/>
            </c:spPr>
            <c:extLst>
              <c:ext xmlns:c16="http://schemas.microsoft.com/office/drawing/2014/chart" uri="{C3380CC4-5D6E-409C-BE32-E72D297353CC}">
                <c16:uniqueId val="{00000001-3AC2-734D-9CBE-EDCEDE8D715B}"/>
              </c:ext>
            </c:extLst>
          </c:dPt>
          <c:dPt>
            <c:idx val="1"/>
            <c:bubble3D val="0"/>
            <c:spPr>
              <a:solidFill>
                <a:srgbClr val="33729E"/>
              </a:solidFill>
              <a:ln>
                <a:solidFill>
                  <a:schemeClr val="tx1"/>
                </a:solidFill>
              </a:ln>
              <a:effectLst/>
            </c:spPr>
            <c:extLst>
              <c:ext xmlns:c16="http://schemas.microsoft.com/office/drawing/2014/chart" uri="{C3380CC4-5D6E-409C-BE32-E72D297353CC}">
                <c16:uniqueId val="{00000003-3AC2-734D-9CBE-EDCEDE8D715B}"/>
              </c:ext>
            </c:extLst>
          </c:dPt>
          <c:val>
            <c:numRef>
              <c:f>Sheet1!$B$9:$B$10</c:f>
              <c:numCache>
                <c:formatCode>General</c:formatCode>
                <c:ptCount val="2"/>
              </c:numCache>
            </c:numRef>
          </c:val>
          <c:extLst>
            <c:ext xmlns:c16="http://schemas.microsoft.com/office/drawing/2014/chart" uri="{C3380CC4-5D6E-409C-BE32-E72D297353CC}">
              <c16:uniqueId val="{00000004-3AC2-734D-9CBE-EDCEDE8D715B}"/>
            </c:ext>
          </c:extLst>
        </c:ser>
        <c:dLbls>
          <c:showLegendKey val="0"/>
          <c:showVal val="0"/>
          <c:showCatName val="0"/>
          <c:showSerName val="0"/>
          <c:showPercent val="0"/>
          <c:showBubbleSize val="0"/>
          <c:showLeaderLines val="1"/>
        </c:dLbls>
      </c:pie3DChart>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1"/>
    </mc:Choice>
    <mc:Fallback>
      <c:style val="31"/>
    </mc:Fallback>
  </mc:AlternateContent>
  <c:clrMapOvr bg1="lt1" tx1="dk1" bg2="lt2" tx2="dk2" accent1="accent1" accent2="accent2" accent3="accent3" accent4="accent4" accent5="accent5" accent6="accent6" hlink="hlink" folHlink="folHlink"/>
  <c:chart>
    <c:autoTitleDeleted val="0"/>
    <c:view3D>
      <c:rotX val="30"/>
      <c:rotY val="325"/>
      <c:rAngAx val="0"/>
    </c:view3D>
    <c:floor>
      <c:thickness val="0"/>
    </c:floor>
    <c:sideWall>
      <c:thickness val="0"/>
    </c:sideWall>
    <c:backWall>
      <c:thickness val="0"/>
    </c:backWall>
    <c:plotArea>
      <c:layout/>
      <c:pie3DChart>
        <c:varyColors val="1"/>
        <c:ser>
          <c:idx val="0"/>
          <c:order val="0"/>
          <c:spPr>
            <a:solidFill>
              <a:schemeClr val="accent5">
                <a:lumMod val="60000"/>
                <a:lumOff val="40000"/>
              </a:schemeClr>
            </a:solidFill>
            <a:effectLst/>
          </c:spPr>
          <c:dPt>
            <c:idx val="0"/>
            <c:bubble3D val="0"/>
            <c:spPr>
              <a:solidFill>
                <a:srgbClr val="33729E"/>
              </a:solidFill>
              <a:effectLst/>
            </c:spPr>
            <c:extLst>
              <c:ext xmlns:c16="http://schemas.microsoft.com/office/drawing/2014/chart" uri="{C3380CC4-5D6E-409C-BE32-E72D297353CC}">
                <c16:uniqueId val="{00000001-C1FC-ED46-829C-81AEFF569B90}"/>
              </c:ext>
            </c:extLst>
          </c:dPt>
          <c:dPt>
            <c:idx val="1"/>
            <c:bubble3D val="0"/>
            <c:spPr>
              <a:solidFill>
                <a:schemeClr val="accent6">
                  <a:lumMod val="40000"/>
                  <a:lumOff val="60000"/>
                </a:schemeClr>
              </a:solidFill>
              <a:effectLst/>
            </c:spPr>
            <c:extLst>
              <c:ext xmlns:c16="http://schemas.microsoft.com/office/drawing/2014/chart" uri="{C3380CC4-5D6E-409C-BE32-E72D297353CC}">
                <c16:uniqueId val="{00000003-C1FC-ED46-829C-81AEFF569B90}"/>
              </c:ext>
            </c:extLst>
          </c:dPt>
          <c:val>
            <c:numRef>
              <c:f>Sheet1!$B$9:$B$10</c:f>
              <c:numCache>
                <c:formatCode>General</c:formatCode>
                <c:ptCount val="2"/>
              </c:numCache>
            </c:numRef>
          </c:val>
          <c:extLst>
            <c:ext xmlns:c16="http://schemas.microsoft.com/office/drawing/2014/chart" uri="{C3380CC4-5D6E-409C-BE32-E72D297353CC}">
              <c16:uniqueId val="{00000004-C1FC-ED46-829C-81AEFF569B90}"/>
            </c:ext>
          </c:extLst>
        </c:ser>
        <c:dLbls>
          <c:showLegendKey val="0"/>
          <c:showVal val="0"/>
          <c:showCatName val="0"/>
          <c:showSerName val="0"/>
          <c:showPercent val="0"/>
          <c:showBubbleSize val="0"/>
          <c:showLeaderLines val="1"/>
        </c:dLbls>
      </c:pie3DChart>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1"/>
    </mc:Choice>
    <mc:Fallback>
      <c:style val="31"/>
    </mc:Fallback>
  </mc:AlternateContent>
  <c:clrMapOvr bg1="lt1" tx1="dk1" bg2="lt2" tx2="dk2" accent1="accent1" accent2="accent2" accent3="accent3" accent4="accent4" accent5="accent5" accent6="accent6" hlink="hlink" folHlink="folHlink"/>
  <c:chart>
    <c:autoTitleDeleted val="0"/>
    <c:view3D>
      <c:rotX val="30"/>
      <c:rotY val="180"/>
      <c:rAngAx val="0"/>
    </c:view3D>
    <c:floor>
      <c:thickness val="0"/>
    </c:floor>
    <c:sideWall>
      <c:thickness val="0"/>
    </c:sideWall>
    <c:backWall>
      <c:thickness val="0"/>
    </c:backWall>
    <c:plotArea>
      <c:layout/>
      <c:pie3DChart>
        <c:varyColors val="1"/>
        <c:ser>
          <c:idx val="0"/>
          <c:order val="0"/>
          <c:spPr>
            <a:solidFill>
              <a:schemeClr val="accent5">
                <a:lumMod val="60000"/>
                <a:lumOff val="40000"/>
              </a:schemeClr>
            </a:solidFill>
          </c:spPr>
          <c:dPt>
            <c:idx val="0"/>
            <c:bubble3D val="0"/>
            <c:spPr>
              <a:solidFill>
                <a:schemeClr val="accent6">
                  <a:lumMod val="40000"/>
                  <a:lumOff val="60000"/>
                </a:schemeClr>
              </a:solidFill>
            </c:spPr>
            <c:extLst>
              <c:ext xmlns:c16="http://schemas.microsoft.com/office/drawing/2014/chart" uri="{C3380CC4-5D6E-409C-BE32-E72D297353CC}">
                <c16:uniqueId val="{00000001-1595-7647-89CB-A2C8E6B8623E}"/>
              </c:ext>
            </c:extLst>
          </c:dPt>
          <c:dPt>
            <c:idx val="1"/>
            <c:bubble3D val="0"/>
            <c:spPr>
              <a:solidFill>
                <a:srgbClr val="33729E"/>
              </a:solidFill>
            </c:spPr>
            <c:extLst>
              <c:ext xmlns:c16="http://schemas.microsoft.com/office/drawing/2014/chart" uri="{C3380CC4-5D6E-409C-BE32-E72D297353CC}">
                <c16:uniqueId val="{00000003-1595-7647-89CB-A2C8E6B8623E}"/>
              </c:ext>
            </c:extLst>
          </c:dPt>
          <c:val>
            <c:numRef>
              <c:f>Sheet1!$B$9:$B$10</c:f>
              <c:numCache>
                <c:formatCode>General</c:formatCode>
                <c:ptCount val="2"/>
              </c:numCache>
            </c:numRef>
          </c:val>
          <c:extLst>
            <c:ext xmlns:c16="http://schemas.microsoft.com/office/drawing/2014/chart" uri="{C3380CC4-5D6E-409C-BE32-E72D297353CC}">
              <c16:uniqueId val="{00000004-1595-7647-89CB-A2C8E6B8623E}"/>
            </c:ext>
          </c:extLst>
        </c:ser>
        <c:dLbls>
          <c:showLegendKey val="0"/>
          <c:showVal val="0"/>
          <c:showCatName val="0"/>
          <c:showSerName val="0"/>
          <c:showPercent val="0"/>
          <c:showBubbleSize val="0"/>
          <c:showLeaderLines val="1"/>
        </c:dLbls>
      </c:pie3DChart>
    </c:plotArea>
    <c:plotVisOnly val="1"/>
    <c:dispBlanksAs val="gap"/>
    <c:showDLblsOverMax val="0"/>
  </c:chart>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8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fld id="{D3916629-9827-7F48-9837-31201F5B60A3}" type="slidenum">
              <a:rPr lang="en-US" altLang="en-US"/>
              <a:pPr/>
              <a:t>‹#›</a:t>
            </a:fld>
            <a:endParaRPr lang="en-US" altLang="en-US"/>
          </a:p>
        </p:txBody>
      </p:sp>
    </p:spTree>
    <p:extLst>
      <p:ext uri="{BB962C8B-B14F-4D97-AF65-F5344CB8AC3E}">
        <p14:creationId xmlns:p14="http://schemas.microsoft.com/office/powerpoint/2010/main" val="8469308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96292"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fld id="{ED31D02A-C7B6-1F40-818D-86A44B4DC102}" type="slidenum">
              <a:rPr lang="en-US" altLang="en-US"/>
              <a:pPr/>
              <a:t>‹#›</a:t>
            </a:fld>
            <a:endParaRPr lang="en-US" altLang="en-US"/>
          </a:p>
        </p:txBody>
      </p:sp>
    </p:spTree>
    <p:extLst>
      <p:ext uri="{BB962C8B-B14F-4D97-AF65-F5344CB8AC3E}">
        <p14:creationId xmlns:p14="http://schemas.microsoft.com/office/powerpoint/2010/main" val="18042893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5613"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2813"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68425"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5625"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3159" algn="l" defTabSz="456631" rtl="0" eaLnBrk="1" latinLnBrk="0" hangingPunct="1">
      <a:defRPr sz="1200" kern="1200">
        <a:solidFill>
          <a:schemeClr val="tx1"/>
        </a:solidFill>
        <a:latin typeface="+mn-lt"/>
        <a:ea typeface="+mn-ea"/>
        <a:cs typeface="+mn-cs"/>
      </a:defRPr>
    </a:lvl6pPr>
    <a:lvl7pPr marL="2739790" algn="l" defTabSz="456631" rtl="0" eaLnBrk="1" latinLnBrk="0" hangingPunct="1">
      <a:defRPr sz="1200" kern="1200">
        <a:solidFill>
          <a:schemeClr val="tx1"/>
        </a:solidFill>
        <a:latin typeface="+mn-lt"/>
        <a:ea typeface="+mn-ea"/>
        <a:cs typeface="+mn-cs"/>
      </a:defRPr>
    </a:lvl7pPr>
    <a:lvl8pPr marL="3196416" algn="l" defTabSz="456631" rtl="0" eaLnBrk="1" latinLnBrk="0" hangingPunct="1">
      <a:defRPr sz="1200" kern="1200">
        <a:solidFill>
          <a:schemeClr val="tx1"/>
        </a:solidFill>
        <a:latin typeface="+mn-lt"/>
        <a:ea typeface="+mn-ea"/>
        <a:cs typeface="+mn-cs"/>
      </a:defRPr>
    </a:lvl8pPr>
    <a:lvl9pPr marL="3653052" algn="l" defTabSz="45663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spcBef>
                <a:spcPct val="30000"/>
              </a:spcBef>
              <a:defRPr sz="1200">
                <a:solidFill>
                  <a:schemeClr val="tx1"/>
                </a:solidFill>
                <a:latin typeface="Arial" charset="0"/>
                <a:ea typeface="ＭＳ Ｐゴシック" charset="-128"/>
              </a:defRPr>
            </a:lvl1pPr>
            <a:lvl2pPr marL="742950" indent="-285750" defTabSz="958850">
              <a:spcBef>
                <a:spcPct val="30000"/>
              </a:spcBef>
              <a:defRPr sz="1200">
                <a:solidFill>
                  <a:schemeClr val="tx1"/>
                </a:solidFill>
                <a:latin typeface="Arial" charset="0"/>
                <a:ea typeface="ＭＳ Ｐゴシック" charset="-128"/>
              </a:defRPr>
            </a:lvl2pPr>
            <a:lvl3pPr marL="1143000" indent="-228600" defTabSz="958850">
              <a:spcBef>
                <a:spcPct val="30000"/>
              </a:spcBef>
              <a:defRPr sz="1200">
                <a:solidFill>
                  <a:schemeClr val="tx1"/>
                </a:solidFill>
                <a:latin typeface="Arial" charset="0"/>
                <a:ea typeface="ＭＳ Ｐゴシック" charset="-128"/>
              </a:defRPr>
            </a:lvl3pPr>
            <a:lvl4pPr marL="1600200" indent="-228600" defTabSz="958850">
              <a:spcBef>
                <a:spcPct val="30000"/>
              </a:spcBef>
              <a:defRPr sz="1200">
                <a:solidFill>
                  <a:schemeClr val="tx1"/>
                </a:solidFill>
                <a:latin typeface="Arial" charset="0"/>
                <a:ea typeface="ＭＳ Ｐゴシック" charset="-128"/>
              </a:defRPr>
            </a:lvl4pPr>
            <a:lvl5pPr marL="2057400" indent="-228600" defTabSz="958850">
              <a:spcBef>
                <a:spcPct val="30000"/>
              </a:spcBef>
              <a:defRPr sz="1200">
                <a:solidFill>
                  <a:schemeClr val="tx1"/>
                </a:solidFill>
                <a:latin typeface="Arial" charset="0"/>
                <a:ea typeface="ＭＳ Ｐゴシック" charset="-128"/>
              </a:defRPr>
            </a:lvl5pPr>
            <a:lvl6pPr marL="2514600" indent="-228600" defTabSz="95885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5885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5885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58850" eaLnBrk="0" fontAlgn="base" hangingPunct="0">
              <a:spcBef>
                <a:spcPct val="30000"/>
              </a:spcBef>
              <a:spcAft>
                <a:spcPct val="0"/>
              </a:spcAft>
              <a:defRPr sz="1200">
                <a:solidFill>
                  <a:schemeClr val="tx1"/>
                </a:solidFill>
                <a:latin typeface="Arial" charset="0"/>
                <a:ea typeface="ＭＳ Ｐゴシック" charset="-128"/>
              </a:defRPr>
            </a:lvl9pPr>
          </a:lstStyle>
          <a:p>
            <a:pPr marL="0" marR="0" lvl="0" indent="0" algn="r" defTabSz="958850" rtl="0" eaLnBrk="0" fontAlgn="base" latinLnBrk="0" hangingPunct="0">
              <a:lnSpc>
                <a:spcPct val="100000"/>
              </a:lnSpc>
              <a:spcBef>
                <a:spcPct val="0"/>
              </a:spcBef>
              <a:spcAft>
                <a:spcPct val="0"/>
              </a:spcAft>
              <a:buClrTx/>
              <a:buSzTx/>
              <a:buFontTx/>
              <a:buNone/>
              <a:tabLst/>
              <a:defRPr/>
            </a:pPr>
            <a:fld id="{2449CA78-16C5-7B49-B2D2-051E2A089D15}" type="slidenum">
              <a:rPr kumimoji="0" lang="en-US" altLang="x-none" sz="13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58850" rtl="0" eaLnBrk="0" fontAlgn="base" latinLnBrk="0" hangingPunct="0">
                <a:lnSpc>
                  <a:spcPct val="100000"/>
                </a:lnSpc>
                <a:spcBef>
                  <a:spcPct val="0"/>
                </a:spcBef>
                <a:spcAft>
                  <a:spcPct val="0"/>
                </a:spcAft>
                <a:buClrTx/>
                <a:buSzTx/>
                <a:buFontTx/>
                <a:buNone/>
                <a:tabLst/>
                <a:defRPr/>
              </a:pPr>
              <a:t>1</a:t>
            </a:fld>
            <a:endParaRPr kumimoji="0" lang="en-US" altLang="x-none" sz="13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Tree>
    <p:extLst>
      <p:ext uri="{BB962C8B-B14F-4D97-AF65-F5344CB8AC3E}">
        <p14:creationId xmlns:p14="http://schemas.microsoft.com/office/powerpoint/2010/main" val="1313667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004832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66680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4"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4"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tags" Target="../tags/tag104.xml"/><Relationship Id="rId4"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 Id="rId4"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4"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tags" Target="../tags/tag113.xml"/><Relationship Id="rId4"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tags" Target="../tags/tag116.xml"/><Relationship Id="rId4"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tags" Target="../tags/tag119.xml"/><Relationship Id="rId4"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3" Type="http://schemas.openxmlformats.org/officeDocument/2006/relationships/tags" Target="../tags/tag124.xml"/><Relationship Id="rId2" Type="http://schemas.openxmlformats.org/officeDocument/2006/relationships/tags" Target="../tags/tag123.xml"/><Relationship Id="rId1" Type="http://schemas.openxmlformats.org/officeDocument/2006/relationships/tags" Target="../tags/tag122.xml"/><Relationship Id="rId4"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3" Type="http://schemas.openxmlformats.org/officeDocument/2006/relationships/tags" Target="../tags/tag127.xml"/><Relationship Id="rId2" Type="http://schemas.openxmlformats.org/officeDocument/2006/relationships/tags" Target="../tags/tag126.xml"/><Relationship Id="rId1" Type="http://schemas.openxmlformats.org/officeDocument/2006/relationships/tags" Target="../tags/tag125.xml"/><Relationship Id="rId4"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3" Type="http://schemas.openxmlformats.org/officeDocument/2006/relationships/tags" Target="../tags/tag130.xml"/><Relationship Id="rId2" Type="http://schemas.openxmlformats.org/officeDocument/2006/relationships/tags" Target="../tags/tag129.xml"/><Relationship Id="rId1" Type="http://schemas.openxmlformats.org/officeDocument/2006/relationships/tags" Target="../tags/tag128.xml"/><Relationship Id="rId4"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3" Type="http://schemas.openxmlformats.org/officeDocument/2006/relationships/tags" Target="../tags/tag133.xml"/><Relationship Id="rId2" Type="http://schemas.openxmlformats.org/officeDocument/2006/relationships/tags" Target="../tags/tag132.xml"/><Relationship Id="rId1" Type="http://schemas.openxmlformats.org/officeDocument/2006/relationships/tags" Target="../tags/tag131.xml"/><Relationship Id="rId4"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4"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tags" Target="../tags/tag141.xml"/><Relationship Id="rId2" Type="http://schemas.openxmlformats.org/officeDocument/2006/relationships/tags" Target="../tags/tag140.xml"/><Relationship Id="rId1" Type="http://schemas.openxmlformats.org/officeDocument/2006/relationships/tags" Target="../tags/tag139.xml"/><Relationship Id="rId4"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3" Type="http://schemas.openxmlformats.org/officeDocument/2006/relationships/tags" Target="../tags/tag144.xml"/><Relationship Id="rId2" Type="http://schemas.openxmlformats.org/officeDocument/2006/relationships/tags" Target="../tags/tag143.xml"/><Relationship Id="rId1" Type="http://schemas.openxmlformats.org/officeDocument/2006/relationships/tags" Target="../tags/tag142.xml"/><Relationship Id="rId4"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3" Type="http://schemas.openxmlformats.org/officeDocument/2006/relationships/tags" Target="../tags/tag147.xml"/><Relationship Id="rId2" Type="http://schemas.openxmlformats.org/officeDocument/2006/relationships/tags" Target="../tags/tag146.xml"/><Relationship Id="rId1" Type="http://schemas.openxmlformats.org/officeDocument/2006/relationships/tags" Target="../tags/tag145.xml"/><Relationship Id="rId4"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3" Type="http://schemas.openxmlformats.org/officeDocument/2006/relationships/tags" Target="../tags/tag150.xml"/><Relationship Id="rId2" Type="http://schemas.openxmlformats.org/officeDocument/2006/relationships/tags" Target="../tags/tag149.xml"/><Relationship Id="rId1" Type="http://schemas.openxmlformats.org/officeDocument/2006/relationships/tags" Target="../tags/tag148.xml"/><Relationship Id="rId4"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3" Type="http://schemas.openxmlformats.org/officeDocument/2006/relationships/tags" Target="../tags/tag153.xml"/><Relationship Id="rId2" Type="http://schemas.openxmlformats.org/officeDocument/2006/relationships/tags" Target="../tags/tag152.xml"/><Relationship Id="rId1" Type="http://schemas.openxmlformats.org/officeDocument/2006/relationships/tags" Target="../tags/tag151.xml"/><Relationship Id="rId4"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3" Type="http://schemas.openxmlformats.org/officeDocument/2006/relationships/tags" Target="../tags/tag156.xml"/><Relationship Id="rId2" Type="http://schemas.openxmlformats.org/officeDocument/2006/relationships/tags" Target="../tags/tag155.xml"/><Relationship Id="rId1" Type="http://schemas.openxmlformats.org/officeDocument/2006/relationships/tags" Target="../tags/tag154.xml"/><Relationship Id="rId4"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3" Type="http://schemas.openxmlformats.org/officeDocument/2006/relationships/tags" Target="../tags/tag159.xml"/><Relationship Id="rId2" Type="http://schemas.openxmlformats.org/officeDocument/2006/relationships/tags" Target="../tags/tag158.xml"/><Relationship Id="rId1" Type="http://schemas.openxmlformats.org/officeDocument/2006/relationships/tags" Target="../tags/tag157.xml"/><Relationship Id="rId4"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3" Type="http://schemas.openxmlformats.org/officeDocument/2006/relationships/tags" Target="../tags/tag162.xml"/><Relationship Id="rId2" Type="http://schemas.openxmlformats.org/officeDocument/2006/relationships/tags" Target="../tags/tag161.xml"/><Relationship Id="rId1" Type="http://schemas.openxmlformats.org/officeDocument/2006/relationships/tags" Target="../tags/tag160.xml"/><Relationship Id="rId4"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3" Type="http://schemas.openxmlformats.org/officeDocument/2006/relationships/tags" Target="../tags/tag165.xml"/><Relationship Id="rId2" Type="http://schemas.openxmlformats.org/officeDocument/2006/relationships/tags" Target="../tags/tag164.xml"/><Relationship Id="rId1" Type="http://schemas.openxmlformats.org/officeDocument/2006/relationships/tags" Target="../tags/tag163.xml"/><Relationship Id="rId4"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3" Type="http://schemas.openxmlformats.org/officeDocument/2006/relationships/tags" Target="../tags/tag168.xml"/><Relationship Id="rId2" Type="http://schemas.openxmlformats.org/officeDocument/2006/relationships/tags" Target="../tags/tag167.xml"/><Relationship Id="rId1" Type="http://schemas.openxmlformats.org/officeDocument/2006/relationships/tags" Target="../tags/tag166.xml"/><Relationship Id="rId4"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4"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tags" Target="../tags/tag171.xml"/><Relationship Id="rId2" Type="http://schemas.openxmlformats.org/officeDocument/2006/relationships/tags" Target="../tags/tag170.xml"/><Relationship Id="rId1" Type="http://schemas.openxmlformats.org/officeDocument/2006/relationships/tags" Target="../tags/tag169.xml"/><Relationship Id="rId4"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4"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3" Type="http://schemas.openxmlformats.org/officeDocument/2006/relationships/tags" Target="../tags/tag187.xml"/><Relationship Id="rId2" Type="http://schemas.openxmlformats.org/officeDocument/2006/relationships/tags" Target="../tags/tag186.xml"/><Relationship Id="rId1" Type="http://schemas.openxmlformats.org/officeDocument/2006/relationships/tags" Target="../tags/tag185.xml"/><Relationship Id="rId4"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3" Type="http://schemas.openxmlformats.org/officeDocument/2006/relationships/tags" Target="../tags/tag190.xml"/><Relationship Id="rId2" Type="http://schemas.openxmlformats.org/officeDocument/2006/relationships/tags" Target="../tags/tag189.xml"/><Relationship Id="rId1" Type="http://schemas.openxmlformats.org/officeDocument/2006/relationships/tags" Target="../tags/tag188.xml"/><Relationship Id="rId4"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3" Type="http://schemas.openxmlformats.org/officeDocument/2006/relationships/tags" Target="../tags/tag193.xml"/><Relationship Id="rId2" Type="http://schemas.openxmlformats.org/officeDocument/2006/relationships/tags" Target="../tags/tag192.xml"/><Relationship Id="rId1" Type="http://schemas.openxmlformats.org/officeDocument/2006/relationships/tags" Target="../tags/tag191.xml"/><Relationship Id="rId4"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3" Type="http://schemas.openxmlformats.org/officeDocument/2006/relationships/tags" Target="../tags/tag196.xml"/><Relationship Id="rId2" Type="http://schemas.openxmlformats.org/officeDocument/2006/relationships/tags" Target="../tags/tag195.xml"/><Relationship Id="rId1" Type="http://schemas.openxmlformats.org/officeDocument/2006/relationships/tags" Target="../tags/tag194.xml"/><Relationship Id="rId4"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3" Type="http://schemas.openxmlformats.org/officeDocument/2006/relationships/tags" Target="../tags/tag199.xml"/><Relationship Id="rId2" Type="http://schemas.openxmlformats.org/officeDocument/2006/relationships/tags" Target="../tags/tag198.xml"/><Relationship Id="rId1" Type="http://schemas.openxmlformats.org/officeDocument/2006/relationships/tags" Target="../tags/tag197.xml"/><Relationship Id="rId4"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3" Type="http://schemas.openxmlformats.org/officeDocument/2006/relationships/tags" Target="../tags/tag202.xml"/><Relationship Id="rId2" Type="http://schemas.openxmlformats.org/officeDocument/2006/relationships/tags" Target="../tags/tag201.xml"/><Relationship Id="rId1" Type="http://schemas.openxmlformats.org/officeDocument/2006/relationships/tags" Target="../tags/tag200.xml"/><Relationship Id="rId4"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3" Type="http://schemas.openxmlformats.org/officeDocument/2006/relationships/tags" Target="../tags/tag205.xml"/><Relationship Id="rId2" Type="http://schemas.openxmlformats.org/officeDocument/2006/relationships/tags" Target="../tags/tag204.xml"/><Relationship Id="rId1" Type="http://schemas.openxmlformats.org/officeDocument/2006/relationships/tags" Target="../tags/tag203.xml"/><Relationship Id="rId4"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3" Type="http://schemas.openxmlformats.org/officeDocument/2006/relationships/tags" Target="../tags/tag208.xml"/><Relationship Id="rId2" Type="http://schemas.openxmlformats.org/officeDocument/2006/relationships/tags" Target="../tags/tag207.xml"/><Relationship Id="rId1" Type="http://schemas.openxmlformats.org/officeDocument/2006/relationships/tags" Target="../tags/tag206.xml"/><Relationship Id="rId4"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4"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tags" Target="../tags/tag211.xml"/><Relationship Id="rId2" Type="http://schemas.openxmlformats.org/officeDocument/2006/relationships/tags" Target="../tags/tag210.xml"/><Relationship Id="rId1" Type="http://schemas.openxmlformats.org/officeDocument/2006/relationships/tags" Target="../tags/tag209.xml"/><Relationship Id="rId4"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3" Type="http://schemas.openxmlformats.org/officeDocument/2006/relationships/tags" Target="../tags/tag214.xml"/><Relationship Id="rId2" Type="http://schemas.openxmlformats.org/officeDocument/2006/relationships/tags" Target="../tags/tag213.xml"/><Relationship Id="rId1" Type="http://schemas.openxmlformats.org/officeDocument/2006/relationships/tags" Target="../tags/tag212.xml"/><Relationship Id="rId4"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3" Type="http://schemas.openxmlformats.org/officeDocument/2006/relationships/tags" Target="../tags/tag217.xml"/><Relationship Id="rId2" Type="http://schemas.openxmlformats.org/officeDocument/2006/relationships/tags" Target="../tags/tag216.xml"/><Relationship Id="rId1" Type="http://schemas.openxmlformats.org/officeDocument/2006/relationships/tags" Target="../tags/tag215.xml"/><Relationship Id="rId4"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3" Type="http://schemas.openxmlformats.org/officeDocument/2006/relationships/tags" Target="../tags/tag231.xml"/><Relationship Id="rId2" Type="http://schemas.openxmlformats.org/officeDocument/2006/relationships/tags" Target="../tags/tag230.xml"/><Relationship Id="rId1" Type="http://schemas.openxmlformats.org/officeDocument/2006/relationships/tags" Target="../tags/tag229.xml"/><Relationship Id="rId4"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3" Type="http://schemas.openxmlformats.org/officeDocument/2006/relationships/tags" Target="../tags/tag234.xml"/><Relationship Id="rId2" Type="http://schemas.openxmlformats.org/officeDocument/2006/relationships/tags" Target="../tags/tag233.xml"/><Relationship Id="rId1" Type="http://schemas.openxmlformats.org/officeDocument/2006/relationships/tags" Target="../tags/tag232.xml"/><Relationship Id="rId4"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3" Type="http://schemas.openxmlformats.org/officeDocument/2006/relationships/tags" Target="../tags/tag237.xml"/><Relationship Id="rId2" Type="http://schemas.openxmlformats.org/officeDocument/2006/relationships/tags" Target="../tags/tag236.xml"/><Relationship Id="rId1" Type="http://schemas.openxmlformats.org/officeDocument/2006/relationships/tags" Target="../tags/tag235.xml"/><Relationship Id="rId4"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3" Type="http://schemas.openxmlformats.org/officeDocument/2006/relationships/tags" Target="../tags/tag240.xml"/><Relationship Id="rId2" Type="http://schemas.openxmlformats.org/officeDocument/2006/relationships/tags" Target="../tags/tag239.xml"/><Relationship Id="rId1" Type="http://schemas.openxmlformats.org/officeDocument/2006/relationships/tags" Target="../tags/tag238.xml"/><Relationship Id="rId4"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3" Type="http://schemas.openxmlformats.org/officeDocument/2006/relationships/tags" Target="../tags/tag243.xml"/><Relationship Id="rId2" Type="http://schemas.openxmlformats.org/officeDocument/2006/relationships/tags" Target="../tags/tag242.xml"/><Relationship Id="rId1" Type="http://schemas.openxmlformats.org/officeDocument/2006/relationships/tags" Target="../tags/tag241.xml"/><Relationship Id="rId4"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3" Type="http://schemas.openxmlformats.org/officeDocument/2006/relationships/tags" Target="../tags/tag246.xml"/><Relationship Id="rId2" Type="http://schemas.openxmlformats.org/officeDocument/2006/relationships/tags" Target="../tags/tag245.xml"/><Relationship Id="rId1" Type="http://schemas.openxmlformats.org/officeDocument/2006/relationships/tags" Target="../tags/tag244.xml"/><Relationship Id="rId4"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3" Type="http://schemas.openxmlformats.org/officeDocument/2006/relationships/tags" Target="../tags/tag249.xml"/><Relationship Id="rId2" Type="http://schemas.openxmlformats.org/officeDocument/2006/relationships/tags" Target="../tags/tag248.xml"/><Relationship Id="rId1" Type="http://schemas.openxmlformats.org/officeDocument/2006/relationships/tags" Target="../tags/tag247.xml"/><Relationship Id="rId4"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4"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tags" Target="../tags/tag252.xml"/><Relationship Id="rId2" Type="http://schemas.openxmlformats.org/officeDocument/2006/relationships/tags" Target="../tags/tag251.xml"/><Relationship Id="rId1" Type="http://schemas.openxmlformats.org/officeDocument/2006/relationships/tags" Target="../tags/tag250.xml"/><Relationship Id="rId4"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3" Type="http://schemas.openxmlformats.org/officeDocument/2006/relationships/tags" Target="../tags/tag255.xml"/><Relationship Id="rId2" Type="http://schemas.openxmlformats.org/officeDocument/2006/relationships/tags" Target="../tags/tag254.xml"/><Relationship Id="rId1" Type="http://schemas.openxmlformats.org/officeDocument/2006/relationships/tags" Target="../tags/tag253.xml"/><Relationship Id="rId4"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3" Type="http://schemas.openxmlformats.org/officeDocument/2006/relationships/tags" Target="../tags/tag258.xml"/><Relationship Id="rId2" Type="http://schemas.openxmlformats.org/officeDocument/2006/relationships/tags" Target="../tags/tag257.xml"/><Relationship Id="rId1" Type="http://schemas.openxmlformats.org/officeDocument/2006/relationships/tags" Target="../tags/tag256.xml"/><Relationship Id="rId4"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3" Type="http://schemas.openxmlformats.org/officeDocument/2006/relationships/tags" Target="../tags/tag261.xml"/><Relationship Id="rId2" Type="http://schemas.openxmlformats.org/officeDocument/2006/relationships/tags" Target="../tags/tag260.xml"/><Relationship Id="rId1" Type="http://schemas.openxmlformats.org/officeDocument/2006/relationships/tags" Target="../tags/tag259.xml"/><Relationship Id="rId4"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3" Type="http://schemas.openxmlformats.org/officeDocument/2006/relationships/tags" Target="../tags/tag267.xml"/><Relationship Id="rId2" Type="http://schemas.openxmlformats.org/officeDocument/2006/relationships/tags" Target="../tags/tag266.xml"/><Relationship Id="rId1" Type="http://schemas.openxmlformats.org/officeDocument/2006/relationships/tags" Target="../tags/tag265.xml"/><Relationship Id="rId4"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3" Type="http://schemas.openxmlformats.org/officeDocument/2006/relationships/tags" Target="../tags/tag275.xml"/><Relationship Id="rId2" Type="http://schemas.openxmlformats.org/officeDocument/2006/relationships/tags" Target="../tags/tag274.xml"/><Relationship Id="rId1" Type="http://schemas.openxmlformats.org/officeDocument/2006/relationships/tags" Target="../tags/tag273.xml"/><Relationship Id="rId4"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79.xml"/><Relationship Id="rId1" Type="http://schemas.openxmlformats.org/officeDocument/2006/relationships/tags" Target="../tags/tag278.xml"/></Relationships>
</file>

<file path=ppt/slideLayouts/_rels/slideLayout207.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81.xml"/><Relationship Id="rId1" Type="http://schemas.openxmlformats.org/officeDocument/2006/relationships/tags" Target="../tags/tag280.xml"/></Relationships>
</file>

<file path=ppt/slideLayouts/_rels/slideLayout208.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83.xml"/><Relationship Id="rId1" Type="http://schemas.openxmlformats.org/officeDocument/2006/relationships/tags" Target="../tags/tag282.xml"/></Relationships>
</file>

<file path=ppt/slideLayouts/_rels/slideLayout209.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85.xml"/><Relationship Id="rId1" Type="http://schemas.openxmlformats.org/officeDocument/2006/relationships/tags" Target="../tags/tag284.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 Id="rId4"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87.xml"/><Relationship Id="rId1" Type="http://schemas.openxmlformats.org/officeDocument/2006/relationships/tags" Target="../tags/tag286.xml"/></Relationships>
</file>

<file path=ppt/slideLayouts/_rels/slideLayout211.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89.xml"/><Relationship Id="rId1" Type="http://schemas.openxmlformats.org/officeDocument/2006/relationships/tags" Target="../tags/tag288.xml"/></Relationships>
</file>

<file path=ppt/slideLayouts/_rels/slideLayout212.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91.xml"/><Relationship Id="rId1" Type="http://schemas.openxmlformats.org/officeDocument/2006/relationships/tags" Target="../tags/tag290.xml"/></Relationships>
</file>

<file path=ppt/slideLayouts/_rels/slideLayout213.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93.xml"/><Relationship Id="rId1" Type="http://schemas.openxmlformats.org/officeDocument/2006/relationships/tags" Target="../tags/tag29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4"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tags" Target="../tags/tag299.xml"/></Relationships>
</file>

<file path=ppt/slideLayouts/_rels/slideLayout224.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tags" Target="../tags/tag300.xml"/></Relationships>
</file>

<file path=ppt/slideLayouts/_rels/slideLayout225.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tags" Target="../tags/tag301.xml"/></Relationships>
</file>

<file path=ppt/slideLayouts/_rels/slideLayout226.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07.xml"/></Relationships>
</file>

<file path=ppt/slideLayouts/_rels/slideLayout227.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08.xml"/></Relationships>
</file>

<file path=ppt/slideLayouts/_rels/slideLayout228.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09.xml"/></Relationships>
</file>

<file path=ppt/slideLayouts/_rels/slideLayout229.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10.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4"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11.xml"/></Relationships>
</file>

<file path=ppt/slideLayouts/_rels/slideLayout231.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12.xml"/></Relationships>
</file>

<file path=ppt/slideLayouts/_rels/slideLayout232.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13.xml"/></Relationships>
</file>

<file path=ppt/slideLayouts/_rels/slideLayout233.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14.xml"/></Relationships>
</file>

<file path=ppt/slideLayouts/_rels/slideLayout234.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15.xml"/></Relationships>
</file>

<file path=ppt/slideLayouts/_rels/slideLayout235.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16.xml"/></Relationships>
</file>

<file path=ppt/slideLayouts/_rels/slideLayout236.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1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4"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2" Type="http://schemas.openxmlformats.org/officeDocument/2006/relationships/slideMaster" Target="../slideMasters/slideMaster22.xml"/><Relationship Id="rId1" Type="http://schemas.openxmlformats.org/officeDocument/2006/relationships/tags" Target="../tags/tag323.xml"/></Relationships>
</file>

<file path=ppt/slideLayouts/_rels/slideLayout246.xml.rels><?xml version="1.0" encoding="UTF-8" standalone="yes"?>
<Relationships xmlns="http://schemas.openxmlformats.org/package/2006/relationships"><Relationship Id="rId2" Type="http://schemas.openxmlformats.org/officeDocument/2006/relationships/slideMaster" Target="../slideMasters/slideMaster22.xml"/><Relationship Id="rId1" Type="http://schemas.openxmlformats.org/officeDocument/2006/relationships/tags" Target="../tags/tag324.xml"/></Relationships>
</file>

<file path=ppt/slideLayouts/_rels/slideLayout247.xml.rels><?xml version="1.0" encoding="UTF-8" standalone="yes"?>
<Relationships xmlns="http://schemas.openxmlformats.org/package/2006/relationships"><Relationship Id="rId2" Type="http://schemas.openxmlformats.org/officeDocument/2006/relationships/slideMaster" Target="../slideMasters/slideMaster22.xml"/><Relationship Id="rId1" Type="http://schemas.openxmlformats.org/officeDocument/2006/relationships/tags" Target="../tags/tag3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4"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3" Type="http://schemas.openxmlformats.org/officeDocument/2006/relationships/tags" Target="../tags/tag336.xml"/><Relationship Id="rId2" Type="http://schemas.openxmlformats.org/officeDocument/2006/relationships/tags" Target="../tags/tag335.xml"/><Relationship Id="rId1" Type="http://schemas.openxmlformats.org/officeDocument/2006/relationships/tags" Target="../tags/tag334.xml"/><Relationship Id="rId4"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3" Type="http://schemas.openxmlformats.org/officeDocument/2006/relationships/tags" Target="../tags/tag339.xml"/><Relationship Id="rId2" Type="http://schemas.openxmlformats.org/officeDocument/2006/relationships/tags" Target="../tags/tag338.xml"/><Relationship Id="rId1" Type="http://schemas.openxmlformats.org/officeDocument/2006/relationships/tags" Target="../tags/tag337.xml"/><Relationship Id="rId4"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3" Type="http://schemas.openxmlformats.org/officeDocument/2006/relationships/tags" Target="../tags/tag342.xml"/><Relationship Id="rId2" Type="http://schemas.openxmlformats.org/officeDocument/2006/relationships/tags" Target="../tags/tag341.xml"/><Relationship Id="rId1" Type="http://schemas.openxmlformats.org/officeDocument/2006/relationships/tags" Target="../tags/tag340.xml"/><Relationship Id="rId4"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3" Type="http://schemas.openxmlformats.org/officeDocument/2006/relationships/tags" Target="../tags/tag345.xml"/><Relationship Id="rId2" Type="http://schemas.openxmlformats.org/officeDocument/2006/relationships/tags" Target="../tags/tag344.xml"/><Relationship Id="rId1" Type="http://schemas.openxmlformats.org/officeDocument/2006/relationships/tags" Target="../tags/tag343.xml"/><Relationship Id="rId4"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3" Type="http://schemas.openxmlformats.org/officeDocument/2006/relationships/tags" Target="../tags/tag348.xml"/><Relationship Id="rId2" Type="http://schemas.openxmlformats.org/officeDocument/2006/relationships/tags" Target="../tags/tag347.xml"/><Relationship Id="rId1" Type="http://schemas.openxmlformats.org/officeDocument/2006/relationships/tags" Target="../tags/tag346.xml"/><Relationship Id="rId4"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3" Type="http://schemas.openxmlformats.org/officeDocument/2006/relationships/tags" Target="../tags/tag351.xml"/><Relationship Id="rId2" Type="http://schemas.openxmlformats.org/officeDocument/2006/relationships/tags" Target="../tags/tag350.xml"/><Relationship Id="rId1" Type="http://schemas.openxmlformats.org/officeDocument/2006/relationships/tags" Target="../tags/tag349.xml"/><Relationship Id="rId4"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3" Type="http://schemas.openxmlformats.org/officeDocument/2006/relationships/tags" Target="../tags/tag354.xml"/><Relationship Id="rId2" Type="http://schemas.openxmlformats.org/officeDocument/2006/relationships/tags" Target="../tags/tag353.xml"/><Relationship Id="rId1" Type="http://schemas.openxmlformats.org/officeDocument/2006/relationships/tags" Target="../tags/tag352.xml"/><Relationship Id="rId4"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3" Type="http://schemas.openxmlformats.org/officeDocument/2006/relationships/tags" Target="../tags/tag357.xml"/><Relationship Id="rId2" Type="http://schemas.openxmlformats.org/officeDocument/2006/relationships/tags" Target="../tags/tag356.xml"/><Relationship Id="rId1" Type="http://schemas.openxmlformats.org/officeDocument/2006/relationships/tags" Target="../tags/tag355.xml"/><Relationship Id="rId4"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3" Type="http://schemas.openxmlformats.org/officeDocument/2006/relationships/tags" Target="../tags/tag360.xml"/><Relationship Id="rId2" Type="http://schemas.openxmlformats.org/officeDocument/2006/relationships/tags" Target="../tags/tag359.xml"/><Relationship Id="rId1" Type="http://schemas.openxmlformats.org/officeDocument/2006/relationships/tags" Target="../tags/tag358.xml"/><Relationship Id="rId4"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3" Type="http://schemas.openxmlformats.org/officeDocument/2006/relationships/tags" Target="../tags/tag363.xml"/><Relationship Id="rId2" Type="http://schemas.openxmlformats.org/officeDocument/2006/relationships/tags" Target="../tags/tag362.xml"/><Relationship Id="rId1" Type="http://schemas.openxmlformats.org/officeDocument/2006/relationships/tags" Target="../tags/tag361.xml"/><Relationship Id="rId4"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3" Type="http://schemas.openxmlformats.org/officeDocument/2006/relationships/tags" Target="../tags/tag366.xml"/><Relationship Id="rId2" Type="http://schemas.openxmlformats.org/officeDocument/2006/relationships/tags" Target="../tags/tag365.xml"/><Relationship Id="rId1" Type="http://schemas.openxmlformats.org/officeDocument/2006/relationships/tags" Target="../tags/tag364.xml"/><Relationship Id="rId4"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3" Type="http://schemas.openxmlformats.org/officeDocument/2006/relationships/tags" Target="../tags/tag377.xml"/><Relationship Id="rId2" Type="http://schemas.openxmlformats.org/officeDocument/2006/relationships/tags" Target="../tags/tag376.xml"/><Relationship Id="rId1" Type="http://schemas.openxmlformats.org/officeDocument/2006/relationships/tags" Target="../tags/tag375.xml"/><Relationship Id="rId4"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3" Type="http://schemas.openxmlformats.org/officeDocument/2006/relationships/tags" Target="../tags/tag380.xml"/><Relationship Id="rId2" Type="http://schemas.openxmlformats.org/officeDocument/2006/relationships/tags" Target="../tags/tag379.xml"/><Relationship Id="rId1" Type="http://schemas.openxmlformats.org/officeDocument/2006/relationships/tags" Target="../tags/tag378.xml"/><Relationship Id="rId4"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3" Type="http://schemas.openxmlformats.org/officeDocument/2006/relationships/tags" Target="../tags/tag383.xml"/><Relationship Id="rId2" Type="http://schemas.openxmlformats.org/officeDocument/2006/relationships/tags" Target="../tags/tag382.xml"/><Relationship Id="rId1" Type="http://schemas.openxmlformats.org/officeDocument/2006/relationships/tags" Target="../tags/tag381.xml"/><Relationship Id="rId4"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3" Type="http://schemas.openxmlformats.org/officeDocument/2006/relationships/tags" Target="../tags/tag386.xml"/><Relationship Id="rId2" Type="http://schemas.openxmlformats.org/officeDocument/2006/relationships/tags" Target="../tags/tag385.xml"/><Relationship Id="rId1" Type="http://schemas.openxmlformats.org/officeDocument/2006/relationships/tags" Target="../tags/tag384.xml"/><Relationship Id="rId4"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3" Type="http://schemas.openxmlformats.org/officeDocument/2006/relationships/tags" Target="../tags/tag389.xml"/><Relationship Id="rId2" Type="http://schemas.openxmlformats.org/officeDocument/2006/relationships/tags" Target="../tags/tag388.xml"/><Relationship Id="rId1" Type="http://schemas.openxmlformats.org/officeDocument/2006/relationships/tags" Target="../tags/tag387.xml"/><Relationship Id="rId4"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3" Type="http://schemas.openxmlformats.org/officeDocument/2006/relationships/tags" Target="../tags/tag392.xml"/><Relationship Id="rId2" Type="http://schemas.openxmlformats.org/officeDocument/2006/relationships/tags" Target="../tags/tag391.xml"/><Relationship Id="rId1" Type="http://schemas.openxmlformats.org/officeDocument/2006/relationships/tags" Target="../tags/tag390.xml"/><Relationship Id="rId4"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3" Type="http://schemas.openxmlformats.org/officeDocument/2006/relationships/tags" Target="../tags/tag395.xml"/><Relationship Id="rId2" Type="http://schemas.openxmlformats.org/officeDocument/2006/relationships/tags" Target="../tags/tag394.xml"/><Relationship Id="rId1" Type="http://schemas.openxmlformats.org/officeDocument/2006/relationships/tags" Target="../tags/tag393.xml"/><Relationship Id="rId4"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3" Type="http://schemas.openxmlformats.org/officeDocument/2006/relationships/tags" Target="../tags/tag398.xml"/><Relationship Id="rId2" Type="http://schemas.openxmlformats.org/officeDocument/2006/relationships/tags" Target="../tags/tag397.xml"/><Relationship Id="rId1" Type="http://schemas.openxmlformats.org/officeDocument/2006/relationships/tags" Target="../tags/tag396.xml"/><Relationship Id="rId4"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3" Type="http://schemas.openxmlformats.org/officeDocument/2006/relationships/tags" Target="../tags/tag401.xml"/><Relationship Id="rId2" Type="http://schemas.openxmlformats.org/officeDocument/2006/relationships/tags" Target="../tags/tag400.xml"/><Relationship Id="rId1" Type="http://schemas.openxmlformats.org/officeDocument/2006/relationships/tags" Target="../tags/tag399.xml"/><Relationship Id="rId4"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3" Type="http://schemas.openxmlformats.org/officeDocument/2006/relationships/tags" Target="../tags/tag404.xml"/><Relationship Id="rId2" Type="http://schemas.openxmlformats.org/officeDocument/2006/relationships/tags" Target="../tags/tag403.xml"/><Relationship Id="rId1" Type="http://schemas.openxmlformats.org/officeDocument/2006/relationships/tags" Target="../tags/tag402.xml"/><Relationship Id="rId4"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3" Type="http://schemas.openxmlformats.org/officeDocument/2006/relationships/tags" Target="../tags/tag407.xml"/><Relationship Id="rId2" Type="http://schemas.openxmlformats.org/officeDocument/2006/relationships/tags" Target="../tags/tag406.xml"/><Relationship Id="rId1" Type="http://schemas.openxmlformats.org/officeDocument/2006/relationships/tags" Target="../tags/tag405.xml"/><Relationship Id="rId4"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3" Type="http://schemas.openxmlformats.org/officeDocument/2006/relationships/slideMaster" Target="../slideMasters/slideMaster29.xml"/><Relationship Id="rId2" Type="http://schemas.openxmlformats.org/officeDocument/2006/relationships/tags" Target="../tags/tag422.xml"/><Relationship Id="rId1" Type="http://schemas.openxmlformats.org/officeDocument/2006/relationships/tags" Target="../tags/tag421.xml"/></Relationships>
</file>

<file path=ppt/slideLayouts/_rels/slideLayout323.xml.rels><?xml version="1.0" encoding="UTF-8" standalone="yes"?>
<Relationships xmlns="http://schemas.openxmlformats.org/package/2006/relationships"><Relationship Id="rId3" Type="http://schemas.openxmlformats.org/officeDocument/2006/relationships/slideMaster" Target="../slideMasters/slideMaster29.xml"/><Relationship Id="rId2" Type="http://schemas.openxmlformats.org/officeDocument/2006/relationships/tags" Target="../tags/tag424.xml"/><Relationship Id="rId1" Type="http://schemas.openxmlformats.org/officeDocument/2006/relationships/tags" Target="../tags/tag423.xml"/></Relationships>
</file>

<file path=ppt/slideLayouts/_rels/slideLayout324.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34.xml"/><Relationship Id="rId1" Type="http://schemas.openxmlformats.org/officeDocument/2006/relationships/tags" Target="../tags/tag433.xml"/></Relationships>
</file>

<file path=ppt/slideLayouts/_rels/slideLayout325.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36.xml"/><Relationship Id="rId1" Type="http://schemas.openxmlformats.org/officeDocument/2006/relationships/tags" Target="../tags/tag435.xml"/></Relationships>
</file>

<file path=ppt/slideLayouts/_rels/slideLayout326.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38.xml"/><Relationship Id="rId1" Type="http://schemas.openxmlformats.org/officeDocument/2006/relationships/tags" Target="../tags/tag437.xml"/></Relationships>
</file>

<file path=ppt/slideLayouts/_rels/slideLayout327.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40.xml"/><Relationship Id="rId1" Type="http://schemas.openxmlformats.org/officeDocument/2006/relationships/tags" Target="../tags/tag439.xml"/></Relationships>
</file>

<file path=ppt/slideLayouts/_rels/slideLayout328.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42.xml"/><Relationship Id="rId1" Type="http://schemas.openxmlformats.org/officeDocument/2006/relationships/tags" Target="../tags/tag441.xml"/></Relationships>
</file>

<file path=ppt/slideLayouts/_rels/slideLayout329.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44.xml"/><Relationship Id="rId1" Type="http://schemas.openxmlformats.org/officeDocument/2006/relationships/tags" Target="../tags/tag44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46.xml"/><Relationship Id="rId1" Type="http://schemas.openxmlformats.org/officeDocument/2006/relationships/tags" Target="../tags/tag445.xml"/></Relationships>
</file>

<file path=ppt/slideLayouts/_rels/slideLayout331.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48.xml"/><Relationship Id="rId1" Type="http://schemas.openxmlformats.org/officeDocument/2006/relationships/tags" Target="../tags/tag447.xml"/></Relationships>
</file>

<file path=ppt/slideLayouts/_rels/slideLayout332.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50.xml"/><Relationship Id="rId1" Type="http://schemas.openxmlformats.org/officeDocument/2006/relationships/tags" Target="../tags/tag449.xml"/></Relationships>
</file>

<file path=ppt/slideLayouts/_rels/slideLayout333.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52.xml"/><Relationship Id="rId1" Type="http://schemas.openxmlformats.org/officeDocument/2006/relationships/tags" Target="../tags/tag451.xml"/></Relationships>
</file>

<file path=ppt/slideLayouts/_rels/slideLayout334.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54.xml"/><Relationship Id="rId1" Type="http://schemas.openxmlformats.org/officeDocument/2006/relationships/tags" Target="../tags/tag453.xml"/></Relationships>
</file>

<file path=ppt/slideLayouts/_rels/slideLayout335.xml.rels><?xml version="1.0" encoding="UTF-8" standalone="yes"?>
<Relationships xmlns="http://schemas.openxmlformats.org/package/2006/relationships"><Relationship Id="rId3" Type="http://schemas.openxmlformats.org/officeDocument/2006/relationships/tags" Target="../tags/tag474.xml"/><Relationship Id="rId2" Type="http://schemas.openxmlformats.org/officeDocument/2006/relationships/tags" Target="../tags/tag473.xml"/><Relationship Id="rId1" Type="http://schemas.openxmlformats.org/officeDocument/2006/relationships/tags" Target="../tags/tag472.xml"/><Relationship Id="rId4"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75.xml"/></Relationships>
</file>

<file path=ppt/slideLayouts/_rels/slideLayout337.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76.xml"/></Relationships>
</file>

<file path=ppt/slideLayouts/_rels/slideLayout338.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77.xml"/></Relationships>
</file>

<file path=ppt/slideLayouts/_rels/slideLayout339.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7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79.xml"/></Relationships>
</file>

<file path=ppt/slideLayouts/_rels/slideLayout341.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80.xml"/></Relationships>
</file>

<file path=ppt/slideLayouts/_rels/slideLayout342.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81.xml"/></Relationships>
</file>

<file path=ppt/slideLayouts/_rels/slideLayout343.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82.xml"/></Relationships>
</file>

<file path=ppt/slideLayouts/_rels/slideLayout344.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83.xml"/></Relationships>
</file>

<file path=ppt/slideLayouts/_rels/slideLayout345.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84.xml"/></Relationships>
</file>

<file path=ppt/slideLayouts/_rels/slideLayout346.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8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3" Type="http://schemas.openxmlformats.org/officeDocument/2006/relationships/tags" Target="../tags/tag491.xml"/><Relationship Id="rId2" Type="http://schemas.openxmlformats.org/officeDocument/2006/relationships/tags" Target="../tags/tag490.xml"/><Relationship Id="rId1" Type="http://schemas.openxmlformats.org/officeDocument/2006/relationships/tags" Target="../tags/tag489.xml"/><Relationship Id="rId4"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3" Type="http://schemas.openxmlformats.org/officeDocument/2006/relationships/tags" Target="../tags/tag494.xml"/><Relationship Id="rId2" Type="http://schemas.openxmlformats.org/officeDocument/2006/relationships/tags" Target="../tags/tag493.xml"/><Relationship Id="rId1" Type="http://schemas.openxmlformats.org/officeDocument/2006/relationships/tags" Target="../tags/tag492.xml"/><Relationship Id="rId4" Type="http://schemas.openxmlformats.org/officeDocument/2006/relationships/slideMaster" Target="../slideMasters/slideMaster32.xml"/></Relationships>
</file>

<file path=ppt/slideLayouts/_rels/slideLayout363.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0.xml"/></Relationships>
</file>

<file path=ppt/slideLayouts/_rels/slideLayout364.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1.xml"/></Relationships>
</file>

<file path=ppt/slideLayouts/_rels/slideLayout365.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2.xml"/></Relationships>
</file>

<file path=ppt/slideLayouts/_rels/slideLayout366.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3.xml"/></Relationships>
</file>

<file path=ppt/slideLayouts/_rels/slideLayout367.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4.xml"/></Relationships>
</file>

<file path=ppt/slideLayouts/_rels/slideLayout368.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5.xml"/></Relationships>
</file>

<file path=ppt/slideLayouts/_rels/slideLayout369.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7.xml"/></Relationships>
</file>

<file path=ppt/slideLayouts/_rels/slideLayout371.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8.xml"/></Relationships>
</file>

<file path=ppt/slideLayouts/_rels/slideLayout372.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9.xml"/></Relationships>
</file>

<file path=ppt/slideLayouts/_rels/slideLayout373.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10.xml"/></Relationships>
</file>

<file path=ppt/slideLayouts/_rels/slideLayout374.xml.rels><?xml version="1.0" encoding="UTF-8" standalone="yes"?>
<Relationships xmlns="http://schemas.openxmlformats.org/package/2006/relationships"><Relationship Id="rId3" Type="http://schemas.openxmlformats.org/officeDocument/2006/relationships/tags" Target="../tags/tag513.xml"/><Relationship Id="rId2" Type="http://schemas.openxmlformats.org/officeDocument/2006/relationships/tags" Target="../tags/tag512.xml"/><Relationship Id="rId1" Type="http://schemas.openxmlformats.org/officeDocument/2006/relationships/tags" Target="../tags/tag511.xml"/><Relationship Id="rId4" Type="http://schemas.openxmlformats.org/officeDocument/2006/relationships/slideMaster" Target="../slideMasters/slideMaster33.xml"/></Relationships>
</file>

<file path=ppt/slideLayouts/_rels/slideLayout375.xml.rels><?xml version="1.0" encoding="UTF-8" standalone="yes"?>
<Relationships xmlns="http://schemas.openxmlformats.org/package/2006/relationships"><Relationship Id="rId3" Type="http://schemas.openxmlformats.org/officeDocument/2006/relationships/tags" Target="../tags/tag516.xml"/><Relationship Id="rId2" Type="http://schemas.openxmlformats.org/officeDocument/2006/relationships/tags" Target="../tags/tag515.xml"/><Relationship Id="rId1" Type="http://schemas.openxmlformats.org/officeDocument/2006/relationships/tags" Target="../tags/tag514.xml"/><Relationship Id="rId4" Type="http://schemas.openxmlformats.org/officeDocument/2006/relationships/slideMaster" Target="../slideMasters/slideMaster33.xml"/></Relationships>
</file>

<file path=ppt/slideLayouts/_rels/slideLayout376.xml.rels><?xml version="1.0" encoding="UTF-8" standalone="yes"?>
<Relationships xmlns="http://schemas.openxmlformats.org/package/2006/relationships"><Relationship Id="rId3" Type="http://schemas.openxmlformats.org/officeDocument/2006/relationships/tags" Target="../tags/tag519.xml"/><Relationship Id="rId2" Type="http://schemas.openxmlformats.org/officeDocument/2006/relationships/tags" Target="../tags/tag518.xml"/><Relationship Id="rId1" Type="http://schemas.openxmlformats.org/officeDocument/2006/relationships/tags" Target="../tags/tag517.xml"/><Relationship Id="rId4" Type="http://schemas.openxmlformats.org/officeDocument/2006/relationships/slideMaster" Target="../slideMasters/slideMaster33.xml"/></Relationships>
</file>

<file path=ppt/slideLayouts/_rels/slideLayout377.xml.rels><?xml version="1.0" encoding="UTF-8" standalone="yes"?>
<Relationships xmlns="http://schemas.openxmlformats.org/package/2006/relationships"><Relationship Id="rId3" Type="http://schemas.openxmlformats.org/officeDocument/2006/relationships/tags" Target="../tags/tag522.xml"/><Relationship Id="rId2" Type="http://schemas.openxmlformats.org/officeDocument/2006/relationships/tags" Target="../tags/tag521.xml"/><Relationship Id="rId1" Type="http://schemas.openxmlformats.org/officeDocument/2006/relationships/tags" Target="../tags/tag520.xml"/><Relationship Id="rId4" Type="http://schemas.openxmlformats.org/officeDocument/2006/relationships/slideMaster" Target="../slideMasters/slideMaster33.xml"/></Relationships>
</file>

<file path=ppt/slideLayouts/_rels/slideLayout378.xml.rels><?xml version="1.0" encoding="UTF-8" standalone="yes"?>
<Relationships xmlns="http://schemas.openxmlformats.org/package/2006/relationships"><Relationship Id="rId3" Type="http://schemas.openxmlformats.org/officeDocument/2006/relationships/tags" Target="../tags/tag528.xml"/><Relationship Id="rId2" Type="http://schemas.openxmlformats.org/officeDocument/2006/relationships/tags" Target="../tags/tag527.xml"/><Relationship Id="rId1" Type="http://schemas.openxmlformats.org/officeDocument/2006/relationships/tags" Target="../tags/tag526.xml"/><Relationship Id="rId4"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3" Type="http://schemas.openxmlformats.org/officeDocument/2006/relationships/tags" Target="../tags/tag531.xml"/><Relationship Id="rId2" Type="http://schemas.openxmlformats.org/officeDocument/2006/relationships/tags" Target="../tags/tag530.xml"/><Relationship Id="rId1" Type="http://schemas.openxmlformats.org/officeDocument/2006/relationships/tags" Target="../tags/tag529.xml"/><Relationship Id="rId4"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3" Type="http://schemas.openxmlformats.org/officeDocument/2006/relationships/tags" Target="../tags/tag534.xml"/><Relationship Id="rId2" Type="http://schemas.openxmlformats.org/officeDocument/2006/relationships/tags" Target="../tags/tag533.xml"/><Relationship Id="rId1" Type="http://schemas.openxmlformats.org/officeDocument/2006/relationships/tags" Target="../tags/tag532.xml"/><Relationship Id="rId4"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3" Type="http://schemas.openxmlformats.org/officeDocument/2006/relationships/tags" Target="../tags/tag537.xml"/><Relationship Id="rId2" Type="http://schemas.openxmlformats.org/officeDocument/2006/relationships/tags" Target="../tags/tag536.xml"/><Relationship Id="rId1" Type="http://schemas.openxmlformats.org/officeDocument/2006/relationships/tags" Target="../tags/tag535.xml"/><Relationship Id="rId4" Type="http://schemas.openxmlformats.org/officeDocument/2006/relationships/slideMaster" Target="../slideMasters/slideMaster34.xml"/></Relationships>
</file>

<file path=ppt/slideLayouts/_rels/slideLayout382.xml.rels><?xml version="1.0" encoding="UTF-8" standalone="yes"?>
<Relationships xmlns="http://schemas.openxmlformats.org/package/2006/relationships"><Relationship Id="rId3" Type="http://schemas.openxmlformats.org/officeDocument/2006/relationships/tags" Target="../tags/tag540.xml"/><Relationship Id="rId2" Type="http://schemas.openxmlformats.org/officeDocument/2006/relationships/tags" Target="../tags/tag539.xml"/><Relationship Id="rId1" Type="http://schemas.openxmlformats.org/officeDocument/2006/relationships/tags" Target="../tags/tag538.xml"/><Relationship Id="rId4" Type="http://schemas.openxmlformats.org/officeDocument/2006/relationships/slideMaster" Target="../slideMasters/slideMaster34.xml"/></Relationships>
</file>

<file path=ppt/slideLayouts/_rels/slideLayout383.xml.rels><?xml version="1.0" encoding="UTF-8" standalone="yes"?>
<Relationships xmlns="http://schemas.openxmlformats.org/package/2006/relationships"><Relationship Id="rId3" Type="http://schemas.openxmlformats.org/officeDocument/2006/relationships/tags" Target="../tags/tag543.xml"/><Relationship Id="rId2" Type="http://schemas.openxmlformats.org/officeDocument/2006/relationships/tags" Target="../tags/tag542.xml"/><Relationship Id="rId1" Type="http://schemas.openxmlformats.org/officeDocument/2006/relationships/tags" Target="../tags/tag541.xml"/><Relationship Id="rId4" Type="http://schemas.openxmlformats.org/officeDocument/2006/relationships/slideMaster" Target="../slideMasters/slideMaster34.xml"/></Relationships>
</file>

<file path=ppt/slideLayouts/_rels/slideLayout384.xml.rels><?xml version="1.0" encoding="UTF-8" standalone="yes"?>
<Relationships xmlns="http://schemas.openxmlformats.org/package/2006/relationships"><Relationship Id="rId3" Type="http://schemas.openxmlformats.org/officeDocument/2006/relationships/tags" Target="../tags/tag546.xml"/><Relationship Id="rId2" Type="http://schemas.openxmlformats.org/officeDocument/2006/relationships/tags" Target="../tags/tag545.xml"/><Relationship Id="rId1" Type="http://schemas.openxmlformats.org/officeDocument/2006/relationships/tags" Target="../tags/tag544.xml"/><Relationship Id="rId4" Type="http://schemas.openxmlformats.org/officeDocument/2006/relationships/slideMaster" Target="../slideMasters/slideMaster34.xml"/></Relationships>
</file>

<file path=ppt/slideLayouts/_rels/slideLayout385.xml.rels><?xml version="1.0" encoding="UTF-8" standalone="yes"?>
<Relationships xmlns="http://schemas.openxmlformats.org/package/2006/relationships"><Relationship Id="rId3" Type="http://schemas.openxmlformats.org/officeDocument/2006/relationships/tags" Target="../tags/tag549.xml"/><Relationship Id="rId2" Type="http://schemas.openxmlformats.org/officeDocument/2006/relationships/tags" Target="../tags/tag548.xml"/><Relationship Id="rId1" Type="http://schemas.openxmlformats.org/officeDocument/2006/relationships/tags" Target="../tags/tag547.xml"/><Relationship Id="rId4" Type="http://schemas.openxmlformats.org/officeDocument/2006/relationships/slideMaster" Target="../slideMasters/slideMaster34.xml"/></Relationships>
</file>

<file path=ppt/slideLayouts/_rels/slideLayout386.xml.rels><?xml version="1.0" encoding="UTF-8" standalone="yes"?>
<Relationships xmlns="http://schemas.openxmlformats.org/package/2006/relationships"><Relationship Id="rId3" Type="http://schemas.openxmlformats.org/officeDocument/2006/relationships/tags" Target="../tags/tag552.xml"/><Relationship Id="rId2" Type="http://schemas.openxmlformats.org/officeDocument/2006/relationships/tags" Target="../tags/tag551.xml"/><Relationship Id="rId1" Type="http://schemas.openxmlformats.org/officeDocument/2006/relationships/tags" Target="../tags/tag550.xml"/><Relationship Id="rId4" Type="http://schemas.openxmlformats.org/officeDocument/2006/relationships/slideMaster" Target="../slideMasters/slideMaster34.xml"/></Relationships>
</file>

<file path=ppt/slideLayouts/_rels/slideLayout387.xml.rels><?xml version="1.0" encoding="UTF-8" standalone="yes"?>
<Relationships xmlns="http://schemas.openxmlformats.org/package/2006/relationships"><Relationship Id="rId3" Type="http://schemas.openxmlformats.org/officeDocument/2006/relationships/tags" Target="../tags/tag555.xml"/><Relationship Id="rId2" Type="http://schemas.openxmlformats.org/officeDocument/2006/relationships/tags" Target="../tags/tag554.xml"/><Relationship Id="rId1" Type="http://schemas.openxmlformats.org/officeDocument/2006/relationships/tags" Target="../tags/tag553.xml"/><Relationship Id="rId4" Type="http://schemas.openxmlformats.org/officeDocument/2006/relationships/slideMaster" Target="../slideMasters/slideMaster34.xml"/></Relationships>
</file>

<file path=ppt/slideLayouts/_rels/slideLayout388.xml.rels><?xml version="1.0" encoding="UTF-8" standalone="yes"?>
<Relationships xmlns="http://schemas.openxmlformats.org/package/2006/relationships"><Relationship Id="rId3" Type="http://schemas.openxmlformats.org/officeDocument/2006/relationships/tags" Target="../tags/tag558.xml"/><Relationship Id="rId2" Type="http://schemas.openxmlformats.org/officeDocument/2006/relationships/tags" Target="../tags/tag557.xml"/><Relationship Id="rId1" Type="http://schemas.openxmlformats.org/officeDocument/2006/relationships/tags" Target="../tags/tag556.xml"/><Relationship Id="rId4" Type="http://schemas.openxmlformats.org/officeDocument/2006/relationships/slideMaster" Target="../slideMasters/slideMaster34.xml"/></Relationships>
</file>

<file path=ppt/slideLayouts/_rels/slideLayout389.xml.rels><?xml version="1.0" encoding="UTF-8" standalone="yes"?>
<Relationships xmlns="http://schemas.openxmlformats.org/package/2006/relationships"><Relationship Id="rId3" Type="http://schemas.openxmlformats.org/officeDocument/2006/relationships/tags" Target="../tags/tag566.xml"/><Relationship Id="rId2" Type="http://schemas.openxmlformats.org/officeDocument/2006/relationships/tags" Target="../tags/tag565.xml"/><Relationship Id="rId1" Type="http://schemas.openxmlformats.org/officeDocument/2006/relationships/tags" Target="../tags/tag564.xml"/><Relationship Id="rId4"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3" Type="http://schemas.openxmlformats.org/officeDocument/2006/relationships/tags" Target="../tags/tag569.xml"/><Relationship Id="rId2" Type="http://schemas.openxmlformats.org/officeDocument/2006/relationships/tags" Target="../tags/tag568.xml"/><Relationship Id="rId1" Type="http://schemas.openxmlformats.org/officeDocument/2006/relationships/tags" Target="../tags/tag567.xml"/><Relationship Id="rId4"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3" Type="http://schemas.openxmlformats.org/officeDocument/2006/relationships/tags" Target="../tags/tag572.xml"/><Relationship Id="rId2" Type="http://schemas.openxmlformats.org/officeDocument/2006/relationships/tags" Target="../tags/tag571.xml"/><Relationship Id="rId1" Type="http://schemas.openxmlformats.org/officeDocument/2006/relationships/tags" Target="../tags/tag570.xml"/><Relationship Id="rId4"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3" Type="http://schemas.openxmlformats.org/officeDocument/2006/relationships/tags" Target="../tags/tag575.xml"/><Relationship Id="rId2" Type="http://schemas.openxmlformats.org/officeDocument/2006/relationships/tags" Target="../tags/tag574.xml"/><Relationship Id="rId1" Type="http://schemas.openxmlformats.org/officeDocument/2006/relationships/tags" Target="../tags/tag573.xml"/><Relationship Id="rId4"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3" Type="http://schemas.openxmlformats.org/officeDocument/2006/relationships/tags" Target="../tags/tag578.xml"/><Relationship Id="rId2" Type="http://schemas.openxmlformats.org/officeDocument/2006/relationships/tags" Target="../tags/tag577.xml"/><Relationship Id="rId1" Type="http://schemas.openxmlformats.org/officeDocument/2006/relationships/tags" Target="../tags/tag576.xml"/><Relationship Id="rId4" Type="http://schemas.openxmlformats.org/officeDocument/2006/relationships/slideMaster" Target="../slideMasters/slideMaster35.xml"/></Relationships>
</file>

<file path=ppt/slideLayouts/_rels/slideLayout394.xml.rels><?xml version="1.0" encoding="UTF-8" standalone="yes"?>
<Relationships xmlns="http://schemas.openxmlformats.org/package/2006/relationships"><Relationship Id="rId3" Type="http://schemas.openxmlformats.org/officeDocument/2006/relationships/tags" Target="../tags/tag581.xml"/><Relationship Id="rId2" Type="http://schemas.openxmlformats.org/officeDocument/2006/relationships/tags" Target="../tags/tag580.xml"/><Relationship Id="rId1" Type="http://schemas.openxmlformats.org/officeDocument/2006/relationships/tags" Target="../tags/tag579.xml"/><Relationship Id="rId4" Type="http://schemas.openxmlformats.org/officeDocument/2006/relationships/slideMaster" Target="../slideMasters/slideMaster35.xml"/></Relationships>
</file>

<file path=ppt/slideLayouts/_rels/slideLayout395.xml.rels><?xml version="1.0" encoding="UTF-8" standalone="yes"?>
<Relationships xmlns="http://schemas.openxmlformats.org/package/2006/relationships"><Relationship Id="rId3" Type="http://schemas.openxmlformats.org/officeDocument/2006/relationships/tags" Target="../tags/tag584.xml"/><Relationship Id="rId2" Type="http://schemas.openxmlformats.org/officeDocument/2006/relationships/tags" Target="../tags/tag583.xml"/><Relationship Id="rId1" Type="http://schemas.openxmlformats.org/officeDocument/2006/relationships/tags" Target="../tags/tag582.xml"/><Relationship Id="rId4" Type="http://schemas.openxmlformats.org/officeDocument/2006/relationships/slideMaster" Target="../slideMasters/slideMaster35.xml"/></Relationships>
</file>

<file path=ppt/slideLayouts/_rels/slideLayout396.xml.rels><?xml version="1.0" encoding="UTF-8" standalone="yes"?>
<Relationships xmlns="http://schemas.openxmlformats.org/package/2006/relationships"><Relationship Id="rId3" Type="http://schemas.openxmlformats.org/officeDocument/2006/relationships/tags" Target="../tags/tag587.xml"/><Relationship Id="rId2" Type="http://schemas.openxmlformats.org/officeDocument/2006/relationships/tags" Target="../tags/tag586.xml"/><Relationship Id="rId1" Type="http://schemas.openxmlformats.org/officeDocument/2006/relationships/tags" Target="../tags/tag585.xml"/><Relationship Id="rId4" Type="http://schemas.openxmlformats.org/officeDocument/2006/relationships/slideMaster" Target="../slideMasters/slideMaster35.xml"/></Relationships>
</file>

<file path=ppt/slideLayouts/_rels/slideLayout397.xml.rels><?xml version="1.0" encoding="UTF-8" standalone="yes"?>
<Relationships xmlns="http://schemas.openxmlformats.org/package/2006/relationships"><Relationship Id="rId3" Type="http://schemas.openxmlformats.org/officeDocument/2006/relationships/tags" Target="../tags/tag590.xml"/><Relationship Id="rId2" Type="http://schemas.openxmlformats.org/officeDocument/2006/relationships/tags" Target="../tags/tag589.xml"/><Relationship Id="rId1" Type="http://schemas.openxmlformats.org/officeDocument/2006/relationships/tags" Target="../tags/tag588.xml"/><Relationship Id="rId4" Type="http://schemas.openxmlformats.org/officeDocument/2006/relationships/slideMaster" Target="../slideMasters/slideMaster35.xml"/></Relationships>
</file>

<file path=ppt/slideLayouts/_rels/slideLayout398.xml.rels><?xml version="1.0" encoding="UTF-8" standalone="yes"?>
<Relationships xmlns="http://schemas.openxmlformats.org/package/2006/relationships"><Relationship Id="rId3" Type="http://schemas.openxmlformats.org/officeDocument/2006/relationships/tags" Target="../tags/tag593.xml"/><Relationship Id="rId2" Type="http://schemas.openxmlformats.org/officeDocument/2006/relationships/tags" Target="../tags/tag592.xml"/><Relationship Id="rId1" Type="http://schemas.openxmlformats.org/officeDocument/2006/relationships/tags" Target="../tags/tag591.xml"/><Relationship Id="rId4" Type="http://schemas.openxmlformats.org/officeDocument/2006/relationships/slideMaster" Target="../slideMasters/slideMaster35.xml"/></Relationships>
</file>

<file path=ppt/slideLayouts/_rels/slideLayout399.xml.rels><?xml version="1.0" encoding="UTF-8" standalone="yes"?>
<Relationships xmlns="http://schemas.openxmlformats.org/package/2006/relationships"><Relationship Id="rId3" Type="http://schemas.openxmlformats.org/officeDocument/2006/relationships/tags" Target="../tags/tag596.xml"/><Relationship Id="rId2" Type="http://schemas.openxmlformats.org/officeDocument/2006/relationships/tags" Target="../tags/tag595.xml"/><Relationship Id="rId1" Type="http://schemas.openxmlformats.org/officeDocument/2006/relationships/tags" Target="../tags/tag594.xml"/><Relationship Id="rId4" Type="http://schemas.openxmlformats.org/officeDocument/2006/relationships/slideMaster" Target="../slideMasters/slideMaster3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3" Type="http://schemas.openxmlformats.org/officeDocument/2006/relationships/tags" Target="../tags/tag604.xml"/><Relationship Id="rId2" Type="http://schemas.openxmlformats.org/officeDocument/2006/relationships/tags" Target="../tags/tag603.xml"/><Relationship Id="rId1" Type="http://schemas.openxmlformats.org/officeDocument/2006/relationships/tags" Target="../tags/tag602.xml"/><Relationship Id="rId4"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3" Type="http://schemas.openxmlformats.org/officeDocument/2006/relationships/tags" Target="../tags/tag607.xml"/><Relationship Id="rId2" Type="http://schemas.openxmlformats.org/officeDocument/2006/relationships/tags" Target="../tags/tag606.xml"/><Relationship Id="rId1" Type="http://schemas.openxmlformats.org/officeDocument/2006/relationships/tags" Target="../tags/tag605.xml"/><Relationship Id="rId4" Type="http://schemas.openxmlformats.org/officeDocument/2006/relationships/slideMaster" Target="../slideMasters/slideMaster36.xml"/></Relationships>
</file>

<file path=ppt/slideLayouts/_rels/slideLayout402.xml.rels><?xml version="1.0" encoding="UTF-8" standalone="yes"?>
<Relationships xmlns="http://schemas.openxmlformats.org/package/2006/relationships"><Relationship Id="rId3" Type="http://schemas.openxmlformats.org/officeDocument/2006/relationships/tags" Target="../tags/tag610.xml"/><Relationship Id="rId2" Type="http://schemas.openxmlformats.org/officeDocument/2006/relationships/tags" Target="../tags/tag609.xml"/><Relationship Id="rId1" Type="http://schemas.openxmlformats.org/officeDocument/2006/relationships/tags" Target="../tags/tag608.xml"/><Relationship Id="rId4"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3" Type="http://schemas.openxmlformats.org/officeDocument/2006/relationships/tags" Target="../tags/tag613.xml"/><Relationship Id="rId2" Type="http://schemas.openxmlformats.org/officeDocument/2006/relationships/tags" Target="../tags/tag612.xml"/><Relationship Id="rId1" Type="http://schemas.openxmlformats.org/officeDocument/2006/relationships/tags" Target="../tags/tag611.xml"/><Relationship Id="rId4" Type="http://schemas.openxmlformats.org/officeDocument/2006/relationships/slideMaster" Target="../slideMasters/slideMaster36.xml"/></Relationships>
</file>

<file path=ppt/slideLayouts/_rels/slideLayout404.xml.rels><?xml version="1.0" encoding="UTF-8" standalone="yes"?>
<Relationships xmlns="http://schemas.openxmlformats.org/package/2006/relationships"><Relationship Id="rId3" Type="http://schemas.openxmlformats.org/officeDocument/2006/relationships/tags" Target="../tags/tag616.xml"/><Relationship Id="rId2" Type="http://schemas.openxmlformats.org/officeDocument/2006/relationships/tags" Target="../tags/tag615.xml"/><Relationship Id="rId1" Type="http://schemas.openxmlformats.org/officeDocument/2006/relationships/tags" Target="../tags/tag614.xml"/><Relationship Id="rId4" Type="http://schemas.openxmlformats.org/officeDocument/2006/relationships/slideMaster" Target="../slideMasters/slideMaster36.xml"/></Relationships>
</file>

<file path=ppt/slideLayouts/_rels/slideLayout405.xml.rels><?xml version="1.0" encoding="UTF-8" standalone="yes"?>
<Relationships xmlns="http://schemas.openxmlformats.org/package/2006/relationships"><Relationship Id="rId3" Type="http://schemas.openxmlformats.org/officeDocument/2006/relationships/tags" Target="../tags/tag619.xml"/><Relationship Id="rId2" Type="http://schemas.openxmlformats.org/officeDocument/2006/relationships/tags" Target="../tags/tag618.xml"/><Relationship Id="rId1" Type="http://schemas.openxmlformats.org/officeDocument/2006/relationships/tags" Target="../tags/tag617.xml"/><Relationship Id="rId4" Type="http://schemas.openxmlformats.org/officeDocument/2006/relationships/slideMaster" Target="../slideMasters/slideMaster36.xml"/></Relationships>
</file>

<file path=ppt/slideLayouts/_rels/slideLayout406.xml.rels><?xml version="1.0" encoding="UTF-8" standalone="yes"?>
<Relationships xmlns="http://schemas.openxmlformats.org/package/2006/relationships"><Relationship Id="rId3" Type="http://schemas.openxmlformats.org/officeDocument/2006/relationships/tags" Target="../tags/tag622.xml"/><Relationship Id="rId2" Type="http://schemas.openxmlformats.org/officeDocument/2006/relationships/tags" Target="../tags/tag621.xml"/><Relationship Id="rId1" Type="http://schemas.openxmlformats.org/officeDocument/2006/relationships/tags" Target="../tags/tag620.xml"/><Relationship Id="rId4" Type="http://schemas.openxmlformats.org/officeDocument/2006/relationships/slideMaster" Target="../slideMasters/slideMaster36.xml"/></Relationships>
</file>

<file path=ppt/slideLayouts/_rels/slideLayout407.xml.rels><?xml version="1.0" encoding="UTF-8" standalone="yes"?>
<Relationships xmlns="http://schemas.openxmlformats.org/package/2006/relationships"><Relationship Id="rId3" Type="http://schemas.openxmlformats.org/officeDocument/2006/relationships/tags" Target="../tags/tag625.xml"/><Relationship Id="rId2" Type="http://schemas.openxmlformats.org/officeDocument/2006/relationships/tags" Target="../tags/tag624.xml"/><Relationship Id="rId1" Type="http://schemas.openxmlformats.org/officeDocument/2006/relationships/tags" Target="../tags/tag623.xml"/><Relationship Id="rId4" Type="http://schemas.openxmlformats.org/officeDocument/2006/relationships/slideMaster" Target="../slideMasters/slideMaster36.xml"/></Relationships>
</file>

<file path=ppt/slideLayouts/_rels/slideLayout408.xml.rels><?xml version="1.0" encoding="UTF-8" standalone="yes"?>
<Relationships xmlns="http://schemas.openxmlformats.org/package/2006/relationships"><Relationship Id="rId3" Type="http://schemas.openxmlformats.org/officeDocument/2006/relationships/tags" Target="../tags/tag628.xml"/><Relationship Id="rId2" Type="http://schemas.openxmlformats.org/officeDocument/2006/relationships/tags" Target="../tags/tag627.xml"/><Relationship Id="rId1" Type="http://schemas.openxmlformats.org/officeDocument/2006/relationships/tags" Target="../tags/tag626.xml"/><Relationship Id="rId4" Type="http://schemas.openxmlformats.org/officeDocument/2006/relationships/slideMaster" Target="../slideMasters/slideMaster36.xml"/></Relationships>
</file>

<file path=ppt/slideLayouts/_rels/slideLayout409.xml.rels><?xml version="1.0" encoding="UTF-8" standalone="yes"?>
<Relationships xmlns="http://schemas.openxmlformats.org/package/2006/relationships"><Relationship Id="rId3" Type="http://schemas.openxmlformats.org/officeDocument/2006/relationships/tags" Target="../tags/tag631.xml"/><Relationship Id="rId2" Type="http://schemas.openxmlformats.org/officeDocument/2006/relationships/tags" Target="../tags/tag630.xml"/><Relationship Id="rId1" Type="http://schemas.openxmlformats.org/officeDocument/2006/relationships/tags" Target="../tags/tag629.xml"/><Relationship Id="rId4" Type="http://schemas.openxmlformats.org/officeDocument/2006/relationships/slideMaster" Target="../slideMasters/slideMaster3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3" Type="http://schemas.openxmlformats.org/officeDocument/2006/relationships/tags" Target="../tags/tag634.xml"/><Relationship Id="rId2" Type="http://schemas.openxmlformats.org/officeDocument/2006/relationships/tags" Target="../tags/tag633.xml"/><Relationship Id="rId1" Type="http://schemas.openxmlformats.org/officeDocument/2006/relationships/tags" Target="../tags/tag632.xml"/><Relationship Id="rId4" Type="http://schemas.openxmlformats.org/officeDocument/2006/relationships/slideMaster" Target="../slideMasters/slideMaster36.xml"/></Relationships>
</file>

<file path=ppt/slideLayouts/_rels/slideLayout411.xml.rels><?xml version="1.0" encoding="UTF-8" standalone="yes"?>
<Relationships xmlns="http://schemas.openxmlformats.org/package/2006/relationships"><Relationship Id="rId3" Type="http://schemas.openxmlformats.org/officeDocument/2006/relationships/tags" Target="../tags/tag642.xml"/><Relationship Id="rId2" Type="http://schemas.openxmlformats.org/officeDocument/2006/relationships/tags" Target="../tags/tag641.xml"/><Relationship Id="rId1" Type="http://schemas.openxmlformats.org/officeDocument/2006/relationships/tags" Target="../tags/tag640.xml"/><Relationship Id="rId4"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3" Type="http://schemas.openxmlformats.org/officeDocument/2006/relationships/tags" Target="../tags/tag645.xml"/><Relationship Id="rId2" Type="http://schemas.openxmlformats.org/officeDocument/2006/relationships/tags" Target="../tags/tag644.xml"/><Relationship Id="rId1" Type="http://schemas.openxmlformats.org/officeDocument/2006/relationships/tags" Target="../tags/tag643.xml"/><Relationship Id="rId4"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3" Type="http://schemas.openxmlformats.org/officeDocument/2006/relationships/tags" Target="../tags/tag648.xml"/><Relationship Id="rId2" Type="http://schemas.openxmlformats.org/officeDocument/2006/relationships/tags" Target="../tags/tag647.xml"/><Relationship Id="rId1" Type="http://schemas.openxmlformats.org/officeDocument/2006/relationships/tags" Target="../tags/tag646.xml"/><Relationship Id="rId4"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3" Type="http://schemas.openxmlformats.org/officeDocument/2006/relationships/tags" Target="../tags/tag651.xml"/><Relationship Id="rId2" Type="http://schemas.openxmlformats.org/officeDocument/2006/relationships/tags" Target="../tags/tag650.xml"/><Relationship Id="rId1" Type="http://schemas.openxmlformats.org/officeDocument/2006/relationships/tags" Target="../tags/tag649.xml"/><Relationship Id="rId4"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3" Type="http://schemas.openxmlformats.org/officeDocument/2006/relationships/tags" Target="../tags/tag654.xml"/><Relationship Id="rId2" Type="http://schemas.openxmlformats.org/officeDocument/2006/relationships/tags" Target="../tags/tag653.xml"/><Relationship Id="rId1" Type="http://schemas.openxmlformats.org/officeDocument/2006/relationships/tags" Target="../tags/tag652.xml"/><Relationship Id="rId4"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3" Type="http://schemas.openxmlformats.org/officeDocument/2006/relationships/tags" Target="../tags/tag657.xml"/><Relationship Id="rId2" Type="http://schemas.openxmlformats.org/officeDocument/2006/relationships/tags" Target="../tags/tag656.xml"/><Relationship Id="rId1" Type="http://schemas.openxmlformats.org/officeDocument/2006/relationships/tags" Target="../tags/tag655.xml"/><Relationship Id="rId4"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3" Type="http://schemas.openxmlformats.org/officeDocument/2006/relationships/tags" Target="../tags/tag660.xml"/><Relationship Id="rId2" Type="http://schemas.openxmlformats.org/officeDocument/2006/relationships/tags" Target="../tags/tag659.xml"/><Relationship Id="rId1" Type="http://schemas.openxmlformats.org/officeDocument/2006/relationships/tags" Target="../tags/tag658.xml"/><Relationship Id="rId4"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3" Type="http://schemas.openxmlformats.org/officeDocument/2006/relationships/tags" Target="../tags/tag663.xml"/><Relationship Id="rId2" Type="http://schemas.openxmlformats.org/officeDocument/2006/relationships/tags" Target="../tags/tag662.xml"/><Relationship Id="rId1" Type="http://schemas.openxmlformats.org/officeDocument/2006/relationships/tags" Target="../tags/tag661.xml"/><Relationship Id="rId4"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3" Type="http://schemas.openxmlformats.org/officeDocument/2006/relationships/tags" Target="../tags/tag666.xml"/><Relationship Id="rId2" Type="http://schemas.openxmlformats.org/officeDocument/2006/relationships/tags" Target="../tags/tag665.xml"/><Relationship Id="rId1" Type="http://schemas.openxmlformats.org/officeDocument/2006/relationships/tags" Target="../tags/tag664.xml"/><Relationship Id="rId4"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3" Type="http://schemas.openxmlformats.org/officeDocument/2006/relationships/tags" Target="../tags/tag669.xml"/><Relationship Id="rId2" Type="http://schemas.openxmlformats.org/officeDocument/2006/relationships/tags" Target="../tags/tag668.xml"/><Relationship Id="rId1" Type="http://schemas.openxmlformats.org/officeDocument/2006/relationships/tags" Target="../tags/tag667.xml"/><Relationship Id="rId4" Type="http://schemas.openxmlformats.org/officeDocument/2006/relationships/slideMaster" Target="../slideMasters/slideMaster37.xml"/></Relationships>
</file>

<file path=ppt/slideLayouts/_rels/slideLayout421.xml.rels><?xml version="1.0" encoding="UTF-8" standalone="yes"?>
<Relationships xmlns="http://schemas.openxmlformats.org/package/2006/relationships"><Relationship Id="rId3" Type="http://schemas.openxmlformats.org/officeDocument/2006/relationships/tags" Target="../tags/tag672.xml"/><Relationship Id="rId2" Type="http://schemas.openxmlformats.org/officeDocument/2006/relationships/tags" Target="../tags/tag671.xml"/><Relationship Id="rId1" Type="http://schemas.openxmlformats.org/officeDocument/2006/relationships/tags" Target="../tags/tag670.xml"/><Relationship Id="rId4" Type="http://schemas.openxmlformats.org/officeDocument/2006/relationships/slideMaster" Target="../slideMasters/slideMaster37.xml"/></Relationships>
</file>

<file path=ppt/slideLayouts/_rels/slideLayout422.xml.rels><?xml version="1.0" encoding="UTF-8" standalone="yes"?>
<Relationships xmlns="http://schemas.openxmlformats.org/package/2006/relationships"><Relationship Id="rId3" Type="http://schemas.openxmlformats.org/officeDocument/2006/relationships/tags" Target="../tags/tag675.xml"/><Relationship Id="rId2" Type="http://schemas.openxmlformats.org/officeDocument/2006/relationships/tags" Target="../tags/tag674.xml"/><Relationship Id="rId1" Type="http://schemas.openxmlformats.org/officeDocument/2006/relationships/tags" Target="../tags/tag673.xml"/><Relationship Id="rId4" Type="http://schemas.openxmlformats.org/officeDocument/2006/relationships/slideMaster" Target="../slideMasters/slideMaster37.xml"/></Relationships>
</file>

<file path=ppt/slideLayouts/_rels/slideLayout423.xml.rels><?xml version="1.0" encoding="UTF-8" standalone="yes"?>
<Relationships xmlns="http://schemas.openxmlformats.org/package/2006/relationships"><Relationship Id="rId3" Type="http://schemas.openxmlformats.org/officeDocument/2006/relationships/tags" Target="../tags/tag678.xml"/><Relationship Id="rId2" Type="http://schemas.openxmlformats.org/officeDocument/2006/relationships/tags" Target="../tags/tag677.xml"/><Relationship Id="rId1" Type="http://schemas.openxmlformats.org/officeDocument/2006/relationships/tags" Target="../tags/tag676.xml"/><Relationship Id="rId4" Type="http://schemas.openxmlformats.org/officeDocument/2006/relationships/slideMaster" Target="../slideMasters/slideMaster37.xml"/></Relationships>
</file>

<file path=ppt/slideLayouts/_rels/slideLayout424.xml.rels><?xml version="1.0" encoding="UTF-8" standalone="yes"?>
<Relationships xmlns="http://schemas.openxmlformats.org/package/2006/relationships"><Relationship Id="rId3" Type="http://schemas.openxmlformats.org/officeDocument/2006/relationships/tags" Target="../tags/tag681.xml"/><Relationship Id="rId2" Type="http://schemas.openxmlformats.org/officeDocument/2006/relationships/tags" Target="../tags/tag680.xml"/><Relationship Id="rId1" Type="http://schemas.openxmlformats.org/officeDocument/2006/relationships/tags" Target="../tags/tag679.xml"/><Relationship Id="rId4" Type="http://schemas.openxmlformats.org/officeDocument/2006/relationships/slideMaster" Target="../slideMasters/slideMaster37.xml"/></Relationships>
</file>

<file path=ppt/slideLayouts/_rels/slideLayout425.xml.rels><?xml version="1.0" encoding="UTF-8" standalone="yes"?>
<Relationships xmlns="http://schemas.openxmlformats.org/package/2006/relationships"><Relationship Id="rId3" Type="http://schemas.openxmlformats.org/officeDocument/2006/relationships/tags" Target="../tags/tag689.xml"/><Relationship Id="rId2" Type="http://schemas.openxmlformats.org/officeDocument/2006/relationships/tags" Target="../tags/tag688.xml"/><Relationship Id="rId1" Type="http://schemas.openxmlformats.org/officeDocument/2006/relationships/tags" Target="../tags/tag687.xml"/><Relationship Id="rId4" Type="http://schemas.openxmlformats.org/officeDocument/2006/relationships/slideMaster" Target="../slideMasters/slideMaster38.xml"/></Relationships>
</file>

<file path=ppt/slideLayouts/_rels/slideLayout426.xml.rels><?xml version="1.0" encoding="UTF-8" standalone="yes"?>
<Relationships xmlns="http://schemas.openxmlformats.org/package/2006/relationships"><Relationship Id="rId3" Type="http://schemas.openxmlformats.org/officeDocument/2006/relationships/tags" Target="../tags/tag692.xml"/><Relationship Id="rId2" Type="http://schemas.openxmlformats.org/officeDocument/2006/relationships/tags" Target="../tags/tag691.xml"/><Relationship Id="rId1" Type="http://schemas.openxmlformats.org/officeDocument/2006/relationships/tags" Target="../tags/tag690.xml"/><Relationship Id="rId4" Type="http://schemas.openxmlformats.org/officeDocument/2006/relationships/slideMaster" Target="../slideMasters/slideMaster38.xml"/></Relationships>
</file>

<file path=ppt/slideLayouts/_rels/slideLayout427.xml.rels><?xml version="1.0" encoding="UTF-8" standalone="yes"?>
<Relationships xmlns="http://schemas.openxmlformats.org/package/2006/relationships"><Relationship Id="rId3" Type="http://schemas.openxmlformats.org/officeDocument/2006/relationships/tags" Target="../tags/tag695.xml"/><Relationship Id="rId2" Type="http://schemas.openxmlformats.org/officeDocument/2006/relationships/tags" Target="../tags/tag694.xml"/><Relationship Id="rId1" Type="http://schemas.openxmlformats.org/officeDocument/2006/relationships/tags" Target="../tags/tag693.xml"/><Relationship Id="rId4" Type="http://schemas.openxmlformats.org/officeDocument/2006/relationships/slideMaster" Target="../slideMasters/slideMaster38.xml"/></Relationships>
</file>

<file path=ppt/slideLayouts/_rels/slideLayout428.xml.rels><?xml version="1.0" encoding="UTF-8" standalone="yes"?>
<Relationships xmlns="http://schemas.openxmlformats.org/package/2006/relationships"><Relationship Id="rId3" Type="http://schemas.openxmlformats.org/officeDocument/2006/relationships/tags" Target="../tags/tag698.xml"/><Relationship Id="rId2" Type="http://schemas.openxmlformats.org/officeDocument/2006/relationships/tags" Target="../tags/tag697.xml"/><Relationship Id="rId1" Type="http://schemas.openxmlformats.org/officeDocument/2006/relationships/tags" Target="../tags/tag696.xml"/><Relationship Id="rId4" Type="http://schemas.openxmlformats.org/officeDocument/2006/relationships/slideMaster" Target="../slideMasters/slideMaster38.xml"/></Relationships>
</file>

<file path=ppt/slideLayouts/_rels/slideLayout429.xml.rels><?xml version="1.0" encoding="UTF-8" standalone="yes"?>
<Relationships xmlns="http://schemas.openxmlformats.org/package/2006/relationships"><Relationship Id="rId3" Type="http://schemas.openxmlformats.org/officeDocument/2006/relationships/tags" Target="../tags/tag701.xml"/><Relationship Id="rId2" Type="http://schemas.openxmlformats.org/officeDocument/2006/relationships/tags" Target="../tags/tag700.xml"/><Relationship Id="rId1" Type="http://schemas.openxmlformats.org/officeDocument/2006/relationships/tags" Target="../tags/tag699.xml"/><Relationship Id="rId4" Type="http://schemas.openxmlformats.org/officeDocument/2006/relationships/slideMaster" Target="../slideMasters/slideMaster3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3" Type="http://schemas.openxmlformats.org/officeDocument/2006/relationships/tags" Target="../tags/tag704.xml"/><Relationship Id="rId2" Type="http://schemas.openxmlformats.org/officeDocument/2006/relationships/tags" Target="../tags/tag703.xml"/><Relationship Id="rId1" Type="http://schemas.openxmlformats.org/officeDocument/2006/relationships/tags" Target="../tags/tag702.xml"/><Relationship Id="rId4" Type="http://schemas.openxmlformats.org/officeDocument/2006/relationships/slideMaster" Target="../slideMasters/slideMaster38.xml"/></Relationships>
</file>

<file path=ppt/slideLayouts/_rels/slideLayout431.xml.rels><?xml version="1.0" encoding="UTF-8" standalone="yes"?>
<Relationships xmlns="http://schemas.openxmlformats.org/package/2006/relationships"><Relationship Id="rId3" Type="http://schemas.openxmlformats.org/officeDocument/2006/relationships/tags" Target="../tags/tag707.xml"/><Relationship Id="rId2" Type="http://schemas.openxmlformats.org/officeDocument/2006/relationships/tags" Target="../tags/tag706.xml"/><Relationship Id="rId1" Type="http://schemas.openxmlformats.org/officeDocument/2006/relationships/tags" Target="../tags/tag705.xml"/><Relationship Id="rId4" Type="http://schemas.openxmlformats.org/officeDocument/2006/relationships/slideMaster" Target="../slideMasters/slideMaster38.xml"/></Relationships>
</file>

<file path=ppt/slideLayouts/_rels/slideLayout432.xml.rels><?xml version="1.0" encoding="UTF-8" standalone="yes"?>
<Relationships xmlns="http://schemas.openxmlformats.org/package/2006/relationships"><Relationship Id="rId3" Type="http://schemas.openxmlformats.org/officeDocument/2006/relationships/tags" Target="../tags/tag710.xml"/><Relationship Id="rId2" Type="http://schemas.openxmlformats.org/officeDocument/2006/relationships/tags" Target="../tags/tag709.xml"/><Relationship Id="rId1" Type="http://schemas.openxmlformats.org/officeDocument/2006/relationships/tags" Target="../tags/tag708.xml"/><Relationship Id="rId4" Type="http://schemas.openxmlformats.org/officeDocument/2006/relationships/slideMaster" Target="../slideMasters/slideMaster38.xml"/></Relationships>
</file>

<file path=ppt/slideLayouts/_rels/slideLayout433.xml.rels><?xml version="1.0" encoding="UTF-8" standalone="yes"?>
<Relationships xmlns="http://schemas.openxmlformats.org/package/2006/relationships"><Relationship Id="rId3" Type="http://schemas.openxmlformats.org/officeDocument/2006/relationships/tags" Target="../tags/tag713.xml"/><Relationship Id="rId2" Type="http://schemas.openxmlformats.org/officeDocument/2006/relationships/tags" Target="../tags/tag712.xml"/><Relationship Id="rId1" Type="http://schemas.openxmlformats.org/officeDocument/2006/relationships/tags" Target="../tags/tag711.xml"/><Relationship Id="rId4" Type="http://schemas.openxmlformats.org/officeDocument/2006/relationships/slideMaster" Target="../slideMasters/slideMaster38.xml"/></Relationships>
</file>

<file path=ppt/slideLayouts/_rels/slideLayout434.xml.rels><?xml version="1.0" encoding="UTF-8" standalone="yes"?>
<Relationships xmlns="http://schemas.openxmlformats.org/package/2006/relationships"><Relationship Id="rId3" Type="http://schemas.openxmlformats.org/officeDocument/2006/relationships/tags" Target="../tags/tag716.xml"/><Relationship Id="rId2" Type="http://schemas.openxmlformats.org/officeDocument/2006/relationships/tags" Target="../tags/tag715.xml"/><Relationship Id="rId1" Type="http://schemas.openxmlformats.org/officeDocument/2006/relationships/tags" Target="../tags/tag714.xml"/><Relationship Id="rId4" Type="http://schemas.openxmlformats.org/officeDocument/2006/relationships/slideMaster" Target="../slideMasters/slideMaster38.xml"/></Relationships>
</file>

<file path=ppt/slideLayouts/_rels/slideLayout435.xml.rels><?xml version="1.0" encoding="UTF-8" standalone="yes"?>
<Relationships xmlns="http://schemas.openxmlformats.org/package/2006/relationships"><Relationship Id="rId3" Type="http://schemas.openxmlformats.org/officeDocument/2006/relationships/tags" Target="../tags/tag719.xml"/><Relationship Id="rId2" Type="http://schemas.openxmlformats.org/officeDocument/2006/relationships/tags" Target="../tags/tag718.xml"/><Relationship Id="rId1" Type="http://schemas.openxmlformats.org/officeDocument/2006/relationships/tags" Target="../tags/tag717.xml"/><Relationship Id="rId4" Type="http://schemas.openxmlformats.org/officeDocument/2006/relationships/slideMaster" Target="../slideMasters/slideMaster3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7.xml.rels><?xml version="1.0" encoding="UTF-8" standalone="yes"?>
<Relationships xmlns="http://schemas.openxmlformats.org/package/2006/relationships"><Relationship Id="rId3" Type="http://schemas.openxmlformats.org/officeDocument/2006/relationships/tags" Target="../tags/tag743.xml"/><Relationship Id="rId2" Type="http://schemas.openxmlformats.org/officeDocument/2006/relationships/tags" Target="../tags/tag742.xml"/><Relationship Id="rId1" Type="http://schemas.openxmlformats.org/officeDocument/2006/relationships/tags" Target="../tags/tag741.xml"/><Relationship Id="rId4" Type="http://schemas.openxmlformats.org/officeDocument/2006/relationships/slideMaster" Target="../slideMasters/slideMaster45.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7.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4" Type="http://schemas.openxmlformats.org/officeDocument/2006/relationships/slideMaster" Target="../slideMasters/slideMaster4.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4.xml.rels><?xml version="1.0" encoding="UTF-8" standalone="yes"?>
<Relationships xmlns="http://schemas.openxmlformats.org/package/2006/relationships"><Relationship Id="rId3" Type="http://schemas.openxmlformats.org/officeDocument/2006/relationships/tags" Target="../tags/tag752.xml"/><Relationship Id="rId2" Type="http://schemas.openxmlformats.org/officeDocument/2006/relationships/tags" Target="../tags/tag751.xml"/><Relationship Id="rId1" Type="http://schemas.openxmlformats.org/officeDocument/2006/relationships/tags" Target="../tags/tag750.xml"/><Relationship Id="rId4" Type="http://schemas.openxmlformats.org/officeDocument/2006/relationships/slideMaster" Target="../slideMasters/slideMaster47.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4" Type="http://schemas.openxmlformats.org/officeDocument/2006/relationships/slideMaster" Target="../slideMasters/slideMaster5.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xml.rels><?xml version="1.0" encoding="UTF-8" standalone="yes"?>
<Relationships xmlns="http://schemas.openxmlformats.org/package/2006/relationships"><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tags" Target="../tags/tag70.xml"/><Relationship Id="rId4" Type="http://schemas.openxmlformats.org/officeDocument/2006/relationships/slideMaster" Target="../slideMasters/slideMaster6.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3.xml.rels><?xml version="1.0" encoding="UTF-8" standalone="yes"?>
<Relationships xmlns="http://schemas.openxmlformats.org/package/2006/relationships"><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 Id="rId4" Type="http://schemas.openxmlformats.org/officeDocument/2006/relationships/slideMaster" Target="../slideMasters/slideMaster6.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30408917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665123"/>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7926652"/>
      </p:ext>
    </p:extLst>
  </p:cSld>
  <p:clrMapOvr>
    <a:masterClrMapping/>
  </p:clrMapOvr>
  <p:transition/>
</p:sldLayout>
</file>

<file path=ppt/slideLayouts/slideLayout100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defTabSz="455613">
              <a:defRPr>
                <a:solidFill>
                  <a:srgbClr val="000000"/>
                </a:solidFill>
                <a:latin typeface="Calibri" charset="0"/>
              </a:defRPr>
            </a:lvl1pPr>
          </a:lstStyle>
          <a:p>
            <a:fld id="{DCB06503-3998-6544-A584-5D9D157E0053}" type="datetime1">
              <a:rPr lang="en-US" altLang="en-US" sz="1800" b="0" smtClean="0"/>
              <a:pPr/>
              <a:t>2/11/23</a:t>
            </a:fld>
            <a:endParaRPr lang="en-US" altLang="en-US" sz="1800" b="0"/>
          </a:p>
        </p:txBody>
      </p:sp>
      <p:sp>
        <p:nvSpPr>
          <p:cNvPr id="4"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defTabSz="455613" eaLnBrk="1" hangingPunct="1">
              <a:defRPr sz="1800">
                <a:solidFill>
                  <a:srgbClr val="000000"/>
                </a:solidFill>
                <a:latin typeface="Calibri" charset="0"/>
                <a:ea typeface="ＭＳ Ｐゴシック" charset="0"/>
                <a:cs typeface="ＭＳ Ｐゴシック" charset="0"/>
              </a:defRPr>
            </a:lvl1pPr>
          </a:lstStyle>
          <a:p>
            <a:pPr>
              <a:defRPr/>
            </a:pPr>
            <a:endParaRPr lang="en-US" b="0"/>
          </a:p>
        </p:txBody>
      </p:sp>
      <p:sp>
        <p:nvSpPr>
          <p:cNvPr id="5"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defTabSz="455613">
              <a:defRPr>
                <a:solidFill>
                  <a:srgbClr val="000000"/>
                </a:solidFill>
                <a:latin typeface="Calibri" charset="0"/>
              </a:defRPr>
            </a:lvl1pPr>
          </a:lstStyle>
          <a:p>
            <a:fld id="{0239AD90-2A7B-764B-B3A7-A7B03787C4F8}" type="slidenum">
              <a:rPr lang="en-US" altLang="en-US" sz="1800" b="0" smtClean="0"/>
              <a:pPr/>
              <a:t>‹#›</a:t>
            </a:fld>
            <a:endParaRPr lang="en-US" altLang="en-US" sz="1800" b="0"/>
          </a:p>
        </p:txBody>
      </p:sp>
    </p:spTree>
  </p:cSld>
  <p:clrMapOvr>
    <a:masterClrMapping/>
  </p:clrMapOvr>
</p:sldLayout>
</file>

<file path=ppt/slideLayouts/slideLayout100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100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4637"/>
            <a:ext cx="8229600" cy="1143000"/>
          </a:xfrm>
          <a:prstGeom prst="rect">
            <a:avLst/>
          </a:prstGeom>
          <a:noFill/>
          <a:ln>
            <a:noFill/>
          </a:ln>
        </p:spPr>
        <p:txBody>
          <a:bodyPr lIns="91425" tIns="91425" rIns="91425" bIns="91425" anchor="b"/>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 name="Shape 27"/>
          <p:cNvSpPr txBox="1">
            <a:spLocks noGrp="1"/>
          </p:cNvSpPr>
          <p:nvPr>
            <p:ph type="body" idx="1"/>
          </p:nvPr>
        </p:nvSpPr>
        <p:spPr>
          <a:xfrm>
            <a:off x="457200" y="1600201"/>
            <a:ext cx="8229600" cy="4967572"/>
          </a:xfrm>
          <a:prstGeom prst="rect">
            <a:avLst/>
          </a:prstGeom>
          <a:noFill/>
          <a:ln>
            <a:noFill/>
          </a:ln>
        </p:spPr>
        <p:txBody>
          <a:bodyPr lIns="91425" tIns="91425" rIns="91425" b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00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0260756"/>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59997301"/>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560280"/>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402724286"/>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593209441"/>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4953865"/>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4429689"/>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228444"/>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47346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5174067"/>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221558440"/>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744729"/>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1063958031"/>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3108117"/>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4738097"/>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07905771"/>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9834481"/>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82289067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610120709"/>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169892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870313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1704567"/>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8777856"/>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25517949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524872353"/>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254586"/>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1572276965"/>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455306"/>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3964683"/>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2406219"/>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02862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10151392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60051528"/>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2040332871"/>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805732"/>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0048829"/>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409503"/>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51553001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1713258270"/>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3363368"/>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1409959708"/>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748671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631" indent="0" algn="ctr">
              <a:buNone/>
              <a:defRPr>
                <a:solidFill>
                  <a:schemeClr val="tx1">
                    <a:tint val="75000"/>
                  </a:schemeClr>
                </a:solidFill>
              </a:defRPr>
            </a:lvl2pPr>
            <a:lvl3pPr marL="913264" indent="0" algn="ctr">
              <a:buNone/>
              <a:defRPr>
                <a:solidFill>
                  <a:schemeClr val="tx1">
                    <a:tint val="75000"/>
                  </a:schemeClr>
                </a:solidFill>
              </a:defRPr>
            </a:lvl3pPr>
            <a:lvl4pPr marL="1369896" indent="0" algn="ctr">
              <a:buNone/>
              <a:defRPr>
                <a:solidFill>
                  <a:schemeClr val="tx1">
                    <a:tint val="75000"/>
                  </a:schemeClr>
                </a:solidFill>
              </a:defRPr>
            </a:lvl4pPr>
            <a:lvl5pPr marL="1826526" indent="0" algn="ctr">
              <a:buNone/>
              <a:defRPr>
                <a:solidFill>
                  <a:schemeClr val="tx1">
                    <a:tint val="75000"/>
                  </a:schemeClr>
                </a:solidFill>
              </a:defRPr>
            </a:lvl5pPr>
            <a:lvl6pPr marL="2283159" indent="0" algn="ctr">
              <a:buNone/>
              <a:defRPr>
                <a:solidFill>
                  <a:schemeClr val="tx1">
                    <a:tint val="75000"/>
                  </a:schemeClr>
                </a:solidFill>
              </a:defRPr>
            </a:lvl6pPr>
            <a:lvl7pPr marL="2739790" indent="0" algn="ctr">
              <a:buNone/>
              <a:defRPr>
                <a:solidFill>
                  <a:schemeClr val="tx1">
                    <a:tint val="75000"/>
                  </a:schemeClr>
                </a:solidFill>
              </a:defRPr>
            </a:lvl7pPr>
            <a:lvl8pPr marL="3196416" indent="0" algn="ctr">
              <a:buNone/>
              <a:defRPr>
                <a:solidFill>
                  <a:schemeClr val="tx1">
                    <a:tint val="75000"/>
                  </a:schemeClr>
                </a:solidFill>
              </a:defRPr>
            </a:lvl8pPr>
            <a:lvl9pPr marL="365305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1"/>
            </p:custDataLst>
          </p:nvPr>
        </p:nvSpPr>
        <p:spPr/>
        <p:txBody>
          <a:bodyPr/>
          <a:lstStyle>
            <a:lvl1pPr>
              <a:defRPr/>
            </a:lvl1pPr>
          </a:lstStyle>
          <a:p>
            <a:fld id="{DE60C4AA-7BD2-0446-87F1-5AD6327B4D13}" type="datetime1">
              <a:rPr lang="en-US" altLang="en-US"/>
              <a:pPr/>
              <a:t>2/11/23</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BAB760FE-57B0-464A-A3F0-BAFC82666821}" type="slidenum">
              <a:rPr lang="en-US" altLang="en-US"/>
              <a:pPr/>
              <a:t>‹#›</a:t>
            </a:fld>
            <a:endParaRPr lang="en-US" altLang="en-US"/>
          </a:p>
        </p:txBody>
      </p:sp>
    </p:spTree>
    <p:extLst>
      <p:ext uri="{BB962C8B-B14F-4D97-AF65-F5344CB8AC3E}">
        <p14:creationId xmlns:p14="http://schemas.microsoft.com/office/powerpoint/2010/main" val="180197980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3226340"/>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31518149"/>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47796"/>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289700723"/>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117142618"/>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002245"/>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12284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9493451"/>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99089292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926466" name="Rectangle 2"/>
          <p:cNvSpPr>
            <a:spLocks noGrp="1" noChangeArrowheads="1"/>
          </p:cNvSpPr>
          <p:nvPr>
            <p:ph type="ctrTitle"/>
          </p:nvPr>
        </p:nvSpPr>
        <p:spPr>
          <a:xfrm>
            <a:off x="685800" y="2130428"/>
            <a:ext cx="7772400" cy="1470025"/>
          </a:xfrm>
        </p:spPr>
        <p:txBody>
          <a:bodyPr/>
          <a:lstStyle>
            <a:lvl1pPr>
              <a:defRPr/>
            </a:lvl1pPr>
          </a:lstStyle>
          <a:p>
            <a:r>
              <a:rPr lang="en-US"/>
              <a:t>Click to edit Master title style</a:t>
            </a:r>
          </a:p>
        </p:txBody>
      </p:sp>
      <p:sp>
        <p:nvSpPr>
          <p:cNvPr id="4926467" name="Rectangle 3"/>
          <p:cNvSpPr>
            <a:spLocks noGrp="1" noChangeArrowheads="1"/>
          </p:cNvSpPr>
          <p:nvPr>
            <p:ph type="subTitle" idx="1"/>
          </p:nvPr>
        </p:nvSpPr>
        <p:spPr>
          <a:xfrm>
            <a:off x="1371600" y="3886202"/>
            <a:ext cx="6400800" cy="1752600"/>
          </a:xfrm>
        </p:spPr>
        <p:txBody>
          <a:bodyPr/>
          <a:lstStyle>
            <a:lvl1pPr marL="0" indent="0" algn="ctr">
              <a:buFont typeface="Times New Roman" pitchFamily="-65" charset="0"/>
              <a:buNone/>
              <a:defRPr/>
            </a:lvl1pPr>
          </a:lstStyle>
          <a:p>
            <a:r>
              <a:rPr lang="en-US"/>
              <a:t>Click to edit Master subtitle style</a:t>
            </a:r>
          </a:p>
        </p:txBody>
      </p:sp>
      <p:sp>
        <p:nvSpPr>
          <p:cNvPr id="4"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B042FAB1-4AA2-874E-A7C2-3615F498A9F5}" type="datetime1">
              <a:rPr lang="en-US" altLang="en-US"/>
              <a:pPr/>
              <a:t>2/11/23</a:t>
            </a:fld>
            <a:endParaRPr lang="en-US" alt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2902C027-2749-4E4E-A1E3-61B843AAA266}" type="slidenum">
              <a:rPr lang="en-US" altLang="en-US"/>
              <a:pPr/>
              <a:t>‹#›</a:t>
            </a:fld>
            <a:endParaRPr lang="en-US" altLang="en-US"/>
          </a:p>
        </p:txBody>
      </p:sp>
    </p:spTree>
    <p:extLst>
      <p:ext uri="{BB962C8B-B14F-4D97-AF65-F5344CB8AC3E}">
        <p14:creationId xmlns:p14="http://schemas.microsoft.com/office/powerpoint/2010/main" val="1470332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fld id="{88BBAC51-4A8D-6746-9285-0BD24F499E63}" type="datetime1">
              <a:rPr lang="en-US" altLang="en-US"/>
              <a:pPr/>
              <a:t>2/11/23</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12B6183B-BA49-8847-8036-75B9D523D52F}" type="slidenum">
              <a:rPr lang="en-US" altLang="en-US"/>
              <a:pPr/>
              <a:t>‹#›</a:t>
            </a:fld>
            <a:endParaRPr lang="en-US" altLang="en-US"/>
          </a:p>
        </p:txBody>
      </p:sp>
    </p:spTree>
    <p:extLst>
      <p:ext uri="{BB962C8B-B14F-4D97-AF65-F5344CB8AC3E}">
        <p14:creationId xmlns:p14="http://schemas.microsoft.com/office/powerpoint/2010/main" val="131563402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8E301021-E788-6D4A-A328-5D9D0419CC66}" type="datetime1">
              <a:rPr lang="en-US" altLang="en-US"/>
              <a:pPr/>
              <a:t>2/11/23</a:t>
            </a:fld>
            <a:endParaRPr lang="en-US" alt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04CA685A-582D-C447-AC4D-4C20DBEBD214}" type="slidenum">
              <a:rPr lang="en-US" altLang="en-US"/>
              <a:pPr/>
              <a:t>‹#›</a:t>
            </a:fld>
            <a:endParaRPr lang="en-US" altLang="en-US"/>
          </a:p>
        </p:txBody>
      </p:sp>
    </p:spTree>
    <p:extLst>
      <p:ext uri="{BB962C8B-B14F-4D97-AF65-F5344CB8AC3E}">
        <p14:creationId xmlns:p14="http://schemas.microsoft.com/office/powerpoint/2010/main" val="195469653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
        <p:nvSpPr>
          <p:cNvPr id="4"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28E39CAA-4FAF-7342-80C5-5531A34A15D3}" type="datetime1">
              <a:rPr lang="en-US" altLang="en-US"/>
              <a:pPr/>
              <a:t>2/11/23</a:t>
            </a:fld>
            <a:endParaRPr lang="en-US" alt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7BD08060-98CC-884B-AA6E-742B9334D6A5}" type="slidenum">
              <a:rPr lang="en-US" altLang="en-US"/>
              <a:pPr/>
              <a:t>‹#›</a:t>
            </a:fld>
            <a:endParaRPr lang="en-US" altLang="en-US"/>
          </a:p>
        </p:txBody>
      </p:sp>
    </p:spTree>
    <p:extLst>
      <p:ext uri="{BB962C8B-B14F-4D97-AF65-F5344CB8AC3E}">
        <p14:creationId xmlns:p14="http://schemas.microsoft.com/office/powerpoint/2010/main" val="186229212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771A3AF3-28FC-574B-A36D-B9DA41BE8E99}" type="datetime1">
              <a:rPr lang="en-US" altLang="en-US"/>
              <a:pPr/>
              <a:t>2/11/23</a:t>
            </a:fld>
            <a:endParaRPr lang="en-US" alt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C212B42E-1571-6F44-A861-1FD6EFCDE678}" type="slidenum">
              <a:rPr lang="en-US" altLang="en-US"/>
              <a:pPr/>
              <a:t>‹#›</a:t>
            </a:fld>
            <a:endParaRPr lang="en-US" altLang="en-US"/>
          </a:p>
        </p:txBody>
      </p:sp>
    </p:spTree>
    <p:extLst>
      <p:ext uri="{BB962C8B-B14F-4D97-AF65-F5344CB8AC3E}">
        <p14:creationId xmlns:p14="http://schemas.microsoft.com/office/powerpoint/2010/main" val="13459128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AA6AA9CF-676A-1F4B-BC4D-0CD7325FFFE1}" type="datetime1">
              <a:rPr lang="en-US" altLang="en-US"/>
              <a:pPr/>
              <a:t>2/11/23</a:t>
            </a:fld>
            <a:endParaRPr lang="en-US" altLang="en-US"/>
          </a:p>
        </p:txBody>
      </p:sp>
      <p:sp>
        <p:nvSpPr>
          <p:cNvPr id="8"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9"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7661C49B-7946-404A-BBD6-0C22A4047167}" type="slidenum">
              <a:rPr lang="en-US" altLang="en-US"/>
              <a:pPr/>
              <a:t>‹#›</a:t>
            </a:fld>
            <a:endParaRPr lang="en-US" altLang="en-US"/>
          </a:p>
        </p:txBody>
      </p:sp>
    </p:spTree>
    <p:extLst>
      <p:ext uri="{BB962C8B-B14F-4D97-AF65-F5344CB8AC3E}">
        <p14:creationId xmlns:p14="http://schemas.microsoft.com/office/powerpoint/2010/main" val="10132387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B3B48428-35A1-5544-959F-5423E2F0AD3D}" type="datetime1">
              <a:rPr lang="en-US" altLang="en-US"/>
              <a:pPr/>
              <a:t>2/11/23</a:t>
            </a:fld>
            <a:endParaRPr lang="en-US" altLang="en-US"/>
          </a:p>
        </p:txBody>
      </p:sp>
      <p:sp>
        <p:nvSpPr>
          <p:cNvPr id="4"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5"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A600B73B-4A33-EA46-A436-DE2E5948188A}" type="slidenum">
              <a:rPr lang="en-US" altLang="en-US"/>
              <a:pPr/>
              <a:t>‹#›</a:t>
            </a:fld>
            <a:endParaRPr lang="en-US" altLang="en-US"/>
          </a:p>
        </p:txBody>
      </p:sp>
    </p:spTree>
    <p:extLst>
      <p:ext uri="{BB962C8B-B14F-4D97-AF65-F5344CB8AC3E}">
        <p14:creationId xmlns:p14="http://schemas.microsoft.com/office/powerpoint/2010/main" val="113188485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07E2D386-CD3B-044C-8E24-628444D8C275}" type="datetime1">
              <a:rPr lang="en-US" altLang="en-US"/>
              <a:pPr/>
              <a:t>2/11/23</a:t>
            </a:fld>
            <a:endParaRPr lang="en-US" altLang="en-US"/>
          </a:p>
        </p:txBody>
      </p:sp>
      <p:sp>
        <p:nvSpPr>
          <p:cNvPr id="3"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4"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61F08631-3435-DE41-9BDF-8A28D21AE1A2}" type="slidenum">
              <a:rPr lang="en-US" altLang="en-US"/>
              <a:pPr/>
              <a:t>‹#›</a:t>
            </a:fld>
            <a:endParaRPr lang="en-US" altLang="en-US"/>
          </a:p>
        </p:txBody>
      </p:sp>
    </p:spTree>
    <p:extLst>
      <p:ext uri="{BB962C8B-B14F-4D97-AF65-F5344CB8AC3E}">
        <p14:creationId xmlns:p14="http://schemas.microsoft.com/office/powerpoint/2010/main" val="38039017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1287E2B9-0FBB-3648-B2D0-FDBF9A8BB352}" type="datetime1">
              <a:rPr lang="en-US" altLang="en-US"/>
              <a:pPr/>
              <a:t>2/11/23</a:t>
            </a:fld>
            <a:endParaRPr lang="en-US" alt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D80956E8-F9DC-0C45-8432-7B2E08497882}" type="slidenum">
              <a:rPr lang="en-US" altLang="en-US"/>
              <a:pPr/>
              <a:t>‹#›</a:t>
            </a:fld>
            <a:endParaRPr lang="en-US" altLang="en-US"/>
          </a:p>
        </p:txBody>
      </p:sp>
    </p:spTree>
    <p:extLst>
      <p:ext uri="{BB962C8B-B14F-4D97-AF65-F5344CB8AC3E}">
        <p14:creationId xmlns:p14="http://schemas.microsoft.com/office/powerpoint/2010/main" val="199257659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575E93A1-5F49-2044-BF5C-B66C3AB79318}" type="datetime1">
              <a:rPr lang="en-US" altLang="en-US"/>
              <a:pPr/>
              <a:t>2/11/23</a:t>
            </a:fld>
            <a:endParaRPr lang="en-US" alt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A69997FD-2911-0F41-B01D-DC987F4E8388}" type="slidenum">
              <a:rPr lang="en-US" altLang="en-US"/>
              <a:pPr/>
              <a:t>‹#›</a:t>
            </a:fld>
            <a:endParaRPr lang="en-US" altLang="en-US"/>
          </a:p>
        </p:txBody>
      </p:sp>
    </p:spTree>
    <p:extLst>
      <p:ext uri="{BB962C8B-B14F-4D97-AF65-F5344CB8AC3E}">
        <p14:creationId xmlns:p14="http://schemas.microsoft.com/office/powerpoint/2010/main" val="23520225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66BB426F-A8DE-8747-8C90-B39DDE46BADE}" type="datetime1">
              <a:rPr lang="en-US" altLang="en-US"/>
              <a:pPr/>
              <a:t>2/11/23</a:t>
            </a:fld>
            <a:endParaRPr lang="en-US" alt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FDBDA7C6-0DC9-3B49-A665-8521CA160652}" type="slidenum">
              <a:rPr lang="en-US" altLang="en-US"/>
              <a:pPr/>
              <a:t>‹#›</a:t>
            </a:fld>
            <a:endParaRPr lang="en-US" altLang="en-US"/>
          </a:p>
        </p:txBody>
      </p:sp>
    </p:spTree>
    <p:extLst>
      <p:ext uri="{BB962C8B-B14F-4D97-AF65-F5344CB8AC3E}">
        <p14:creationId xmlns:p14="http://schemas.microsoft.com/office/powerpoint/2010/main" val="83321535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457202"/>
            <a:ext cx="2057400" cy="5668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457202"/>
            <a:ext cx="6019800" cy="5668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1F6894DD-96A6-5A49-92C7-E29BD933C887}" type="datetime1">
              <a:rPr lang="en-US" altLang="en-US"/>
              <a:pPr/>
              <a:t>2/11/23</a:t>
            </a:fld>
            <a:endParaRPr lang="en-US" alt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F94B9709-2319-4C46-953B-6612F7675059}" type="slidenum">
              <a:rPr lang="en-US" altLang="en-US"/>
              <a:pPr/>
              <a:t>‹#›</a:t>
            </a:fld>
            <a:endParaRPr lang="en-US" altLang="en-US"/>
          </a:p>
        </p:txBody>
      </p:sp>
    </p:spTree>
    <p:extLst>
      <p:ext uri="{BB962C8B-B14F-4D97-AF65-F5344CB8AC3E}">
        <p14:creationId xmlns:p14="http://schemas.microsoft.com/office/powerpoint/2010/main" val="12803111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631" indent="0">
              <a:buNone/>
              <a:defRPr sz="1800">
                <a:solidFill>
                  <a:schemeClr val="tx1">
                    <a:tint val="75000"/>
                  </a:schemeClr>
                </a:solidFill>
              </a:defRPr>
            </a:lvl2pPr>
            <a:lvl3pPr marL="913264" indent="0">
              <a:buNone/>
              <a:defRPr sz="1600">
                <a:solidFill>
                  <a:schemeClr val="tx1">
                    <a:tint val="75000"/>
                  </a:schemeClr>
                </a:solidFill>
              </a:defRPr>
            </a:lvl3pPr>
            <a:lvl4pPr marL="1369896" indent="0">
              <a:buNone/>
              <a:defRPr sz="1400">
                <a:solidFill>
                  <a:schemeClr val="tx1">
                    <a:tint val="75000"/>
                  </a:schemeClr>
                </a:solidFill>
              </a:defRPr>
            </a:lvl4pPr>
            <a:lvl5pPr marL="1826526" indent="0">
              <a:buNone/>
              <a:defRPr sz="1400">
                <a:solidFill>
                  <a:schemeClr val="tx1">
                    <a:tint val="75000"/>
                  </a:schemeClr>
                </a:solidFill>
              </a:defRPr>
            </a:lvl5pPr>
            <a:lvl6pPr marL="2283159" indent="0">
              <a:buNone/>
              <a:defRPr sz="1400">
                <a:solidFill>
                  <a:schemeClr val="tx1">
                    <a:tint val="75000"/>
                  </a:schemeClr>
                </a:solidFill>
              </a:defRPr>
            </a:lvl6pPr>
            <a:lvl7pPr marL="2739790" indent="0">
              <a:buNone/>
              <a:defRPr sz="1400">
                <a:solidFill>
                  <a:schemeClr val="tx1">
                    <a:tint val="75000"/>
                  </a:schemeClr>
                </a:solidFill>
              </a:defRPr>
            </a:lvl7pPr>
            <a:lvl8pPr marL="3196416" indent="0">
              <a:buNone/>
              <a:defRPr sz="1400">
                <a:solidFill>
                  <a:schemeClr val="tx1">
                    <a:tint val="75000"/>
                  </a:schemeClr>
                </a:solidFill>
              </a:defRPr>
            </a:lvl8pPr>
            <a:lvl9pPr marL="365305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fld id="{1DD9EAD7-2D6E-634F-A28F-B0345E4290A9}" type="datetime1">
              <a:rPr lang="en-US" altLang="en-US"/>
              <a:pPr/>
              <a:t>2/11/23</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1C202DB4-2680-794F-82B2-2FE2EE2308A2}" type="slidenum">
              <a:rPr lang="en-US" altLang="en-US"/>
              <a:pPr/>
              <a:t>‹#›</a:t>
            </a:fld>
            <a:endParaRPr lang="en-US" altLang="en-US"/>
          </a:p>
        </p:txBody>
      </p:sp>
    </p:spTree>
    <p:extLst>
      <p:ext uri="{BB962C8B-B14F-4D97-AF65-F5344CB8AC3E}">
        <p14:creationId xmlns:p14="http://schemas.microsoft.com/office/powerpoint/2010/main" val="63572305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1FB2B4E6-4347-0E4D-9007-9F2A8E154245}" type="slidenum">
              <a:rPr lang="en-US" altLang="en-US"/>
              <a:pPr/>
              <a:t>‹#›</a:t>
            </a:fld>
            <a:endParaRPr lang="en-US" altLang="en-US"/>
          </a:p>
        </p:txBody>
      </p:sp>
    </p:spTree>
    <p:extLst>
      <p:ext uri="{BB962C8B-B14F-4D97-AF65-F5344CB8AC3E}">
        <p14:creationId xmlns:p14="http://schemas.microsoft.com/office/powerpoint/2010/main" val="176024355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43063D79-FCBC-F044-ACE3-797D08CB85F0}" type="slidenum">
              <a:rPr lang="en-US" altLang="en-US"/>
              <a:pPr/>
              <a:t>‹#›</a:t>
            </a:fld>
            <a:endParaRPr lang="en-US" altLang="en-US"/>
          </a:p>
        </p:txBody>
      </p:sp>
    </p:spTree>
    <p:extLst>
      <p:ext uri="{BB962C8B-B14F-4D97-AF65-F5344CB8AC3E}">
        <p14:creationId xmlns:p14="http://schemas.microsoft.com/office/powerpoint/2010/main" val="123119237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34A9BC80-7144-2048-A4B8-E3617862001B}" type="slidenum">
              <a:rPr lang="en-US" altLang="en-US"/>
              <a:pPr/>
              <a:t>‹#›</a:t>
            </a:fld>
            <a:endParaRPr lang="en-US" altLang="en-US"/>
          </a:p>
        </p:txBody>
      </p:sp>
    </p:spTree>
    <p:extLst>
      <p:ext uri="{BB962C8B-B14F-4D97-AF65-F5344CB8AC3E}">
        <p14:creationId xmlns:p14="http://schemas.microsoft.com/office/powerpoint/2010/main" val="162259748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04AB4BA5-1E28-A942-9228-B98E93FDA901}" type="slidenum">
              <a:rPr lang="en-US" altLang="en-US"/>
              <a:pPr/>
              <a:t>‹#›</a:t>
            </a:fld>
            <a:endParaRPr lang="en-US" altLang="en-US"/>
          </a:p>
        </p:txBody>
      </p:sp>
    </p:spTree>
    <p:extLst>
      <p:ext uri="{BB962C8B-B14F-4D97-AF65-F5344CB8AC3E}">
        <p14:creationId xmlns:p14="http://schemas.microsoft.com/office/powerpoint/2010/main" val="11153776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fld id="{A6AC875C-3E72-2D43-B37A-24A568C1F147}" type="slidenum">
              <a:rPr lang="en-US" altLang="en-US"/>
              <a:pPr/>
              <a:t>‹#›</a:t>
            </a:fld>
            <a:endParaRPr lang="en-US" altLang="en-US"/>
          </a:p>
        </p:txBody>
      </p:sp>
    </p:spTree>
    <p:extLst>
      <p:ext uri="{BB962C8B-B14F-4D97-AF65-F5344CB8AC3E}">
        <p14:creationId xmlns:p14="http://schemas.microsoft.com/office/powerpoint/2010/main" val="33888822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fld id="{AAB059CE-D149-1E44-9398-00225DB4EE7F}" type="slidenum">
              <a:rPr lang="en-US" altLang="en-US"/>
              <a:pPr/>
              <a:t>‹#›</a:t>
            </a:fld>
            <a:endParaRPr lang="en-US" altLang="en-US"/>
          </a:p>
        </p:txBody>
      </p:sp>
    </p:spTree>
    <p:extLst>
      <p:ext uri="{BB962C8B-B14F-4D97-AF65-F5344CB8AC3E}">
        <p14:creationId xmlns:p14="http://schemas.microsoft.com/office/powerpoint/2010/main" val="214746984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fld id="{4FCAB19B-D723-9044-903E-19AF389DDF3C}" type="slidenum">
              <a:rPr lang="en-US" altLang="en-US"/>
              <a:pPr/>
              <a:t>‹#›</a:t>
            </a:fld>
            <a:endParaRPr lang="en-US" altLang="en-US"/>
          </a:p>
        </p:txBody>
      </p:sp>
    </p:spTree>
    <p:extLst>
      <p:ext uri="{BB962C8B-B14F-4D97-AF65-F5344CB8AC3E}">
        <p14:creationId xmlns:p14="http://schemas.microsoft.com/office/powerpoint/2010/main" val="43879235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BC4BEDD0-CA93-974C-AAA2-DF74750DD510}" type="slidenum">
              <a:rPr lang="en-US" altLang="en-US"/>
              <a:pPr/>
              <a:t>‹#›</a:t>
            </a:fld>
            <a:endParaRPr lang="en-US" altLang="en-US"/>
          </a:p>
        </p:txBody>
      </p:sp>
    </p:spTree>
    <p:extLst>
      <p:ext uri="{BB962C8B-B14F-4D97-AF65-F5344CB8AC3E}">
        <p14:creationId xmlns:p14="http://schemas.microsoft.com/office/powerpoint/2010/main" val="191116519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C93B4608-094C-A545-8E20-03B871F7B900}" type="slidenum">
              <a:rPr lang="en-US" altLang="en-US"/>
              <a:pPr/>
              <a:t>‹#›</a:t>
            </a:fld>
            <a:endParaRPr lang="en-US" altLang="en-US"/>
          </a:p>
        </p:txBody>
      </p:sp>
    </p:spTree>
    <p:extLst>
      <p:ext uri="{BB962C8B-B14F-4D97-AF65-F5344CB8AC3E}">
        <p14:creationId xmlns:p14="http://schemas.microsoft.com/office/powerpoint/2010/main" val="26944150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B8BBF9DC-4081-5F4B-86DB-17E37BD0F42A}" type="slidenum">
              <a:rPr lang="en-US" altLang="en-US"/>
              <a:pPr/>
              <a:t>‹#›</a:t>
            </a:fld>
            <a:endParaRPr lang="en-US" altLang="en-US"/>
          </a:p>
        </p:txBody>
      </p:sp>
    </p:spTree>
    <p:extLst>
      <p:ext uri="{BB962C8B-B14F-4D97-AF65-F5344CB8AC3E}">
        <p14:creationId xmlns:p14="http://schemas.microsoft.com/office/powerpoint/2010/main" val="21427570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custDataLst>
              <p:tags r:id="rId1"/>
            </p:custDataLst>
          </p:nvPr>
        </p:nvSpPr>
        <p:spPr/>
        <p:txBody>
          <a:bodyPr/>
          <a:lstStyle>
            <a:lvl1pPr>
              <a:defRPr/>
            </a:lvl1pPr>
          </a:lstStyle>
          <a:p>
            <a:fld id="{1B91FA6F-11D5-AA4E-9FDD-F3BE39B06AE4}" type="datetime1">
              <a:rPr lang="en-US" altLang="en-US"/>
              <a:pPr/>
              <a:t>2/11/23</a:t>
            </a:fld>
            <a:endParaRPr lang="en-US" alt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fld id="{38F1416C-8181-B240-B20C-7CBCC2CC0237}" type="slidenum">
              <a:rPr lang="en-US" altLang="en-US"/>
              <a:pPr/>
              <a:t>‹#›</a:t>
            </a:fld>
            <a:endParaRPr lang="en-US" altLang="en-US"/>
          </a:p>
        </p:txBody>
      </p:sp>
    </p:spTree>
    <p:extLst>
      <p:ext uri="{BB962C8B-B14F-4D97-AF65-F5344CB8AC3E}">
        <p14:creationId xmlns:p14="http://schemas.microsoft.com/office/powerpoint/2010/main" val="136913306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6C113DDE-B2B6-E045-B865-796B3A1B0631}" type="slidenum">
              <a:rPr lang="en-US" altLang="en-US"/>
              <a:pPr/>
              <a:t>‹#›</a:t>
            </a:fld>
            <a:endParaRPr lang="en-US" altLang="en-US"/>
          </a:p>
        </p:txBody>
      </p:sp>
    </p:spTree>
    <p:extLst>
      <p:ext uri="{BB962C8B-B14F-4D97-AF65-F5344CB8AC3E}">
        <p14:creationId xmlns:p14="http://schemas.microsoft.com/office/powerpoint/2010/main" val="11608776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Tree>
    <p:extLst>
      <p:ext uri="{BB962C8B-B14F-4D97-AF65-F5344CB8AC3E}">
        <p14:creationId xmlns:p14="http://schemas.microsoft.com/office/powerpoint/2010/main" val="1869470124"/>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324914"/>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Tree>
    <p:extLst>
      <p:ext uri="{BB962C8B-B14F-4D97-AF65-F5344CB8AC3E}">
        <p14:creationId xmlns:p14="http://schemas.microsoft.com/office/powerpoint/2010/main" val="8936987"/>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2275856"/>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5373743"/>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734649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32222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841148365"/>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196070985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custDataLst>
              <p:tags r:id="rId1"/>
            </p:custDataLst>
          </p:nvPr>
        </p:nvSpPr>
        <p:spPr/>
        <p:txBody>
          <a:bodyPr/>
          <a:lstStyle>
            <a:lvl1pPr>
              <a:defRPr/>
            </a:lvl1pPr>
          </a:lstStyle>
          <a:p>
            <a:fld id="{DE01E5B5-DA9A-EF4B-9782-B838EBEE8BD2}" type="datetime1">
              <a:rPr lang="en-US" altLang="en-US"/>
              <a:pPr/>
              <a:t>2/11/23</a:t>
            </a:fld>
            <a:endParaRPr lang="en-US" altLang="en-US"/>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fld id="{9784E97F-686D-FC4A-928C-B87456F3143F}" type="slidenum">
              <a:rPr lang="en-US" altLang="en-US"/>
              <a:pPr/>
              <a:t>‹#›</a:t>
            </a:fld>
            <a:endParaRPr lang="en-US" altLang="en-US"/>
          </a:p>
        </p:txBody>
      </p:sp>
    </p:spTree>
    <p:extLst>
      <p:ext uri="{BB962C8B-B14F-4D97-AF65-F5344CB8AC3E}">
        <p14:creationId xmlns:p14="http://schemas.microsoft.com/office/powerpoint/2010/main" val="112589816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0281936"/>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1151432"/>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727234" name="Rectangle 2"/>
          <p:cNvSpPr>
            <a:spLocks noGrp="1" noChangeArrowheads="1"/>
          </p:cNvSpPr>
          <p:nvPr>
            <p:ph type="ctrTitle"/>
          </p:nvPr>
        </p:nvSpPr>
        <p:spPr>
          <a:xfrm>
            <a:off x="685800" y="2130428"/>
            <a:ext cx="7772400" cy="1470025"/>
          </a:xfrm>
        </p:spPr>
        <p:txBody>
          <a:bodyPr/>
          <a:lstStyle>
            <a:lvl1pPr>
              <a:defRPr/>
            </a:lvl1pPr>
          </a:lstStyle>
          <a:p>
            <a:r>
              <a:rPr lang="en-US"/>
              <a:t>Click to edit Master title style</a:t>
            </a:r>
          </a:p>
        </p:txBody>
      </p:sp>
      <p:sp>
        <p:nvSpPr>
          <p:cNvPr id="5727235" name="Rectangle 3"/>
          <p:cNvSpPr>
            <a:spLocks noGrp="1" noChangeArrowheads="1"/>
          </p:cNvSpPr>
          <p:nvPr>
            <p:ph type="subTitle" idx="1"/>
          </p:nvPr>
        </p:nvSpPr>
        <p:spPr>
          <a:xfrm>
            <a:off x="1371600" y="3886202"/>
            <a:ext cx="6400800" cy="1752600"/>
          </a:xfrm>
        </p:spPr>
        <p:txBody>
          <a:bodyPr/>
          <a:lstStyle>
            <a:lvl1pPr marL="0" indent="0" algn="ctr">
              <a:buFont typeface="Times New Roman" pitchFamily="-65" charset="0"/>
              <a:buNone/>
              <a:defRPr/>
            </a:lvl1pPr>
          </a:lstStyle>
          <a:p>
            <a:r>
              <a:rPr lang="en-US"/>
              <a:t>Click to edit Master subtitle style</a:t>
            </a:r>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fld id="{23D6AF32-A8CA-CF44-A18C-FC1E245212D1}" type="slidenum">
              <a:rPr lang="en-US" altLang="en-US"/>
              <a:pPr/>
              <a:t>‹#›</a:t>
            </a:fld>
            <a:endParaRPr lang="en-US" altLang="en-US"/>
          </a:p>
        </p:txBody>
      </p:sp>
    </p:spTree>
    <p:extLst>
      <p:ext uri="{BB962C8B-B14F-4D97-AF65-F5344CB8AC3E}">
        <p14:creationId xmlns:p14="http://schemas.microsoft.com/office/powerpoint/2010/main" val="118645255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fld id="{B2AC9A59-719B-8747-AD6A-5484AF1EE92C}" type="slidenum">
              <a:rPr lang="en-US" altLang="en-US"/>
              <a:pPr/>
              <a:t>‹#›</a:t>
            </a:fld>
            <a:endParaRPr lang="en-US" altLang="en-US"/>
          </a:p>
        </p:txBody>
      </p:sp>
    </p:spTree>
    <p:extLst>
      <p:ext uri="{BB962C8B-B14F-4D97-AF65-F5344CB8AC3E}">
        <p14:creationId xmlns:p14="http://schemas.microsoft.com/office/powerpoint/2010/main" val="124431643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fld id="{52173ED6-0795-5D43-9DB1-7319F3D83B9F}" type="slidenum">
              <a:rPr lang="en-US" altLang="en-US"/>
              <a:pPr/>
              <a:t>‹#›</a:t>
            </a:fld>
            <a:endParaRPr lang="en-US" altLang="en-US"/>
          </a:p>
        </p:txBody>
      </p:sp>
    </p:spTree>
    <p:extLst>
      <p:ext uri="{BB962C8B-B14F-4D97-AF65-F5344CB8AC3E}">
        <p14:creationId xmlns:p14="http://schemas.microsoft.com/office/powerpoint/2010/main" val="97189922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fld id="{24FF1AC5-6565-834A-B6BF-DF3D6F99CB0A}" type="slidenum">
              <a:rPr lang="en-US" altLang="en-US"/>
              <a:pPr/>
              <a:t>‹#›</a:t>
            </a:fld>
            <a:endParaRPr lang="en-US" altLang="en-US"/>
          </a:p>
        </p:txBody>
      </p:sp>
    </p:spTree>
    <p:extLst>
      <p:ext uri="{BB962C8B-B14F-4D97-AF65-F5344CB8AC3E}">
        <p14:creationId xmlns:p14="http://schemas.microsoft.com/office/powerpoint/2010/main" val="147615327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custDataLst>
              <p:tags r:id="rId3"/>
            </p:custDataLst>
          </p:nvPr>
        </p:nvSpPr>
        <p:spPr>
          <a:ln/>
        </p:spPr>
        <p:txBody>
          <a:bodyPr/>
          <a:lstStyle>
            <a:lvl1pPr>
              <a:defRPr/>
            </a:lvl1pPr>
          </a:lstStyle>
          <a:p>
            <a:fld id="{B4F6DEE4-2B3A-5244-B93F-FCA43F173F38}" type="slidenum">
              <a:rPr lang="en-US" altLang="en-US"/>
              <a:pPr/>
              <a:t>‹#›</a:t>
            </a:fld>
            <a:endParaRPr lang="en-US" altLang="en-US"/>
          </a:p>
        </p:txBody>
      </p:sp>
    </p:spTree>
    <p:extLst>
      <p:ext uri="{BB962C8B-B14F-4D97-AF65-F5344CB8AC3E}">
        <p14:creationId xmlns:p14="http://schemas.microsoft.com/office/powerpoint/2010/main" val="21397540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custDataLst>
              <p:tags r:id="rId3"/>
            </p:custDataLst>
          </p:nvPr>
        </p:nvSpPr>
        <p:spPr>
          <a:ln/>
        </p:spPr>
        <p:txBody>
          <a:bodyPr/>
          <a:lstStyle>
            <a:lvl1pPr>
              <a:defRPr/>
            </a:lvl1pPr>
          </a:lstStyle>
          <a:p>
            <a:fld id="{6214A04A-AF2B-DA4B-825C-C40963384247}" type="slidenum">
              <a:rPr lang="en-US" altLang="en-US"/>
              <a:pPr/>
              <a:t>‹#›</a:t>
            </a:fld>
            <a:endParaRPr lang="en-US" altLang="en-US"/>
          </a:p>
        </p:txBody>
      </p:sp>
    </p:spTree>
    <p:extLst>
      <p:ext uri="{BB962C8B-B14F-4D97-AF65-F5344CB8AC3E}">
        <p14:creationId xmlns:p14="http://schemas.microsoft.com/office/powerpoint/2010/main" val="113990147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custDataLst>
              <p:tags r:id="rId3"/>
            </p:custDataLst>
          </p:nvPr>
        </p:nvSpPr>
        <p:spPr>
          <a:ln/>
        </p:spPr>
        <p:txBody>
          <a:bodyPr/>
          <a:lstStyle>
            <a:lvl1pPr>
              <a:defRPr/>
            </a:lvl1pPr>
          </a:lstStyle>
          <a:p>
            <a:fld id="{E3E2B298-2F2B-4E41-BC38-A9C287BC2640}" type="slidenum">
              <a:rPr lang="en-US" altLang="en-US"/>
              <a:pPr/>
              <a:t>‹#›</a:t>
            </a:fld>
            <a:endParaRPr lang="en-US" altLang="en-US"/>
          </a:p>
        </p:txBody>
      </p:sp>
    </p:spTree>
    <p:extLst>
      <p:ext uri="{BB962C8B-B14F-4D97-AF65-F5344CB8AC3E}">
        <p14:creationId xmlns:p14="http://schemas.microsoft.com/office/powerpoint/2010/main" val="162627612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fld id="{752F89FD-F1F1-3C4D-A1C5-7847476696A9}" type="slidenum">
              <a:rPr lang="en-US" altLang="en-US"/>
              <a:pPr/>
              <a:t>‹#›</a:t>
            </a:fld>
            <a:endParaRPr lang="en-US" altLang="en-US"/>
          </a:p>
        </p:txBody>
      </p:sp>
    </p:spTree>
    <p:extLst>
      <p:ext uri="{BB962C8B-B14F-4D97-AF65-F5344CB8AC3E}">
        <p14:creationId xmlns:p14="http://schemas.microsoft.com/office/powerpoint/2010/main" val="653468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custDataLst>
              <p:tags r:id="rId1"/>
            </p:custDataLst>
          </p:nvPr>
        </p:nvSpPr>
        <p:spPr/>
        <p:txBody>
          <a:bodyPr/>
          <a:lstStyle>
            <a:lvl1pPr>
              <a:defRPr/>
            </a:lvl1pPr>
          </a:lstStyle>
          <a:p>
            <a:fld id="{EF9B116B-3804-6B40-9432-3F3C7F0DD507}" type="datetime1">
              <a:rPr lang="en-US" altLang="en-US"/>
              <a:pPr/>
              <a:t>2/11/23</a:t>
            </a:fld>
            <a:endParaRPr lang="en-US" altLang="en-US"/>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fld id="{A02759E1-75A2-7F49-A416-0649A6FCF1A2}" type="slidenum">
              <a:rPr lang="en-US" altLang="en-US"/>
              <a:pPr/>
              <a:t>‹#›</a:t>
            </a:fld>
            <a:endParaRPr lang="en-US" altLang="en-US"/>
          </a:p>
        </p:txBody>
      </p:sp>
    </p:spTree>
    <p:extLst>
      <p:ext uri="{BB962C8B-B14F-4D97-AF65-F5344CB8AC3E}">
        <p14:creationId xmlns:p14="http://schemas.microsoft.com/office/powerpoint/2010/main" val="105996139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fld id="{FB04023B-0429-B442-B82B-65BECEC66F1D}" type="slidenum">
              <a:rPr lang="en-US" altLang="en-US"/>
              <a:pPr/>
              <a:t>‹#›</a:t>
            </a:fld>
            <a:endParaRPr lang="en-US" altLang="en-US"/>
          </a:p>
        </p:txBody>
      </p:sp>
    </p:spTree>
    <p:extLst>
      <p:ext uri="{BB962C8B-B14F-4D97-AF65-F5344CB8AC3E}">
        <p14:creationId xmlns:p14="http://schemas.microsoft.com/office/powerpoint/2010/main" val="213079439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fld id="{9CE90760-6C75-BF4D-8229-8815E2622A66}" type="slidenum">
              <a:rPr lang="en-US" altLang="en-US"/>
              <a:pPr/>
              <a:t>‹#›</a:t>
            </a:fld>
            <a:endParaRPr lang="en-US" altLang="en-US"/>
          </a:p>
        </p:txBody>
      </p:sp>
    </p:spTree>
    <p:extLst>
      <p:ext uri="{BB962C8B-B14F-4D97-AF65-F5344CB8AC3E}">
        <p14:creationId xmlns:p14="http://schemas.microsoft.com/office/powerpoint/2010/main" val="123903602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457202"/>
            <a:ext cx="2057400" cy="5668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457202"/>
            <a:ext cx="6019800" cy="5668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fld id="{794807C0-0F42-7B46-9344-B73604149FF2}" type="slidenum">
              <a:rPr lang="en-US" altLang="en-US"/>
              <a:pPr/>
              <a:t>‹#›</a:t>
            </a:fld>
            <a:endParaRPr lang="en-US" altLang="en-US"/>
          </a:p>
        </p:txBody>
      </p:sp>
    </p:spTree>
    <p:extLst>
      <p:ext uri="{BB962C8B-B14F-4D97-AF65-F5344CB8AC3E}">
        <p14:creationId xmlns:p14="http://schemas.microsoft.com/office/powerpoint/2010/main" val="188466123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318B8961-7A3A-3B42-8926-C098CA3C54D6}" type="slidenum">
              <a:rPr lang="en-US" altLang="en-US"/>
              <a:pPr/>
              <a:t>‹#›</a:t>
            </a:fld>
            <a:endParaRPr lang="en-US" altLang="en-US"/>
          </a:p>
        </p:txBody>
      </p:sp>
    </p:spTree>
    <p:extLst>
      <p:ext uri="{BB962C8B-B14F-4D97-AF65-F5344CB8AC3E}">
        <p14:creationId xmlns:p14="http://schemas.microsoft.com/office/powerpoint/2010/main" val="160590823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5E4E6775-1C4F-D749-B2BF-4FACDDC50D12}" type="slidenum">
              <a:rPr lang="en-US" altLang="en-US"/>
              <a:pPr/>
              <a:t>‹#›</a:t>
            </a:fld>
            <a:endParaRPr lang="en-US" altLang="en-US"/>
          </a:p>
        </p:txBody>
      </p:sp>
    </p:spTree>
    <p:extLst>
      <p:ext uri="{BB962C8B-B14F-4D97-AF65-F5344CB8AC3E}">
        <p14:creationId xmlns:p14="http://schemas.microsoft.com/office/powerpoint/2010/main" val="135057379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E2D59916-93CB-604D-A861-D604A8401791}" type="slidenum">
              <a:rPr lang="en-US" altLang="en-US"/>
              <a:pPr/>
              <a:t>‹#›</a:t>
            </a:fld>
            <a:endParaRPr lang="en-US" altLang="en-US"/>
          </a:p>
        </p:txBody>
      </p:sp>
    </p:spTree>
    <p:extLst>
      <p:ext uri="{BB962C8B-B14F-4D97-AF65-F5344CB8AC3E}">
        <p14:creationId xmlns:p14="http://schemas.microsoft.com/office/powerpoint/2010/main" val="7606581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87A135C8-DDC8-8445-9FAC-3138C9B5F094}" type="slidenum">
              <a:rPr lang="en-US" altLang="en-US"/>
              <a:pPr/>
              <a:t>‹#›</a:t>
            </a:fld>
            <a:endParaRPr lang="en-US" altLang="en-US"/>
          </a:p>
        </p:txBody>
      </p:sp>
    </p:spTree>
    <p:extLst>
      <p:ext uri="{BB962C8B-B14F-4D97-AF65-F5344CB8AC3E}">
        <p14:creationId xmlns:p14="http://schemas.microsoft.com/office/powerpoint/2010/main" val="160589442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fld id="{BDB4B1E1-F38F-294D-A614-8A5517C1D55C}" type="slidenum">
              <a:rPr lang="en-US" altLang="en-US"/>
              <a:pPr/>
              <a:t>‹#›</a:t>
            </a:fld>
            <a:endParaRPr lang="en-US" altLang="en-US"/>
          </a:p>
        </p:txBody>
      </p:sp>
    </p:spTree>
    <p:extLst>
      <p:ext uri="{BB962C8B-B14F-4D97-AF65-F5344CB8AC3E}">
        <p14:creationId xmlns:p14="http://schemas.microsoft.com/office/powerpoint/2010/main" val="178936614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fld id="{536B22AB-E680-414C-B389-CA7C76C30742}" type="slidenum">
              <a:rPr lang="en-US" altLang="en-US"/>
              <a:pPr/>
              <a:t>‹#›</a:t>
            </a:fld>
            <a:endParaRPr lang="en-US" altLang="en-US"/>
          </a:p>
        </p:txBody>
      </p:sp>
    </p:spTree>
    <p:extLst>
      <p:ext uri="{BB962C8B-B14F-4D97-AF65-F5344CB8AC3E}">
        <p14:creationId xmlns:p14="http://schemas.microsoft.com/office/powerpoint/2010/main" val="198723101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fld id="{30DD996D-F9F8-1E4B-BE46-38AB6BECA3E1}" type="slidenum">
              <a:rPr lang="en-US" altLang="en-US"/>
              <a:pPr/>
              <a:t>‹#›</a:t>
            </a:fld>
            <a:endParaRPr lang="en-US" altLang="en-US"/>
          </a:p>
        </p:txBody>
      </p:sp>
    </p:spTree>
    <p:extLst>
      <p:ext uri="{BB962C8B-B14F-4D97-AF65-F5344CB8AC3E}">
        <p14:creationId xmlns:p14="http://schemas.microsoft.com/office/powerpoint/2010/main" val="1875335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3455736"/>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a:defRPr/>
            </a:lvl1pPr>
          </a:lstStyle>
          <a:p>
            <a:fld id="{EC9A2CA8-B148-6A43-BACA-1C0E65E920EA}" type="datetime1">
              <a:rPr lang="en-US" altLang="en-US"/>
              <a:pPr/>
              <a:t>2/11/23</a:t>
            </a:fld>
            <a:endParaRPr lang="en-US" altLang="en-US"/>
          </a:p>
        </p:txBody>
      </p:sp>
      <p:sp>
        <p:nvSpPr>
          <p:cNvPr id="3"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a:defRPr/>
            </a:lvl1pPr>
          </a:lstStyle>
          <a:p>
            <a:fld id="{C3746A0E-E056-4847-87DA-682919E49E70}" type="slidenum">
              <a:rPr lang="en-US" altLang="en-US"/>
              <a:pPr/>
              <a:t>‹#›</a:t>
            </a:fld>
            <a:endParaRPr lang="en-US" altLang="en-US"/>
          </a:p>
        </p:txBody>
      </p:sp>
    </p:spTree>
    <p:extLst>
      <p:ext uri="{BB962C8B-B14F-4D97-AF65-F5344CB8AC3E}">
        <p14:creationId xmlns:p14="http://schemas.microsoft.com/office/powerpoint/2010/main" val="208901845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B0146786-B45D-0A48-93D7-7AEB6FE78EEB}" type="slidenum">
              <a:rPr lang="en-US" altLang="en-US"/>
              <a:pPr/>
              <a:t>‹#›</a:t>
            </a:fld>
            <a:endParaRPr lang="en-US" altLang="en-US"/>
          </a:p>
        </p:txBody>
      </p:sp>
    </p:spTree>
    <p:extLst>
      <p:ext uri="{BB962C8B-B14F-4D97-AF65-F5344CB8AC3E}">
        <p14:creationId xmlns:p14="http://schemas.microsoft.com/office/powerpoint/2010/main" val="178463952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FF39F8C2-6093-1D48-A70F-C309A6240599}" type="slidenum">
              <a:rPr lang="en-US" altLang="en-US"/>
              <a:pPr/>
              <a:t>‹#›</a:t>
            </a:fld>
            <a:endParaRPr lang="en-US" altLang="en-US"/>
          </a:p>
        </p:txBody>
      </p:sp>
    </p:spTree>
    <p:extLst>
      <p:ext uri="{BB962C8B-B14F-4D97-AF65-F5344CB8AC3E}">
        <p14:creationId xmlns:p14="http://schemas.microsoft.com/office/powerpoint/2010/main" val="210331877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881640B8-5FF2-8F47-BA7B-018FDBFC8B66}" type="slidenum">
              <a:rPr lang="en-US" altLang="en-US"/>
              <a:pPr/>
              <a:t>‹#›</a:t>
            </a:fld>
            <a:endParaRPr lang="en-US" altLang="en-US"/>
          </a:p>
        </p:txBody>
      </p:sp>
    </p:spTree>
    <p:extLst>
      <p:ext uri="{BB962C8B-B14F-4D97-AF65-F5344CB8AC3E}">
        <p14:creationId xmlns:p14="http://schemas.microsoft.com/office/powerpoint/2010/main" val="159732240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457202"/>
            <a:ext cx="2057400" cy="5668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457202"/>
            <a:ext cx="6019800" cy="5668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AE0A68AB-0137-FE4C-946B-37202996745E}" type="slidenum">
              <a:rPr lang="en-US" altLang="en-US"/>
              <a:pPr/>
              <a:t>‹#›</a:t>
            </a:fld>
            <a:endParaRPr lang="en-US" altLang="en-US"/>
          </a:p>
        </p:txBody>
      </p:sp>
    </p:spTree>
    <p:extLst>
      <p:ext uri="{BB962C8B-B14F-4D97-AF65-F5344CB8AC3E}">
        <p14:creationId xmlns:p14="http://schemas.microsoft.com/office/powerpoint/2010/main" val="193996444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custDataLst>
              <p:tags r:id="rId1"/>
            </p:custDataLst>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a:t>CONFIDENTIAL</a:t>
              </a:r>
            </a:p>
          </p:txBody>
        </p:sp>
        <p:sp>
          <p:nvSpPr>
            <p:cNvPr id="6" name="McK Document" hidden="1"/>
            <p:cNvSpPr txBox="1">
              <a:spLocks noChangeArrowheads="1"/>
            </p:cNvSpPr>
            <p:nvPr userDrawn="1"/>
          </p:nvSpPr>
          <p:spPr bwMode="auto">
            <a:xfrm>
              <a:off x="1663" y="3027"/>
              <a:ext cx="3167"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a:t>Document</a:t>
              </a:r>
            </a:p>
          </p:txBody>
        </p:sp>
        <p:sp>
          <p:nvSpPr>
            <p:cNvPr id="7" name="McK Date" hidden="1"/>
            <p:cNvSpPr txBox="1">
              <a:spLocks noChangeArrowheads="1"/>
            </p:cNvSpPr>
            <p:nvPr userDrawn="1"/>
          </p:nvSpPr>
          <p:spPr bwMode="auto">
            <a:xfrm>
              <a:off x="1663" y="3216"/>
              <a:ext cx="3167"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a:t>Date</a:t>
              </a:r>
            </a:p>
          </p:txBody>
        </p:sp>
        <p:sp>
          <p:nvSpPr>
            <p:cNvPr id="8" name="McK Disclaimer" hidden="1"/>
            <p:cNvSpPr>
              <a:spLocks noChangeArrowheads="1"/>
            </p:cNvSpPr>
            <p:nvPr userDrawn="1">
              <p:custDataLst>
                <p:tags r:id="rId3"/>
              </p:custDataLst>
            </p:nvPr>
          </p:nvSpPr>
          <p:spPr bwMode="auto">
            <a:xfrm>
              <a:off x="1663" y="3759"/>
              <a:ext cx="2391" cy="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lvl1pPr defTabSz="817563" eaLnBrk="0" hangingPunct="0">
                <a:defRPr sz="1200" b="1">
                  <a:solidFill>
                    <a:schemeClr val="tx1"/>
                  </a:solidFill>
                  <a:latin typeface="Arial" charset="0"/>
                  <a:ea typeface="ＭＳ Ｐゴシック" charset="-128"/>
                </a:defRPr>
              </a:lvl1pPr>
              <a:lvl2pPr marL="742950" indent="-285750" defTabSz="817563" eaLnBrk="0" hangingPunct="0">
                <a:defRPr sz="1200" b="1">
                  <a:solidFill>
                    <a:schemeClr val="tx1"/>
                  </a:solidFill>
                  <a:latin typeface="Arial" charset="0"/>
                  <a:ea typeface="ＭＳ Ｐゴシック" charset="-128"/>
                </a:defRPr>
              </a:lvl2pPr>
              <a:lvl3pPr marL="1143000" indent="-228600" defTabSz="817563" eaLnBrk="0" hangingPunct="0">
                <a:defRPr sz="1200" b="1">
                  <a:solidFill>
                    <a:schemeClr val="tx1"/>
                  </a:solidFill>
                  <a:latin typeface="Arial" charset="0"/>
                  <a:ea typeface="ＭＳ Ｐゴシック" charset="-128"/>
                </a:defRPr>
              </a:lvl3pPr>
              <a:lvl4pPr marL="1600200" indent="-228600" defTabSz="817563" eaLnBrk="0" hangingPunct="0">
                <a:defRPr sz="1200" b="1">
                  <a:solidFill>
                    <a:schemeClr val="tx1"/>
                  </a:solidFill>
                  <a:latin typeface="Arial" charset="0"/>
                  <a:ea typeface="ＭＳ Ｐゴシック" charset="-128"/>
                </a:defRPr>
              </a:lvl4pPr>
              <a:lvl5pPr marL="2057400" indent="-228600" defTabSz="817563" eaLnBrk="0" hangingPunct="0">
                <a:defRPr sz="1200" b="1">
                  <a:solidFill>
                    <a:schemeClr val="tx1"/>
                  </a:solidFill>
                  <a:latin typeface="Arial" charset="0"/>
                  <a:ea typeface="ＭＳ Ｐゴシック" charset="-128"/>
                </a:defRPr>
              </a:lvl5pPr>
              <a:lvl6pPr marL="2514600" indent="-228600" defTabSz="81756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81756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81756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817563" eaLnBrk="0" fontAlgn="base" hangingPunct="0">
                <a:spcBef>
                  <a:spcPct val="0"/>
                </a:spcBef>
                <a:spcAft>
                  <a:spcPct val="0"/>
                </a:spcAft>
                <a:defRPr sz="1200" b="1">
                  <a:solidFill>
                    <a:schemeClr val="tx1"/>
                  </a:solidFill>
                  <a:latin typeface="Arial" charset="0"/>
                  <a:ea typeface="ＭＳ Ｐゴシック" charset="-128"/>
                </a:defRPr>
              </a:lvl9pPr>
            </a:lstStyle>
            <a:p>
              <a:r>
                <a:rPr lang="en-US" altLang="en-US" sz="900" b="0"/>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6560776" name="Rectangle 8"/>
          <p:cNvSpPr>
            <a:spLocks noGrp="1" noChangeArrowheads="1"/>
          </p:cNvSpPr>
          <p:nvPr>
            <p:ph type="ctrTitle"/>
          </p:nvPr>
        </p:nvSpPr>
        <p:spPr>
          <a:xfrm>
            <a:off x="2693988" y="2757488"/>
            <a:ext cx="5129212" cy="368691"/>
          </a:xfrm>
        </p:spPr>
        <p:txBody>
          <a:bodyPr/>
          <a:lstStyle>
            <a:lvl1pPr>
              <a:defRPr sz="2400" b="0"/>
            </a:lvl1pPr>
          </a:lstStyle>
          <a:p>
            <a:r>
              <a:rPr lang="en-US"/>
              <a:t>Click to edit Master title style</a:t>
            </a:r>
          </a:p>
        </p:txBody>
      </p:sp>
      <p:sp>
        <p:nvSpPr>
          <p:cNvPr id="6560777" name="Rectangle 9"/>
          <p:cNvSpPr>
            <a:spLocks noGrp="1" noChangeArrowheads="1"/>
          </p:cNvSpPr>
          <p:nvPr>
            <p:ph type="subTitle" idx="1"/>
          </p:nvPr>
        </p:nvSpPr>
        <p:spPr>
          <a:xfrm>
            <a:off x="2693988" y="3962406"/>
            <a:ext cx="5129212" cy="214802"/>
          </a:xfrm>
        </p:spPr>
        <p:txBody>
          <a:bodyPr/>
          <a:lstStyle>
            <a:lvl1pPr>
              <a:defRPr sz="1400"/>
            </a:lvl1pPr>
          </a:lstStyle>
          <a:p>
            <a:r>
              <a:rPr lang="en-US"/>
              <a:t>Click to edit Master subtitle style</a:t>
            </a:r>
          </a:p>
        </p:txBody>
      </p:sp>
      <p:sp>
        <p:nvSpPr>
          <p:cNvPr id="9" name="doc id"/>
          <p:cNvSpPr>
            <a:spLocks noGrp="1" noChangeArrowheads="1"/>
          </p:cNvSpPr>
          <p:nvPr>
            <p:ph type="ftr" sz="quarter" idx="10"/>
            <p:custDataLst>
              <p:tags r:id="rId2"/>
            </p:custDataLst>
          </p:nvPr>
        </p:nvSpPr>
        <p:spPr/>
        <p:txBody>
          <a:bodyPr/>
          <a:lstStyle>
            <a:lvl1pPr>
              <a:defRPr/>
            </a:lvl1pPr>
          </a:lstStyle>
          <a:p>
            <a:pPr>
              <a:defRPr/>
            </a:pPr>
            <a:endParaRPr lang="de-DE"/>
          </a:p>
        </p:txBody>
      </p:sp>
    </p:spTree>
    <p:extLst>
      <p:ext uri="{BB962C8B-B14F-4D97-AF65-F5344CB8AC3E}">
        <p14:creationId xmlns:p14="http://schemas.microsoft.com/office/powerpoint/2010/main" val="137097381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22914" name="Rectangle 2"/>
          <p:cNvSpPr>
            <a:spLocks noGrp="1" noChangeArrowheads="1"/>
          </p:cNvSpPr>
          <p:nvPr>
            <p:ph type="ctrTitle" sz="quarter"/>
          </p:nvPr>
        </p:nvSpPr>
        <p:spPr>
          <a:xfrm>
            <a:off x="685800" y="1676403"/>
            <a:ext cx="7772400" cy="1828800"/>
          </a:xfrm>
        </p:spPr>
        <p:txBody>
          <a:bodyPr/>
          <a:lstStyle>
            <a:lvl1pPr>
              <a:defRPr/>
            </a:lvl1pPr>
          </a:lstStyle>
          <a:p>
            <a:r>
              <a:rPr lang="en-US"/>
              <a:t>Click to edit Master title style</a:t>
            </a:r>
          </a:p>
        </p:txBody>
      </p:sp>
      <p:sp>
        <p:nvSpPr>
          <p:cNvPr id="422915" name="Rectangle 3"/>
          <p:cNvSpPr>
            <a:spLocks noGrp="1" noChangeArrowheads="1"/>
          </p:cNvSpPr>
          <p:nvPr>
            <p:ph type="subTitle" sz="quarter" idx="1"/>
          </p:nvPr>
        </p:nvSpPr>
        <p:spPr>
          <a:xfrm>
            <a:off x="1371600" y="3886202"/>
            <a:ext cx="6400800" cy="1752600"/>
          </a:xfrm>
        </p:spPr>
        <p:txBody>
          <a:bodyPr/>
          <a:lstStyle>
            <a:lvl1pPr marL="0" indent="0" algn="ctr">
              <a:buFont typeface="Wingdings" pitchFamily="-65" charset="2"/>
              <a:buNone/>
              <a:defRPr/>
            </a:lvl1pPr>
          </a:lstStyle>
          <a:p>
            <a:r>
              <a:rPr lang="en-US"/>
              <a:t>Click to edit Master subtitle style</a:t>
            </a:r>
          </a:p>
        </p:txBody>
      </p:sp>
      <p:sp>
        <p:nvSpPr>
          <p:cNvPr id="4" name="Rectangle 4"/>
          <p:cNvSpPr>
            <a:spLocks noGrp="1" noChangeArrowheads="1"/>
          </p:cNvSpPr>
          <p:nvPr>
            <p:ph type="dt" sz="quarter" idx="10"/>
            <p:custDataLst>
              <p:tags r:id="rId1"/>
            </p:custDataLst>
          </p:nvPr>
        </p:nvSpPr>
        <p:spPr>
          <a:ln/>
        </p:spPr>
        <p:txBody>
          <a:bodyPr/>
          <a:lstStyle>
            <a:lvl1pPr>
              <a:defRPr/>
            </a:lvl1pPr>
          </a:lstStyle>
          <a:p>
            <a:fld id="{2A9061B4-F783-564F-8716-4D71BF3016DC}" type="datetime1">
              <a:rPr lang="en-US" altLang="en-US"/>
              <a:pPr/>
              <a:t>2/11/23</a:t>
            </a:fld>
            <a:endParaRPr lang="en-US" alt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24F43592-98DB-0549-91AE-95926016EBDE}" type="slidenum">
              <a:rPr lang="en-US" altLang="en-US"/>
              <a:pPr/>
              <a:t>‹#›</a:t>
            </a:fld>
            <a:endParaRPr lang="en-US" altLang="en-US"/>
          </a:p>
        </p:txBody>
      </p:sp>
    </p:spTree>
    <p:extLst>
      <p:ext uri="{BB962C8B-B14F-4D97-AF65-F5344CB8AC3E}">
        <p14:creationId xmlns:p14="http://schemas.microsoft.com/office/powerpoint/2010/main" val="211225576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B7A8BF01-CF3D-C141-8015-E6724EE350C6}"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Tree>
    <p:extLst>
      <p:ext uri="{BB962C8B-B14F-4D97-AF65-F5344CB8AC3E}">
        <p14:creationId xmlns:p14="http://schemas.microsoft.com/office/powerpoint/2010/main" val="1503967857"/>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A993DA32-186E-954A-A0EF-A833D75765C8}"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8381494"/>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09B3FE89-DCA1-2B42-8810-6163DCB55525}"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Tree>
    <p:extLst>
      <p:ext uri="{BB962C8B-B14F-4D97-AF65-F5344CB8AC3E}">
        <p14:creationId xmlns:p14="http://schemas.microsoft.com/office/powerpoint/2010/main" val="873199181"/>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CC6A2216-9D7A-DE47-9869-61453653CBA6}"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614608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fld id="{EE867ED3-A53C-8B40-90CB-A51C6332366F}" type="datetime1">
              <a:rPr lang="en-US" altLang="en-US"/>
              <a:pPr/>
              <a:t>2/11/23</a:t>
            </a:fld>
            <a:endParaRPr lang="en-US" alt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fld id="{45B62EF8-2BF2-0E4C-90CC-DC45971F8F57}" type="slidenum">
              <a:rPr lang="en-US" altLang="en-US"/>
              <a:pPr/>
              <a:t>‹#›</a:t>
            </a:fld>
            <a:endParaRPr lang="en-US" altLang="en-US"/>
          </a:p>
        </p:txBody>
      </p:sp>
    </p:spTree>
    <p:extLst>
      <p:ext uri="{BB962C8B-B14F-4D97-AF65-F5344CB8AC3E}">
        <p14:creationId xmlns:p14="http://schemas.microsoft.com/office/powerpoint/2010/main" val="62817501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8" name="Rectangle 7"/>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8AB3B91-D814-6242-A706-F9DC87010D8F}"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0554603"/>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4" name="Rectangle 3"/>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78AE3771-5AA9-6F48-BB1F-A7296F83FB13}"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9015720"/>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53D150F5-9080-C142-89D2-9A9F4ADB5875}"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476152433"/>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CD4FB04-CF36-0C4E-9262-A2434EC2F680}"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1694887982"/>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Tree>
    <p:extLst>
      <p:ext uri="{BB962C8B-B14F-4D97-AF65-F5344CB8AC3E}">
        <p14:creationId xmlns:p14="http://schemas.microsoft.com/office/powerpoint/2010/main" val="803590181"/>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0097487"/>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Tree>
    <p:extLst>
      <p:ext uri="{BB962C8B-B14F-4D97-AF65-F5344CB8AC3E}">
        <p14:creationId xmlns:p14="http://schemas.microsoft.com/office/powerpoint/2010/main" val="209359415"/>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507929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1768825"/>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0476540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fld id="{E7224932-BB67-074F-83C9-4DE2419DEB1D}" type="datetime1">
              <a:rPr lang="en-US" altLang="en-US"/>
              <a:pPr/>
              <a:t>2/11/23</a:t>
            </a:fld>
            <a:endParaRPr lang="en-US" alt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fld id="{08F6350C-EB74-D843-90BB-E3D1FCAC549C}" type="slidenum">
              <a:rPr lang="en-US" altLang="en-US"/>
              <a:pPr/>
              <a:t>‹#›</a:t>
            </a:fld>
            <a:endParaRPr lang="en-US" altLang="en-US"/>
          </a:p>
        </p:txBody>
      </p:sp>
    </p:spTree>
    <p:extLst>
      <p:ext uri="{BB962C8B-B14F-4D97-AF65-F5344CB8AC3E}">
        <p14:creationId xmlns:p14="http://schemas.microsoft.com/office/powerpoint/2010/main" val="165647804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6138722"/>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1823796892"/>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178555055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ECF3B0B0-5168-BC46-9655-3DFDD7DF2223}"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43211461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F795DA30-9348-1849-9D1D-C897158CA773}"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06785453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2243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2243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376751"/>
            <a:ext cx="3810000" cy="2243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376751"/>
            <a:ext cx="3810000" cy="2243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fld id="{F2CE90D8-57A8-3A4C-AE6A-8ABF80A25E7F}"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352118606"/>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4B4EF9CA-1701-384E-B719-50363D84C108}"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782436840"/>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F2439A03-6F9E-1B40-BCA8-25CC314EA07E}"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909002904"/>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DF1BA6C7-76BF-114D-81C4-82731CDD1E43}"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65344818"/>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fld id="{B752BBC6-F5F4-D340-B787-2345C2AE1525}"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39523512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fld id="{262CE1E4-5148-954C-9ABF-B61DC499C59E}" type="datetime1">
              <a:rPr lang="en-US" altLang="en-US"/>
              <a:pPr/>
              <a:t>2/11/23</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FEFB3EAE-FA6D-DE41-88B3-E2A24570A5E5}" type="slidenum">
              <a:rPr lang="en-US" altLang="en-US"/>
              <a:pPr/>
              <a:t>‹#›</a:t>
            </a:fld>
            <a:endParaRPr lang="en-US" altLang="en-US"/>
          </a:p>
        </p:txBody>
      </p:sp>
    </p:spTree>
    <p:extLst>
      <p:ext uri="{BB962C8B-B14F-4D97-AF65-F5344CB8AC3E}">
        <p14:creationId xmlns:p14="http://schemas.microsoft.com/office/powerpoint/2010/main" val="113117622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fld id="{5FB413B4-D043-E841-8F21-8CAE7F8C2DE2}"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53267068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sldNum" sz="quarter" idx="10"/>
            <p:custDataLst>
              <p:tags r:id="rId1"/>
            </p:custDataLst>
          </p:nvPr>
        </p:nvSpPr>
        <p:spPr>
          <a:ln/>
        </p:spPr>
        <p:txBody>
          <a:bodyPr/>
          <a:lstStyle>
            <a:lvl1pPr>
              <a:defRPr/>
            </a:lvl1pPr>
          </a:lstStyle>
          <a:p>
            <a:fld id="{904BAAD7-562D-4E44-BB0F-CCEE1264259F}"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351797369"/>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custDataLst>
              <p:tags r:id="rId1"/>
            </p:custDataLst>
          </p:nvPr>
        </p:nvSpPr>
        <p:spPr>
          <a:ln/>
        </p:spPr>
        <p:txBody>
          <a:bodyPr/>
          <a:lstStyle>
            <a:lvl1pPr>
              <a:defRPr/>
            </a:lvl1pPr>
          </a:lstStyle>
          <a:p>
            <a:fld id="{F81A32DB-FA7E-2D4C-B130-99C4E875E8A2}"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492067917"/>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fld id="{A67868B5-2590-4E43-AA59-53F3E28110FA}"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504569917"/>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fld id="{A8D77568-A866-334F-9FD7-F0727CA14FF3}"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680466996"/>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DF32F38E-277A-8D42-8D8D-7B878443DD4C}"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706043324"/>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D8133664-D498-CE4A-A6DB-2844EE967CDD}"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496987743"/>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Tree>
    <p:extLst>
      <p:ext uri="{BB962C8B-B14F-4D97-AF65-F5344CB8AC3E}">
        <p14:creationId xmlns:p14="http://schemas.microsoft.com/office/powerpoint/2010/main" val="153423029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Tree>
    <p:extLst>
      <p:ext uri="{BB962C8B-B14F-4D97-AF65-F5344CB8AC3E}">
        <p14:creationId xmlns:p14="http://schemas.microsoft.com/office/powerpoint/2010/main" val="1364090032"/>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839913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fld id="{05F210F6-A672-BD4D-8E2B-C4CD98F2489E}" type="datetime1">
              <a:rPr lang="en-US" altLang="en-US"/>
              <a:pPr/>
              <a:t>2/11/23</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0359529C-B70C-2A43-B754-1E2DEEEFC6C1}" type="slidenum">
              <a:rPr lang="en-US" altLang="en-US"/>
              <a:pPr/>
              <a:t>‹#›</a:t>
            </a:fld>
            <a:endParaRPr lang="en-US" altLang="en-US"/>
          </a:p>
        </p:txBody>
      </p:sp>
    </p:spTree>
    <p:extLst>
      <p:ext uri="{BB962C8B-B14F-4D97-AF65-F5344CB8AC3E}">
        <p14:creationId xmlns:p14="http://schemas.microsoft.com/office/powerpoint/2010/main" val="165337737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1443181"/>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78898506"/>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2990415"/>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1442767057"/>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63299708"/>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94DB7EFA-9BC2-4942-8B49-555F52279C38}"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59259470"/>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1F6028BC-39AB-7C4A-8316-BC9673711844}"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359512183"/>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2243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2243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376751"/>
            <a:ext cx="3810000" cy="2243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376751"/>
            <a:ext cx="3810000" cy="2243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fld id="{7D50B3AA-C7B8-6548-B323-DF4A7BCF2E56}"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480298490"/>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Tree>
    <p:extLst>
      <p:ext uri="{BB962C8B-B14F-4D97-AF65-F5344CB8AC3E}">
        <p14:creationId xmlns:p14="http://schemas.microsoft.com/office/powerpoint/2010/main" val="1398295499"/>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668977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2243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2243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376750"/>
            <a:ext cx="3810000" cy="2243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376750"/>
            <a:ext cx="3810000" cy="2243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sz="quarter" idx="10"/>
            <p:custDataLst>
              <p:tags r:id="rId1"/>
            </p:custDataLst>
          </p:nvPr>
        </p:nvSpPr>
        <p:spPr/>
        <p:txBody>
          <a:bodyPr/>
          <a:lstStyle>
            <a:lvl1pPr>
              <a:defRPr/>
            </a:lvl1pPr>
          </a:lstStyle>
          <a:p>
            <a:fld id="{A5A701A5-FF23-CC4E-85F0-1A1EB8A1D8E5}"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1671338"/>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Tree>
    <p:extLst>
      <p:ext uri="{BB962C8B-B14F-4D97-AF65-F5344CB8AC3E}">
        <p14:creationId xmlns:p14="http://schemas.microsoft.com/office/powerpoint/2010/main" val="2086206725"/>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1385644"/>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2755590"/>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44617505"/>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268139"/>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1012502954"/>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1272469786"/>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7907669"/>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8338082"/>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230854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lvl1pPr>
          </a:lstStyle>
          <a:p>
            <a:fld id="{C611F470-D296-2F41-ABDC-BE329BD5FB8B}" type="slidenum">
              <a:rPr lang="en-US" altLang="en-US"/>
              <a:pPr/>
              <a:t>‹#›</a:t>
            </a:fld>
            <a:endParaRPr lang="en-US" altLang="en-US"/>
          </a:p>
        </p:txBody>
      </p:sp>
    </p:spTree>
    <p:extLst>
      <p:ext uri="{BB962C8B-B14F-4D97-AF65-F5344CB8AC3E}">
        <p14:creationId xmlns:p14="http://schemas.microsoft.com/office/powerpoint/2010/main" val="139540598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2038846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557" indent="0" algn="ctr">
              <a:buNone/>
              <a:defRPr>
                <a:solidFill>
                  <a:schemeClr val="tx1">
                    <a:tint val="75000"/>
                  </a:schemeClr>
                </a:solidFill>
              </a:defRPr>
            </a:lvl2pPr>
            <a:lvl3pPr marL="913116" indent="0" algn="ctr">
              <a:buNone/>
              <a:defRPr>
                <a:solidFill>
                  <a:schemeClr val="tx1">
                    <a:tint val="75000"/>
                  </a:schemeClr>
                </a:solidFill>
              </a:defRPr>
            </a:lvl3pPr>
            <a:lvl4pPr marL="1369677" indent="0" algn="ctr">
              <a:buNone/>
              <a:defRPr>
                <a:solidFill>
                  <a:schemeClr val="tx1">
                    <a:tint val="75000"/>
                  </a:schemeClr>
                </a:solidFill>
              </a:defRPr>
            </a:lvl4pPr>
            <a:lvl5pPr marL="1826233" indent="0" algn="ctr">
              <a:buNone/>
              <a:defRPr>
                <a:solidFill>
                  <a:schemeClr val="tx1">
                    <a:tint val="75000"/>
                  </a:schemeClr>
                </a:solidFill>
              </a:defRPr>
            </a:lvl5pPr>
            <a:lvl6pPr marL="2282792" indent="0" algn="ctr">
              <a:buNone/>
              <a:defRPr>
                <a:solidFill>
                  <a:schemeClr val="tx1">
                    <a:tint val="75000"/>
                  </a:schemeClr>
                </a:solidFill>
              </a:defRPr>
            </a:lvl6pPr>
            <a:lvl7pPr marL="2739351" indent="0" algn="ctr">
              <a:buNone/>
              <a:defRPr>
                <a:solidFill>
                  <a:schemeClr val="tx1">
                    <a:tint val="75000"/>
                  </a:schemeClr>
                </a:solidFill>
              </a:defRPr>
            </a:lvl7pPr>
            <a:lvl8pPr marL="3195907" indent="0" algn="ctr">
              <a:buNone/>
              <a:defRPr>
                <a:solidFill>
                  <a:schemeClr val="tx1">
                    <a:tint val="75000"/>
                  </a:schemeClr>
                </a:solidFill>
              </a:defRPr>
            </a:lvl8pPr>
            <a:lvl9pPr marL="365246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1"/>
            </p:custDataLst>
          </p:nvPr>
        </p:nvSpPr>
        <p:spPr/>
        <p:txBody>
          <a:bodyPr/>
          <a:lstStyle>
            <a:lvl1pPr>
              <a:defRPr/>
            </a:lvl1pPr>
          </a:lstStyle>
          <a:p>
            <a:fld id="{2DE8252D-1A21-6C4D-B94B-7F9AB4C5BA1D}" type="datetime1">
              <a:rPr lang="en-US" altLang="en-US"/>
              <a:pPr/>
              <a:t>2/11/23</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F66157CF-E6EB-6843-8D67-3353B78D9CC1}" type="slidenum">
              <a:rPr lang="en-US" altLang="en-US"/>
              <a:pPr/>
              <a:t>‹#›</a:t>
            </a:fld>
            <a:endParaRPr lang="en-US" altLang="en-US"/>
          </a:p>
        </p:txBody>
      </p:sp>
    </p:spTree>
    <p:extLst>
      <p:ext uri="{BB962C8B-B14F-4D97-AF65-F5344CB8AC3E}">
        <p14:creationId xmlns:p14="http://schemas.microsoft.com/office/powerpoint/2010/main" val="93311019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fld id="{54C07E64-A39A-1741-9282-8809D6459B51}" type="datetime1">
              <a:rPr lang="en-US" altLang="en-US"/>
              <a:pPr/>
              <a:t>2/11/23</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158FE8A5-0E47-594B-AB87-881457A8F226}" type="slidenum">
              <a:rPr lang="en-US" altLang="en-US"/>
              <a:pPr/>
              <a:t>‹#›</a:t>
            </a:fld>
            <a:endParaRPr lang="en-US" altLang="en-US"/>
          </a:p>
        </p:txBody>
      </p:sp>
    </p:spTree>
    <p:extLst>
      <p:ext uri="{BB962C8B-B14F-4D97-AF65-F5344CB8AC3E}">
        <p14:creationId xmlns:p14="http://schemas.microsoft.com/office/powerpoint/2010/main" val="693950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557" indent="0">
              <a:buNone/>
              <a:defRPr sz="1800">
                <a:solidFill>
                  <a:schemeClr val="tx1">
                    <a:tint val="75000"/>
                  </a:schemeClr>
                </a:solidFill>
              </a:defRPr>
            </a:lvl2pPr>
            <a:lvl3pPr marL="913116" indent="0">
              <a:buNone/>
              <a:defRPr sz="1600">
                <a:solidFill>
                  <a:schemeClr val="tx1">
                    <a:tint val="75000"/>
                  </a:schemeClr>
                </a:solidFill>
              </a:defRPr>
            </a:lvl3pPr>
            <a:lvl4pPr marL="1369677" indent="0">
              <a:buNone/>
              <a:defRPr sz="1400">
                <a:solidFill>
                  <a:schemeClr val="tx1">
                    <a:tint val="75000"/>
                  </a:schemeClr>
                </a:solidFill>
              </a:defRPr>
            </a:lvl4pPr>
            <a:lvl5pPr marL="1826233" indent="0">
              <a:buNone/>
              <a:defRPr sz="1400">
                <a:solidFill>
                  <a:schemeClr val="tx1">
                    <a:tint val="75000"/>
                  </a:schemeClr>
                </a:solidFill>
              </a:defRPr>
            </a:lvl5pPr>
            <a:lvl6pPr marL="2282792" indent="0">
              <a:buNone/>
              <a:defRPr sz="1400">
                <a:solidFill>
                  <a:schemeClr val="tx1">
                    <a:tint val="75000"/>
                  </a:schemeClr>
                </a:solidFill>
              </a:defRPr>
            </a:lvl6pPr>
            <a:lvl7pPr marL="2739351" indent="0">
              <a:buNone/>
              <a:defRPr sz="1400">
                <a:solidFill>
                  <a:schemeClr val="tx1">
                    <a:tint val="75000"/>
                  </a:schemeClr>
                </a:solidFill>
              </a:defRPr>
            </a:lvl7pPr>
            <a:lvl8pPr marL="3195907" indent="0">
              <a:buNone/>
              <a:defRPr sz="1400">
                <a:solidFill>
                  <a:schemeClr val="tx1">
                    <a:tint val="75000"/>
                  </a:schemeClr>
                </a:solidFill>
              </a:defRPr>
            </a:lvl8pPr>
            <a:lvl9pPr marL="365246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fld id="{0CE2FBA0-35FF-4948-BC2B-B7B4BE1D61D2}" type="datetime1">
              <a:rPr lang="en-US" altLang="en-US"/>
              <a:pPr/>
              <a:t>2/11/23</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D83ACD8F-E7F7-C443-8203-7C0159B04C00}" type="slidenum">
              <a:rPr lang="en-US" altLang="en-US"/>
              <a:pPr/>
              <a:t>‹#›</a:t>
            </a:fld>
            <a:endParaRPr lang="en-US" altLang="en-US"/>
          </a:p>
        </p:txBody>
      </p:sp>
    </p:spTree>
    <p:extLst>
      <p:ext uri="{BB962C8B-B14F-4D97-AF65-F5344CB8AC3E}">
        <p14:creationId xmlns:p14="http://schemas.microsoft.com/office/powerpoint/2010/main" val="74075935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custDataLst>
              <p:tags r:id="rId1"/>
            </p:custDataLst>
          </p:nvPr>
        </p:nvSpPr>
        <p:spPr/>
        <p:txBody>
          <a:bodyPr/>
          <a:lstStyle>
            <a:lvl1pPr>
              <a:defRPr/>
            </a:lvl1pPr>
          </a:lstStyle>
          <a:p>
            <a:fld id="{03F2EF80-DF53-1141-8E70-76F1DDB6791A}" type="datetime1">
              <a:rPr lang="en-US" altLang="en-US"/>
              <a:pPr/>
              <a:t>2/11/23</a:t>
            </a:fld>
            <a:endParaRPr lang="en-US" alt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fld id="{DF070506-5848-694E-BAEB-93431B377CD9}" type="slidenum">
              <a:rPr lang="en-US" altLang="en-US"/>
              <a:pPr/>
              <a:t>‹#›</a:t>
            </a:fld>
            <a:endParaRPr lang="en-US" altLang="en-US"/>
          </a:p>
        </p:txBody>
      </p:sp>
    </p:spTree>
    <p:extLst>
      <p:ext uri="{BB962C8B-B14F-4D97-AF65-F5344CB8AC3E}">
        <p14:creationId xmlns:p14="http://schemas.microsoft.com/office/powerpoint/2010/main" val="128522880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custDataLst>
              <p:tags r:id="rId1"/>
            </p:custDataLst>
          </p:nvPr>
        </p:nvSpPr>
        <p:spPr/>
        <p:txBody>
          <a:bodyPr/>
          <a:lstStyle>
            <a:lvl1pPr>
              <a:defRPr/>
            </a:lvl1pPr>
          </a:lstStyle>
          <a:p>
            <a:fld id="{C0E667DF-B2AA-A04C-BE28-EBF10D58818B}" type="datetime1">
              <a:rPr lang="en-US" altLang="en-US"/>
              <a:pPr/>
              <a:t>2/11/23</a:t>
            </a:fld>
            <a:endParaRPr lang="en-US" altLang="en-US"/>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fld id="{688B0BD5-8E0E-1344-84F6-B53A9AE60AB1}" type="slidenum">
              <a:rPr lang="en-US" altLang="en-US"/>
              <a:pPr/>
              <a:t>‹#›</a:t>
            </a:fld>
            <a:endParaRPr lang="en-US" altLang="en-US"/>
          </a:p>
        </p:txBody>
      </p:sp>
    </p:spTree>
    <p:extLst>
      <p:ext uri="{BB962C8B-B14F-4D97-AF65-F5344CB8AC3E}">
        <p14:creationId xmlns:p14="http://schemas.microsoft.com/office/powerpoint/2010/main" val="178937634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custDataLst>
              <p:tags r:id="rId1"/>
            </p:custDataLst>
          </p:nvPr>
        </p:nvSpPr>
        <p:spPr/>
        <p:txBody>
          <a:bodyPr/>
          <a:lstStyle>
            <a:lvl1pPr>
              <a:defRPr/>
            </a:lvl1pPr>
          </a:lstStyle>
          <a:p>
            <a:fld id="{F22C7CF8-3CB7-724C-BE4C-5E24C5A7390A}" type="datetime1">
              <a:rPr lang="en-US" altLang="en-US"/>
              <a:pPr/>
              <a:t>2/11/23</a:t>
            </a:fld>
            <a:endParaRPr lang="en-US" altLang="en-US"/>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fld id="{A9129F7B-1EBD-9442-9F15-84D5D08E0D56}" type="slidenum">
              <a:rPr lang="en-US" altLang="en-US"/>
              <a:pPr/>
              <a:t>‹#›</a:t>
            </a:fld>
            <a:endParaRPr lang="en-US" altLang="en-US"/>
          </a:p>
        </p:txBody>
      </p:sp>
    </p:spTree>
    <p:extLst>
      <p:ext uri="{BB962C8B-B14F-4D97-AF65-F5344CB8AC3E}">
        <p14:creationId xmlns:p14="http://schemas.microsoft.com/office/powerpoint/2010/main" val="50227861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a:defRPr/>
            </a:lvl1pPr>
          </a:lstStyle>
          <a:p>
            <a:fld id="{B19D9819-7637-7041-982E-2AA347302327}" type="datetime1">
              <a:rPr lang="en-US" altLang="en-US"/>
              <a:pPr/>
              <a:t>2/11/23</a:t>
            </a:fld>
            <a:endParaRPr lang="en-US" altLang="en-US"/>
          </a:p>
        </p:txBody>
      </p:sp>
      <p:sp>
        <p:nvSpPr>
          <p:cNvPr id="3"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a:defRPr/>
            </a:lvl1pPr>
          </a:lstStyle>
          <a:p>
            <a:fld id="{A3E3E6FD-D887-5842-AA44-DABFA7BEA74D}" type="slidenum">
              <a:rPr lang="en-US" altLang="en-US"/>
              <a:pPr/>
              <a:t>‹#›</a:t>
            </a:fld>
            <a:endParaRPr lang="en-US" altLang="en-US"/>
          </a:p>
        </p:txBody>
      </p:sp>
    </p:spTree>
    <p:extLst>
      <p:ext uri="{BB962C8B-B14F-4D97-AF65-F5344CB8AC3E}">
        <p14:creationId xmlns:p14="http://schemas.microsoft.com/office/powerpoint/2010/main" val="145057362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fld id="{04D31C75-9BDC-3E4A-9245-DEC164110426}" type="datetime1">
              <a:rPr lang="en-US" altLang="en-US"/>
              <a:pPr/>
              <a:t>2/11/23</a:t>
            </a:fld>
            <a:endParaRPr lang="en-US" alt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fld id="{C6B21229-5617-524F-A638-82CD87605293}" type="slidenum">
              <a:rPr lang="en-US" altLang="en-US"/>
              <a:pPr/>
              <a:t>‹#›</a:t>
            </a:fld>
            <a:endParaRPr lang="en-US" altLang="en-US"/>
          </a:p>
        </p:txBody>
      </p:sp>
    </p:spTree>
    <p:extLst>
      <p:ext uri="{BB962C8B-B14F-4D97-AF65-F5344CB8AC3E}">
        <p14:creationId xmlns:p14="http://schemas.microsoft.com/office/powerpoint/2010/main" val="103712782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fld id="{3B12E825-7DE6-234B-A7CB-B45CC519092A}" type="datetime1">
              <a:rPr lang="en-US" altLang="en-US"/>
              <a:pPr/>
              <a:t>2/11/23</a:t>
            </a:fld>
            <a:endParaRPr lang="en-US" alt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fld id="{99945ACD-8CA8-4F45-BC10-1C92EC0C9E67}" type="slidenum">
              <a:rPr lang="en-US" altLang="en-US"/>
              <a:pPr/>
              <a:t>‹#›</a:t>
            </a:fld>
            <a:endParaRPr lang="en-US" altLang="en-US"/>
          </a:p>
        </p:txBody>
      </p:sp>
    </p:spTree>
    <p:extLst>
      <p:ext uri="{BB962C8B-B14F-4D97-AF65-F5344CB8AC3E}">
        <p14:creationId xmlns:p14="http://schemas.microsoft.com/office/powerpoint/2010/main" val="10349492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8594844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fld id="{103BB270-10BE-6944-B7B3-17AB82B89D8C}" type="datetime1">
              <a:rPr lang="en-US" altLang="en-US"/>
              <a:pPr/>
              <a:t>2/11/23</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1EA86306-A662-4A44-A3FE-981AECE0E12D}" type="slidenum">
              <a:rPr lang="en-US" altLang="en-US"/>
              <a:pPr/>
              <a:t>‹#›</a:t>
            </a:fld>
            <a:endParaRPr lang="en-US" altLang="en-US"/>
          </a:p>
        </p:txBody>
      </p:sp>
    </p:spTree>
    <p:extLst>
      <p:ext uri="{BB962C8B-B14F-4D97-AF65-F5344CB8AC3E}">
        <p14:creationId xmlns:p14="http://schemas.microsoft.com/office/powerpoint/2010/main" val="65488734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fld id="{0E8791C0-FCA6-9C41-B2AA-CF848B2755F4}" type="datetime1">
              <a:rPr lang="en-US" altLang="en-US"/>
              <a:pPr/>
              <a:t>2/11/23</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D5688FFB-6E26-D344-948C-3E5A74975006}" type="slidenum">
              <a:rPr lang="en-US" altLang="en-US"/>
              <a:pPr/>
              <a:t>‹#›</a:t>
            </a:fld>
            <a:endParaRPr lang="en-US" altLang="en-US"/>
          </a:p>
        </p:txBody>
      </p:sp>
    </p:spTree>
    <p:extLst>
      <p:ext uri="{BB962C8B-B14F-4D97-AF65-F5344CB8AC3E}">
        <p14:creationId xmlns:p14="http://schemas.microsoft.com/office/powerpoint/2010/main" val="152919574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Tree>
    <p:extLst>
      <p:ext uri="{BB962C8B-B14F-4D97-AF65-F5344CB8AC3E}">
        <p14:creationId xmlns:p14="http://schemas.microsoft.com/office/powerpoint/2010/main" val="392035568"/>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5354340"/>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Tree>
    <p:extLst>
      <p:ext uri="{BB962C8B-B14F-4D97-AF65-F5344CB8AC3E}">
        <p14:creationId xmlns:p14="http://schemas.microsoft.com/office/powerpoint/2010/main" val="87755422"/>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9023311"/>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4613810"/>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47267605"/>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9321801"/>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74542566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4544919"/>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396473730"/>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8044878"/>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6811305"/>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9229320"/>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70517873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6251EC0F-360C-FE40-B9B7-3B6973766E35}" type="slidenum">
              <a:rPr lang="en-US" altLang="en-US"/>
              <a:pPr/>
              <a:t>‹#›</a:t>
            </a:fld>
            <a:endParaRPr lang="en-US" altLang="en-US"/>
          </a:p>
        </p:txBody>
      </p:sp>
    </p:spTree>
    <p:extLst>
      <p:ext uri="{BB962C8B-B14F-4D97-AF65-F5344CB8AC3E}">
        <p14:creationId xmlns:p14="http://schemas.microsoft.com/office/powerpoint/2010/main" val="159007944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DCD359EC-C956-8C47-A0FB-0126EE4E869A}" type="slidenum">
              <a:rPr lang="en-US" altLang="en-US"/>
              <a:pPr/>
              <a:t>‹#›</a:t>
            </a:fld>
            <a:endParaRPr lang="en-US" altLang="en-US"/>
          </a:p>
        </p:txBody>
      </p:sp>
    </p:spTree>
    <p:extLst>
      <p:ext uri="{BB962C8B-B14F-4D97-AF65-F5344CB8AC3E}">
        <p14:creationId xmlns:p14="http://schemas.microsoft.com/office/powerpoint/2010/main" val="43424862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3EFE304C-436A-B947-ACF2-CCF376D7523D}" type="slidenum">
              <a:rPr lang="en-US" altLang="en-US"/>
              <a:pPr/>
              <a:t>‹#›</a:t>
            </a:fld>
            <a:endParaRPr lang="en-US" altLang="en-US"/>
          </a:p>
        </p:txBody>
      </p:sp>
    </p:spTree>
    <p:extLst>
      <p:ext uri="{BB962C8B-B14F-4D97-AF65-F5344CB8AC3E}">
        <p14:creationId xmlns:p14="http://schemas.microsoft.com/office/powerpoint/2010/main" val="197764852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19966556-CD9C-F64D-B719-62EE9B789EEE}" type="slidenum">
              <a:rPr lang="en-US" altLang="en-US"/>
              <a:pPr/>
              <a:t>‹#›</a:t>
            </a:fld>
            <a:endParaRPr lang="en-US" altLang="en-US"/>
          </a:p>
        </p:txBody>
      </p:sp>
    </p:spTree>
    <p:extLst>
      <p:ext uri="{BB962C8B-B14F-4D97-AF65-F5344CB8AC3E}">
        <p14:creationId xmlns:p14="http://schemas.microsoft.com/office/powerpoint/2010/main" val="147050346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fld id="{E8E62862-61C1-C848-8C4A-34CE5D7F629A}" type="slidenum">
              <a:rPr lang="en-US" altLang="en-US"/>
              <a:pPr/>
              <a:t>‹#›</a:t>
            </a:fld>
            <a:endParaRPr lang="en-US" altLang="en-US"/>
          </a:p>
        </p:txBody>
      </p:sp>
    </p:spTree>
    <p:extLst>
      <p:ext uri="{BB962C8B-B14F-4D97-AF65-F5344CB8AC3E}">
        <p14:creationId xmlns:p14="http://schemas.microsoft.com/office/powerpoint/2010/main" val="14025867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608413784"/>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fld id="{3A745283-DF0B-4F42-B6C6-FDEAD3606A14}" type="slidenum">
              <a:rPr lang="en-US" altLang="en-US"/>
              <a:pPr/>
              <a:t>‹#›</a:t>
            </a:fld>
            <a:endParaRPr lang="en-US" altLang="en-US"/>
          </a:p>
        </p:txBody>
      </p:sp>
    </p:spTree>
    <p:extLst>
      <p:ext uri="{BB962C8B-B14F-4D97-AF65-F5344CB8AC3E}">
        <p14:creationId xmlns:p14="http://schemas.microsoft.com/office/powerpoint/2010/main" val="55247341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fld id="{4E9DEAA9-7D01-434F-978E-BAC297D4E376}" type="slidenum">
              <a:rPr lang="en-US" altLang="en-US"/>
              <a:pPr/>
              <a:t>‹#›</a:t>
            </a:fld>
            <a:endParaRPr lang="en-US" altLang="en-US"/>
          </a:p>
        </p:txBody>
      </p:sp>
    </p:spTree>
    <p:extLst>
      <p:ext uri="{BB962C8B-B14F-4D97-AF65-F5344CB8AC3E}">
        <p14:creationId xmlns:p14="http://schemas.microsoft.com/office/powerpoint/2010/main" val="114340828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17C0C08D-AE25-D940-886D-88EC268E77DE}" type="slidenum">
              <a:rPr lang="en-US" altLang="en-US"/>
              <a:pPr/>
              <a:t>‹#›</a:t>
            </a:fld>
            <a:endParaRPr lang="en-US" altLang="en-US"/>
          </a:p>
        </p:txBody>
      </p:sp>
    </p:spTree>
    <p:extLst>
      <p:ext uri="{BB962C8B-B14F-4D97-AF65-F5344CB8AC3E}">
        <p14:creationId xmlns:p14="http://schemas.microsoft.com/office/powerpoint/2010/main" val="18821325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F054B5BA-6714-3047-AF60-B2836FD60E55}" type="slidenum">
              <a:rPr lang="en-US" altLang="en-US"/>
              <a:pPr/>
              <a:t>‹#›</a:t>
            </a:fld>
            <a:endParaRPr lang="en-US" altLang="en-US"/>
          </a:p>
        </p:txBody>
      </p:sp>
    </p:spTree>
    <p:extLst>
      <p:ext uri="{BB962C8B-B14F-4D97-AF65-F5344CB8AC3E}">
        <p14:creationId xmlns:p14="http://schemas.microsoft.com/office/powerpoint/2010/main" val="55941292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1F6EAF0A-518D-A045-AD5B-401D32D9C9B2}" type="slidenum">
              <a:rPr lang="en-US" altLang="en-US"/>
              <a:pPr/>
              <a:t>‹#›</a:t>
            </a:fld>
            <a:endParaRPr lang="en-US" altLang="en-US"/>
          </a:p>
        </p:txBody>
      </p:sp>
    </p:spTree>
    <p:extLst>
      <p:ext uri="{BB962C8B-B14F-4D97-AF65-F5344CB8AC3E}">
        <p14:creationId xmlns:p14="http://schemas.microsoft.com/office/powerpoint/2010/main" val="188416763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EE63F89B-7477-3D48-9105-1C51204E7661}" type="slidenum">
              <a:rPr lang="en-US" altLang="en-US"/>
              <a:pPr/>
              <a:t>‹#›</a:t>
            </a:fld>
            <a:endParaRPr lang="en-US" altLang="en-US"/>
          </a:p>
        </p:txBody>
      </p:sp>
    </p:spTree>
    <p:extLst>
      <p:ext uri="{BB962C8B-B14F-4D97-AF65-F5344CB8AC3E}">
        <p14:creationId xmlns:p14="http://schemas.microsoft.com/office/powerpoint/2010/main" val="147344206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Tree>
    <p:extLst>
      <p:ext uri="{BB962C8B-B14F-4D97-AF65-F5344CB8AC3E}">
        <p14:creationId xmlns:p14="http://schemas.microsoft.com/office/powerpoint/2010/main" val="201305624"/>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962600"/>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Tree>
    <p:extLst>
      <p:ext uri="{BB962C8B-B14F-4D97-AF65-F5344CB8AC3E}">
        <p14:creationId xmlns:p14="http://schemas.microsoft.com/office/powerpoint/2010/main" val="776532036"/>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843345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3500521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6898537"/>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3911899"/>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31419379"/>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20145550"/>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1665947468"/>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619290071"/>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7900973"/>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487131"/>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3903881"/>
      </p:ext>
    </p:extLst>
  </p:cSld>
  <p:clrMapOvr>
    <a:masterClrMapping/>
  </p:clrMapOvr>
  <p:transition/>
  <p:hf hdr="0" ftr="0" dt="0"/>
</p:sldLayout>
</file>

<file path=ppt/slideLayouts/slideLayout30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7684930"/>
      </p:ext>
    </p:extLst>
  </p:cSld>
  <p:clrMapOvr>
    <a:masterClrMapping/>
  </p:clrMapOvr>
  <p:hf hdr="0" ftr="0" dt="0"/>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Tree>
    <p:extLst>
      <p:ext uri="{BB962C8B-B14F-4D97-AF65-F5344CB8AC3E}">
        <p14:creationId xmlns:p14="http://schemas.microsoft.com/office/powerpoint/2010/main" val="1776808933"/>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4575198"/>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1845894"/>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Tree>
    <p:extLst>
      <p:ext uri="{BB962C8B-B14F-4D97-AF65-F5344CB8AC3E}">
        <p14:creationId xmlns:p14="http://schemas.microsoft.com/office/powerpoint/2010/main" val="404158660"/>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7370163"/>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8657199"/>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3387981"/>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548899"/>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1501252996"/>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260152959"/>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2713773"/>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427281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3594324"/>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2739668"/>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02518719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4" name="Rectangle 3"/>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D4CAD551-D6EC-0F49-85AA-2B83144B6E76}"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23380595"/>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3" name="Rectangle 2"/>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DA6E9434-E045-A745-8CCD-DA8F071680E7}"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Tree>
    <p:extLst>
      <p:ext uri="{BB962C8B-B14F-4D97-AF65-F5344CB8AC3E}">
        <p14:creationId xmlns:p14="http://schemas.microsoft.com/office/powerpoint/2010/main" val="1287859999"/>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fld id="{6AB47F07-F7E3-D046-9599-8E3CB1372119}" type="slidenum">
              <a:rPr lang="en-US" altLang="en-US"/>
              <a:pPr/>
              <a:t>‹#›</a:t>
            </a:fld>
            <a:endParaRPr lang="en-US" altLang="en-US"/>
          </a:p>
        </p:txBody>
      </p:sp>
    </p:spTree>
    <p:extLst>
      <p:ext uri="{BB962C8B-B14F-4D97-AF65-F5344CB8AC3E}">
        <p14:creationId xmlns:p14="http://schemas.microsoft.com/office/powerpoint/2010/main" val="196768109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fld id="{E88988D9-E59A-C848-ADF8-EF7FADA55F58}" type="slidenum">
              <a:rPr lang="en-US" altLang="en-US"/>
              <a:pPr/>
              <a:t>‹#›</a:t>
            </a:fld>
            <a:endParaRPr lang="en-US" altLang="en-US"/>
          </a:p>
        </p:txBody>
      </p:sp>
    </p:spTree>
    <p:extLst>
      <p:ext uri="{BB962C8B-B14F-4D97-AF65-F5344CB8AC3E}">
        <p14:creationId xmlns:p14="http://schemas.microsoft.com/office/powerpoint/2010/main" val="185095292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fld id="{BFBD8DE4-E6D8-414F-ACB2-2C4E70A4A488}" type="slidenum">
              <a:rPr lang="en-US" altLang="en-US"/>
              <a:pPr/>
              <a:t>‹#›</a:t>
            </a:fld>
            <a:endParaRPr lang="en-US" altLang="en-US"/>
          </a:p>
        </p:txBody>
      </p:sp>
    </p:spTree>
    <p:extLst>
      <p:ext uri="{BB962C8B-B14F-4D97-AF65-F5344CB8AC3E}">
        <p14:creationId xmlns:p14="http://schemas.microsoft.com/office/powerpoint/2010/main" val="43711646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fld id="{11A9E824-FEA2-CC41-96B6-FC4AC9C3818C}" type="slidenum">
              <a:rPr lang="en-US" altLang="en-US"/>
              <a:pPr/>
              <a:t>‹#›</a:t>
            </a:fld>
            <a:endParaRPr lang="en-US" altLang="en-US"/>
          </a:p>
        </p:txBody>
      </p:sp>
    </p:spTree>
    <p:extLst>
      <p:ext uri="{BB962C8B-B14F-4D97-AF65-F5344CB8AC3E}">
        <p14:creationId xmlns:p14="http://schemas.microsoft.com/office/powerpoint/2010/main" val="170436508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custDataLst>
              <p:tags r:id="rId2"/>
            </p:custDataLst>
          </p:nvPr>
        </p:nvSpPr>
        <p:spPr>
          <a:ln/>
        </p:spPr>
        <p:txBody>
          <a:bodyPr/>
          <a:lstStyle>
            <a:lvl1pPr>
              <a:defRPr/>
            </a:lvl1pPr>
          </a:lstStyle>
          <a:p>
            <a:fld id="{E77FC4B9-E1DB-6441-8A95-D217C4CFF8C6}" type="slidenum">
              <a:rPr lang="en-US" altLang="en-US"/>
              <a:pPr/>
              <a:t>‹#›</a:t>
            </a:fld>
            <a:endParaRPr lang="en-US" altLang="en-US"/>
          </a:p>
        </p:txBody>
      </p:sp>
    </p:spTree>
    <p:extLst>
      <p:ext uri="{BB962C8B-B14F-4D97-AF65-F5344CB8AC3E}">
        <p14:creationId xmlns:p14="http://schemas.microsoft.com/office/powerpoint/2010/main" val="117691134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custDataLst>
              <p:tags r:id="rId2"/>
            </p:custDataLst>
          </p:nvPr>
        </p:nvSpPr>
        <p:spPr>
          <a:ln/>
        </p:spPr>
        <p:txBody>
          <a:bodyPr/>
          <a:lstStyle>
            <a:lvl1pPr>
              <a:defRPr/>
            </a:lvl1pPr>
          </a:lstStyle>
          <a:p>
            <a:fld id="{A2DB3E74-E053-D549-867A-302C1E47686C}" type="slidenum">
              <a:rPr lang="en-US" altLang="en-US"/>
              <a:pPr/>
              <a:t>‹#›</a:t>
            </a:fld>
            <a:endParaRPr lang="en-US" altLang="en-US"/>
          </a:p>
        </p:txBody>
      </p:sp>
    </p:spTree>
    <p:extLst>
      <p:ext uri="{BB962C8B-B14F-4D97-AF65-F5344CB8AC3E}">
        <p14:creationId xmlns:p14="http://schemas.microsoft.com/office/powerpoint/2010/main" val="6384220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798315"/>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custDataLst>
              <p:tags r:id="rId2"/>
            </p:custDataLst>
          </p:nvPr>
        </p:nvSpPr>
        <p:spPr>
          <a:ln/>
        </p:spPr>
        <p:txBody>
          <a:bodyPr/>
          <a:lstStyle>
            <a:lvl1pPr>
              <a:defRPr/>
            </a:lvl1pPr>
          </a:lstStyle>
          <a:p>
            <a:fld id="{6FBC631B-D39A-4E45-B971-6133E836D212}" type="slidenum">
              <a:rPr lang="en-US" altLang="en-US"/>
              <a:pPr/>
              <a:t>‹#›</a:t>
            </a:fld>
            <a:endParaRPr lang="en-US" altLang="en-US"/>
          </a:p>
        </p:txBody>
      </p:sp>
    </p:spTree>
    <p:extLst>
      <p:ext uri="{BB962C8B-B14F-4D97-AF65-F5344CB8AC3E}">
        <p14:creationId xmlns:p14="http://schemas.microsoft.com/office/powerpoint/2010/main" val="194332768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fld id="{ED4DEFA7-3D25-204F-97D9-CBB1FE31EDC7}" type="slidenum">
              <a:rPr lang="en-US" altLang="en-US"/>
              <a:pPr/>
              <a:t>‹#›</a:t>
            </a:fld>
            <a:endParaRPr lang="en-US" altLang="en-US"/>
          </a:p>
        </p:txBody>
      </p:sp>
    </p:spTree>
    <p:extLst>
      <p:ext uri="{BB962C8B-B14F-4D97-AF65-F5344CB8AC3E}">
        <p14:creationId xmlns:p14="http://schemas.microsoft.com/office/powerpoint/2010/main" val="195344337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fld id="{01FE09C2-3151-8B42-8812-B9380B8AA7DC}" type="slidenum">
              <a:rPr lang="en-US" altLang="en-US"/>
              <a:pPr/>
              <a:t>‹#›</a:t>
            </a:fld>
            <a:endParaRPr lang="en-US" altLang="en-US"/>
          </a:p>
        </p:txBody>
      </p:sp>
    </p:spTree>
    <p:extLst>
      <p:ext uri="{BB962C8B-B14F-4D97-AF65-F5344CB8AC3E}">
        <p14:creationId xmlns:p14="http://schemas.microsoft.com/office/powerpoint/2010/main" val="187685554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fld id="{C01B1017-BE04-0643-A843-86B1E68DA691}" type="slidenum">
              <a:rPr lang="en-US" altLang="en-US"/>
              <a:pPr/>
              <a:t>‹#›</a:t>
            </a:fld>
            <a:endParaRPr lang="en-US" altLang="en-US"/>
          </a:p>
        </p:txBody>
      </p:sp>
    </p:spTree>
    <p:extLst>
      <p:ext uri="{BB962C8B-B14F-4D97-AF65-F5344CB8AC3E}">
        <p14:creationId xmlns:p14="http://schemas.microsoft.com/office/powerpoint/2010/main" val="106975593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8"/>
            <a:ext cx="2057400" cy="60499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60499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fld id="{57F66672-86EC-3142-B59B-FA858EE79C97}" type="slidenum">
              <a:rPr lang="en-US" altLang="en-US"/>
              <a:pPr/>
              <a:t>‹#›</a:t>
            </a:fld>
            <a:endParaRPr lang="en-US" altLang="en-US"/>
          </a:p>
        </p:txBody>
      </p:sp>
    </p:spTree>
    <p:extLst>
      <p:ext uri="{BB962C8B-B14F-4D97-AF65-F5344CB8AC3E}">
        <p14:creationId xmlns:p14="http://schemas.microsoft.com/office/powerpoint/2010/main" val="123737910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custDataLst>
              <p:tags r:id="rId1"/>
            </p:custDataLst>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a:solidFill>
                    <a:srgbClr val="000000"/>
                  </a:solidFill>
                  <a:latin typeface="Arial" charset="0"/>
                </a:rPr>
                <a:t>CONFIDENTIAL</a:t>
              </a:r>
            </a:p>
          </p:txBody>
        </p:sp>
        <p:sp>
          <p:nvSpPr>
            <p:cNvPr id="6" name="McK Document" hidden="1"/>
            <p:cNvSpPr txBox="1">
              <a:spLocks noChangeArrowheads="1"/>
            </p:cNvSpPr>
            <p:nvPr userDrawn="1"/>
          </p:nvSpPr>
          <p:spPr bwMode="auto">
            <a:xfrm>
              <a:off x="1663" y="3031"/>
              <a:ext cx="3167" cy="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b">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a:solidFill>
                    <a:srgbClr val="000000"/>
                  </a:solidFill>
                  <a:latin typeface="Arial" charset="0"/>
                </a:rPr>
                <a:t>Document</a:t>
              </a:r>
            </a:p>
          </p:txBody>
        </p:sp>
        <p:sp>
          <p:nvSpPr>
            <p:cNvPr id="7" name="McK Date" hidden="1"/>
            <p:cNvSpPr txBox="1">
              <a:spLocks noChangeArrowheads="1"/>
            </p:cNvSpPr>
            <p:nvPr userDrawn="1"/>
          </p:nvSpPr>
          <p:spPr bwMode="auto">
            <a:xfrm>
              <a:off x="1663" y="3216"/>
              <a:ext cx="3167"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a:solidFill>
                    <a:srgbClr val="000000"/>
                  </a:solidFill>
                  <a:latin typeface="Arial" charset="0"/>
                </a:rPr>
                <a:t>Date</a:t>
              </a:r>
            </a:p>
          </p:txBody>
        </p:sp>
        <p:sp>
          <p:nvSpPr>
            <p:cNvPr id="8" name="McK Disclaimer" hidden="1"/>
            <p:cNvSpPr>
              <a:spLocks noChangeArrowheads="1"/>
            </p:cNvSpPr>
            <p:nvPr userDrawn="1">
              <p:custDataLst>
                <p:tags r:id="rId3"/>
              </p:custDataLst>
            </p:nvPr>
          </p:nvSpPr>
          <p:spPr bwMode="auto">
            <a:xfrm>
              <a:off x="1663" y="3759"/>
              <a:ext cx="2391" cy="4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b">
              <a:spAutoFit/>
            </a:bodyPr>
            <a:lstStyle>
              <a:lvl1pPr defTabSz="819150" eaLnBrk="0" hangingPunct="0">
                <a:defRPr sz="1200" b="1">
                  <a:solidFill>
                    <a:schemeClr val="tx1"/>
                  </a:solidFill>
                  <a:latin typeface="Arial" charset="0"/>
                  <a:ea typeface="ＭＳ Ｐゴシック" charset="-128"/>
                </a:defRPr>
              </a:lvl1pPr>
              <a:lvl2pPr marL="742950" indent="-285750" defTabSz="819150" eaLnBrk="0" hangingPunct="0">
                <a:defRPr sz="1200" b="1">
                  <a:solidFill>
                    <a:schemeClr val="tx1"/>
                  </a:solidFill>
                  <a:latin typeface="Arial" charset="0"/>
                  <a:ea typeface="ＭＳ Ｐゴシック" charset="-128"/>
                </a:defRPr>
              </a:lvl2pPr>
              <a:lvl3pPr marL="1143000" indent="-228600" defTabSz="819150" eaLnBrk="0" hangingPunct="0">
                <a:defRPr sz="1200" b="1">
                  <a:solidFill>
                    <a:schemeClr val="tx1"/>
                  </a:solidFill>
                  <a:latin typeface="Arial" charset="0"/>
                  <a:ea typeface="ＭＳ Ｐゴシック" charset="-128"/>
                </a:defRPr>
              </a:lvl3pPr>
              <a:lvl4pPr marL="1600200" indent="-228600" defTabSz="819150" eaLnBrk="0" hangingPunct="0">
                <a:defRPr sz="1200" b="1">
                  <a:solidFill>
                    <a:schemeClr val="tx1"/>
                  </a:solidFill>
                  <a:latin typeface="Arial" charset="0"/>
                  <a:ea typeface="ＭＳ Ｐゴシック" charset="-128"/>
                </a:defRPr>
              </a:lvl4pPr>
              <a:lvl5pPr marL="2057400" indent="-228600" defTabSz="819150" eaLnBrk="0" hangingPunct="0">
                <a:defRPr sz="1200" b="1">
                  <a:solidFill>
                    <a:schemeClr val="tx1"/>
                  </a:solidFill>
                  <a:latin typeface="Arial" charset="0"/>
                  <a:ea typeface="ＭＳ Ｐゴシック" charset="-128"/>
                </a:defRPr>
              </a:lvl5pPr>
              <a:lvl6pPr marL="2514600" indent="-228600" defTabSz="8191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8191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8191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819150" eaLnBrk="0" fontAlgn="base" hangingPunct="0">
                <a:spcBef>
                  <a:spcPct val="0"/>
                </a:spcBef>
                <a:spcAft>
                  <a:spcPct val="0"/>
                </a:spcAft>
                <a:defRPr sz="1200" b="1">
                  <a:solidFill>
                    <a:schemeClr val="tx1"/>
                  </a:solidFill>
                  <a:latin typeface="Arial" charset="0"/>
                  <a:ea typeface="ＭＳ Ｐゴシック" charset="-128"/>
                </a:defRPr>
              </a:lvl9pPr>
            </a:lstStyle>
            <a:p>
              <a:r>
                <a:rPr lang="en-US" altLang="en-US" sz="900" b="0">
                  <a:solidFill>
                    <a:srgbClr val="000000"/>
                  </a:solidFill>
                </a:rPr>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5085192" name="Rectangle 8"/>
          <p:cNvSpPr>
            <a:spLocks noGrp="1" noChangeArrowheads="1"/>
          </p:cNvSpPr>
          <p:nvPr>
            <p:ph type="ctrTitle"/>
          </p:nvPr>
        </p:nvSpPr>
        <p:spPr>
          <a:xfrm>
            <a:off x="2693988" y="2757489"/>
            <a:ext cx="5129212" cy="369332"/>
          </a:xfrm>
        </p:spPr>
        <p:txBody>
          <a:bodyPr/>
          <a:lstStyle>
            <a:lvl1pPr>
              <a:defRPr sz="2400" b="0"/>
            </a:lvl1pPr>
          </a:lstStyle>
          <a:p>
            <a:pPr lvl="0"/>
            <a:r>
              <a:rPr lang="en-US" noProof="0"/>
              <a:t>Click to edit Master title style</a:t>
            </a:r>
          </a:p>
        </p:txBody>
      </p:sp>
      <p:sp>
        <p:nvSpPr>
          <p:cNvPr id="5085193" name="Rectangle 9"/>
          <p:cNvSpPr>
            <a:spLocks noGrp="1" noChangeArrowheads="1"/>
          </p:cNvSpPr>
          <p:nvPr>
            <p:ph type="subTitle" idx="1"/>
          </p:nvPr>
        </p:nvSpPr>
        <p:spPr>
          <a:xfrm>
            <a:off x="2693988" y="3962400"/>
            <a:ext cx="5129212" cy="215444"/>
          </a:xfrm>
        </p:spPr>
        <p:txBody>
          <a:bodyPr/>
          <a:lstStyle>
            <a:lvl1pPr>
              <a:defRPr sz="1400"/>
            </a:lvl1pPr>
          </a:lstStyle>
          <a:p>
            <a:pPr lvl="0"/>
            <a:r>
              <a:rPr lang="en-US" noProof="0"/>
              <a:t>Click to edit Master subtitle style</a:t>
            </a:r>
          </a:p>
        </p:txBody>
      </p:sp>
      <p:sp>
        <p:nvSpPr>
          <p:cNvPr id="9" name="doc id"/>
          <p:cNvSpPr>
            <a:spLocks noGrp="1" noChangeArrowheads="1"/>
          </p:cNvSpPr>
          <p:nvPr>
            <p:ph type="ftr" sz="quarter" idx="10"/>
            <p:custDataLst>
              <p:tags r:id="rId2"/>
            </p:custDataLst>
          </p:nvPr>
        </p:nvSpPr>
        <p:spPr bwMode="auto">
          <a:xfrm>
            <a:off x="8915400" y="36513"/>
            <a:ext cx="0" cy="123825"/>
          </a:xfrm>
          <a:prstGeom prst="rect">
            <a:avLst/>
          </a:prstGeom>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0" tIns="0" rIns="0" bIns="0" numCol="1" anchor="t" anchorCtr="0" compatLnSpc="1">
            <a:prstTxWarp prst="textNoShape">
              <a:avLst/>
            </a:prstTxWarp>
            <a:spAutoFit/>
          </a:bodyPr>
          <a:lstStyle>
            <a:lvl1pPr algn="r" defTabSz="911531">
              <a:defRPr sz="800" b="0">
                <a:solidFill>
                  <a:srgbClr val="000000"/>
                </a:solidFill>
                <a:ea typeface="ＭＳ Ｐゴシック" charset="0"/>
                <a:cs typeface="+mn-cs"/>
              </a:defRPr>
            </a:lvl1pPr>
          </a:lstStyle>
          <a:p>
            <a:pPr>
              <a:defRPr/>
            </a:pPr>
            <a:endParaRPr lang="de-DE"/>
          </a:p>
        </p:txBody>
      </p:sp>
    </p:spTree>
    <p:extLst>
      <p:ext uri="{BB962C8B-B14F-4D97-AF65-F5344CB8AC3E}">
        <p14:creationId xmlns:p14="http://schemas.microsoft.com/office/powerpoint/2010/main" val="29850196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BB10ED05-03EE-364D-A2AC-6B98494314F1}" type="slidenum">
              <a:rPr lang="en-US" altLang="en-US"/>
              <a:pPr/>
              <a:t>‹#›</a:t>
            </a:fld>
            <a:endParaRPr lang="en-US" altLang="en-US"/>
          </a:p>
        </p:txBody>
      </p:sp>
    </p:spTree>
    <p:extLst>
      <p:ext uri="{BB962C8B-B14F-4D97-AF65-F5344CB8AC3E}">
        <p14:creationId xmlns:p14="http://schemas.microsoft.com/office/powerpoint/2010/main" val="30911229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231106"/>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4099136"/>
            <a:ext cx="7772400" cy="30777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
        <p:nvSpPr>
          <p:cNvPr id="4" name="Slide Number Placeholder 3"/>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45B1F79A-AD5F-DA46-BBDA-31B11AF4B8AD}" type="slidenum">
              <a:rPr lang="en-US" altLang="en-US"/>
              <a:pPr/>
              <a:t>‹#›</a:t>
            </a:fld>
            <a:endParaRPr lang="en-US" altLang="en-US"/>
          </a:p>
        </p:txBody>
      </p:sp>
    </p:spTree>
    <p:extLst>
      <p:ext uri="{BB962C8B-B14F-4D97-AF65-F5344CB8AC3E}">
        <p14:creationId xmlns:p14="http://schemas.microsoft.com/office/powerpoint/2010/main" val="42068748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426" y="1298575"/>
            <a:ext cx="4319587" cy="208711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7412" y="1298575"/>
            <a:ext cx="4321175" cy="208711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22F71C9E-8662-5E40-BD50-2F258EFE50EE}" type="slidenum">
              <a:rPr lang="en-US" altLang="en-US"/>
              <a:pPr/>
              <a:t>‹#›</a:t>
            </a:fld>
            <a:endParaRPr lang="en-US" altLang="en-US"/>
          </a:p>
        </p:txBody>
      </p:sp>
    </p:spTree>
    <p:extLst>
      <p:ext uri="{BB962C8B-B14F-4D97-AF65-F5344CB8AC3E}">
        <p14:creationId xmlns:p14="http://schemas.microsoft.com/office/powerpoint/2010/main" val="166947577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9174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37494"/>
            <a:ext cx="4040188" cy="737381"/>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87"/>
            <a:ext cx="4040188" cy="144590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437494"/>
            <a:ext cx="4041775" cy="737381"/>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87"/>
            <a:ext cx="4041775" cy="144590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3521D1C9-AA02-704F-AFAE-70340A0260F3}" type="slidenum">
              <a:rPr lang="en-US" altLang="en-US"/>
              <a:pPr/>
              <a:t>‹#›</a:t>
            </a:fld>
            <a:endParaRPr lang="en-US" altLang="en-US"/>
          </a:p>
        </p:txBody>
      </p:sp>
    </p:spTree>
    <p:extLst>
      <p:ext uri="{BB962C8B-B14F-4D97-AF65-F5344CB8AC3E}">
        <p14:creationId xmlns:p14="http://schemas.microsoft.com/office/powerpoint/2010/main" val="18130801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2038664370"/>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D68CB6A3-AA3C-6D4A-9E99-A27681342637}" type="slidenum">
              <a:rPr lang="en-US" altLang="en-US"/>
              <a:pPr/>
              <a:t>‹#›</a:t>
            </a:fld>
            <a:endParaRPr lang="en-US" altLang="en-US"/>
          </a:p>
        </p:txBody>
      </p:sp>
    </p:spTree>
    <p:extLst>
      <p:ext uri="{BB962C8B-B14F-4D97-AF65-F5344CB8AC3E}">
        <p14:creationId xmlns:p14="http://schemas.microsoft.com/office/powerpoint/2010/main" val="157906897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E8EFA3B9-659E-0745-BF1F-BE1EE7AF5548}" type="slidenum">
              <a:rPr lang="en-US" altLang="en-US"/>
              <a:pPr/>
              <a:t>‹#›</a:t>
            </a:fld>
            <a:endParaRPr lang="en-US" altLang="en-US"/>
          </a:p>
        </p:txBody>
      </p:sp>
    </p:spTree>
    <p:extLst>
      <p:ext uri="{BB962C8B-B14F-4D97-AF65-F5344CB8AC3E}">
        <p14:creationId xmlns:p14="http://schemas.microsoft.com/office/powerpoint/2010/main" val="39519130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819559"/>
            <a:ext cx="3008313" cy="615553"/>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24012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21480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Slide Number Placeholder 4"/>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F749389D-3B9E-534B-805F-4BAE14D18255}" type="slidenum">
              <a:rPr lang="en-US" altLang="en-US"/>
              <a:pPr/>
              <a:t>‹#›</a:t>
            </a:fld>
            <a:endParaRPr lang="en-US" altLang="en-US"/>
          </a:p>
        </p:txBody>
      </p:sp>
    </p:spTree>
    <p:extLst>
      <p:ext uri="{BB962C8B-B14F-4D97-AF65-F5344CB8AC3E}">
        <p14:creationId xmlns:p14="http://schemas.microsoft.com/office/powerpoint/2010/main" val="143174258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59573"/>
            <a:ext cx="5486400" cy="307777"/>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8"/>
            <a:ext cx="5486400" cy="977233"/>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21480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Slide Number Placeholder 4"/>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B38FE213-C0AA-CB4C-A01D-40855EAC482C}" type="slidenum">
              <a:rPr lang="en-US" altLang="en-US"/>
              <a:pPr/>
              <a:t>‹#›</a:t>
            </a:fld>
            <a:endParaRPr lang="en-US" altLang="en-US"/>
          </a:p>
        </p:txBody>
      </p:sp>
    </p:spTree>
    <p:extLst>
      <p:ext uri="{BB962C8B-B14F-4D97-AF65-F5344CB8AC3E}">
        <p14:creationId xmlns:p14="http://schemas.microsoft.com/office/powerpoint/2010/main" val="67213993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963923" y="1298575"/>
            <a:ext cx="2954655" cy="1222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42D699C1-2FDB-EA43-A391-1E7E34ED4C0C}" type="slidenum">
              <a:rPr lang="en-US" altLang="en-US"/>
              <a:pPr/>
              <a:t>‹#›</a:t>
            </a:fld>
            <a:endParaRPr lang="en-US" altLang="en-US"/>
          </a:p>
        </p:txBody>
      </p:sp>
    </p:spTree>
    <p:extLst>
      <p:ext uri="{BB962C8B-B14F-4D97-AF65-F5344CB8AC3E}">
        <p14:creationId xmlns:p14="http://schemas.microsoft.com/office/powerpoint/2010/main" val="22672338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33813" y="234950"/>
            <a:ext cx="584775" cy="228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90177" y="234950"/>
            <a:ext cx="1477328" cy="228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655BA2FD-6518-344A-BC7B-CB2B1584D12C}" type="slidenum">
              <a:rPr lang="en-US" altLang="en-US"/>
              <a:pPr/>
              <a:t>‹#›</a:t>
            </a:fld>
            <a:endParaRPr lang="en-US" altLang="en-US"/>
          </a:p>
        </p:txBody>
      </p:sp>
    </p:spTree>
    <p:extLst>
      <p:ext uri="{BB962C8B-B14F-4D97-AF65-F5344CB8AC3E}">
        <p14:creationId xmlns:p14="http://schemas.microsoft.com/office/powerpoint/2010/main" val="190789502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2238" y="234950"/>
            <a:ext cx="8793162" cy="292388"/>
          </a:xfrm>
        </p:spPr>
        <p:txBody>
          <a:bodyPr/>
          <a:lstStyle/>
          <a:p>
            <a:r>
              <a:rPr lang="en-US"/>
              <a:t>Click to edit Master title style</a:t>
            </a:r>
          </a:p>
        </p:txBody>
      </p:sp>
      <p:sp>
        <p:nvSpPr>
          <p:cNvPr id="3" name="Chart Placeholder 2"/>
          <p:cNvSpPr>
            <a:spLocks noGrp="1"/>
          </p:cNvSpPr>
          <p:nvPr>
            <p:ph type="chart" idx="1"/>
          </p:nvPr>
        </p:nvSpPr>
        <p:spPr>
          <a:xfrm>
            <a:off x="125413" y="1298576"/>
            <a:ext cx="8793162" cy="251288"/>
          </a:xfrm>
        </p:spPr>
        <p:txBody>
          <a:bodyPr/>
          <a:lstStyle/>
          <a:p>
            <a:pPr lvl="0"/>
            <a:r>
              <a:rPr lang="en-US" noProof="0"/>
              <a:t>Click icon to add chart</a:t>
            </a:r>
          </a:p>
        </p:txBody>
      </p:sp>
      <p:sp>
        <p:nvSpPr>
          <p:cNvPr id="4" name="Slide Number Placeholder 3"/>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181766BB-721B-2F44-9914-80D105185F28}" type="slidenum">
              <a:rPr lang="en-US" altLang="en-US"/>
              <a:pPr/>
              <a:t>‹#›</a:t>
            </a:fld>
            <a:endParaRPr lang="en-US" altLang="en-US"/>
          </a:p>
        </p:txBody>
      </p:sp>
    </p:spTree>
    <p:extLst>
      <p:ext uri="{BB962C8B-B14F-4D97-AF65-F5344CB8AC3E}">
        <p14:creationId xmlns:p14="http://schemas.microsoft.com/office/powerpoint/2010/main" val="21954426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291746"/>
          </a:xfrm>
        </p:spPr>
        <p:txBody>
          <a:bodyPr/>
          <a:lstStyle/>
          <a:p>
            <a:r>
              <a:rPr lang="en-US"/>
              <a:t>Click to edit Master title style</a:t>
            </a:r>
          </a:p>
        </p:txBody>
      </p:sp>
      <p:sp>
        <p:nvSpPr>
          <p:cNvPr id="3" name="Text Placeholder 2"/>
          <p:cNvSpPr>
            <a:spLocks noGrp="1"/>
          </p:cNvSpPr>
          <p:nvPr>
            <p:ph type="body" sz="half" idx="1"/>
          </p:nvPr>
        </p:nvSpPr>
        <p:spPr>
          <a:xfrm>
            <a:off x="685800" y="1981201"/>
            <a:ext cx="3810000" cy="12564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1"/>
            <a:ext cx="3810000" cy="12564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0313563"/>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Tree>
    <p:extLst>
      <p:ext uri="{BB962C8B-B14F-4D97-AF65-F5344CB8AC3E}">
        <p14:creationId xmlns:p14="http://schemas.microsoft.com/office/powerpoint/2010/main" val="349517445"/>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8219756"/>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129566413"/>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Tree>
    <p:extLst>
      <p:ext uri="{BB962C8B-B14F-4D97-AF65-F5344CB8AC3E}">
        <p14:creationId xmlns:p14="http://schemas.microsoft.com/office/powerpoint/2010/main" val="1856669179"/>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7418418"/>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5706887"/>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23089412"/>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5103348"/>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625032172"/>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387451659"/>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9262009"/>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2402336"/>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625210"/>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803526"/>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29516634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11" tIns="45653" rIns="91311" bIns="45653"/>
          <a:lstStyle>
            <a:lvl1pPr>
              <a:defRPr>
                <a:solidFill>
                  <a:srgbClr val="000000"/>
                </a:solidFill>
                <a:ea typeface="ＭＳ Ｐゴシック" charset="0"/>
                <a:cs typeface="ＭＳ Ｐゴシック" charset="0"/>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11" tIns="45653" rIns="91311" bIns="45653"/>
          <a:lstStyle>
            <a:lvl1pPr>
              <a:defRPr>
                <a:solidFill>
                  <a:srgbClr val="000000"/>
                </a:solidFill>
                <a:ea typeface="ＭＳ Ｐゴシック" charset="0"/>
                <a:cs typeface="ＭＳ Ｐゴシック" charset="0"/>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vert="horz" wrap="square" lIns="91311" tIns="45653" rIns="91311" bIns="45653" numCol="1" anchor="t" anchorCtr="0" compatLnSpc="1">
            <a:prstTxWarp prst="textNoShape">
              <a:avLst/>
            </a:prstTxWarp>
          </a:bodyPr>
          <a:lstStyle>
            <a:lvl1pPr>
              <a:defRPr>
                <a:solidFill>
                  <a:srgbClr val="000000"/>
                </a:solidFill>
              </a:defRPr>
            </a:lvl1pPr>
          </a:lstStyle>
          <a:p>
            <a:fld id="{D6731132-5FC3-F24D-A054-C027B9FCB6F2}" type="slidenum">
              <a:rPr lang="en-US" altLang="zh-CN"/>
              <a:pPr/>
              <a:t>‹#›</a:t>
            </a:fld>
            <a:endParaRPr lang="en-US" altLang="zh-CN"/>
          </a:p>
        </p:txBody>
      </p:sp>
    </p:spTree>
    <p:extLst>
      <p:ext uri="{BB962C8B-B14F-4D97-AF65-F5344CB8AC3E}">
        <p14:creationId xmlns:p14="http://schemas.microsoft.com/office/powerpoint/2010/main" val="580508860"/>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3"/>
            <a:ext cx="8229600" cy="4525963"/>
          </a:xfrm>
        </p:spPr>
        <p:txBody>
          <a:bodyPr/>
          <a:lstStyle/>
          <a:p>
            <a:pPr lvl="0"/>
            <a:r>
              <a:rPr lang="en-US" noProof="0"/>
              <a:t>Click icon to add table</a:t>
            </a:r>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311" tIns="45653" rIns="91311" bIns="45653"/>
          <a:lstStyle>
            <a:lvl1pPr>
              <a:defRPr>
                <a:solidFill>
                  <a:srgbClr val="000000"/>
                </a:solidFill>
                <a:ea typeface="ＭＳ Ｐゴシック" charset="0"/>
                <a:cs typeface="ＭＳ Ｐゴシック" charset="0"/>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311" tIns="45653" rIns="91311" bIns="45653"/>
          <a:lstStyle>
            <a:lvl1pPr>
              <a:defRPr>
                <a:solidFill>
                  <a:srgbClr val="000000"/>
                </a:solidFill>
                <a:ea typeface="ＭＳ Ｐゴシック" charset="0"/>
                <a:cs typeface="ＭＳ Ｐゴシック" charset="0"/>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a:prstGeom prst="rect">
            <a:avLst/>
          </a:prstGeom>
        </p:spPr>
        <p:txBody>
          <a:bodyPr vert="horz" wrap="square" lIns="91311" tIns="45653" rIns="91311" bIns="45653" numCol="1" anchor="t" anchorCtr="0" compatLnSpc="1">
            <a:prstTxWarp prst="textNoShape">
              <a:avLst/>
            </a:prstTxWarp>
          </a:bodyPr>
          <a:lstStyle>
            <a:lvl1pPr>
              <a:defRPr>
                <a:solidFill>
                  <a:srgbClr val="000000"/>
                </a:solidFill>
              </a:defRPr>
            </a:lvl1pPr>
          </a:lstStyle>
          <a:p>
            <a:fld id="{746338A5-9B59-B841-9319-1C734C140388}" type="slidenum">
              <a:rPr lang="en-US" altLang="zh-CN"/>
              <a:pPr/>
              <a:t>‹#›</a:t>
            </a:fld>
            <a:endParaRPr lang="en-US" altLang="zh-CN"/>
          </a:p>
        </p:txBody>
      </p:sp>
    </p:spTree>
    <p:extLst>
      <p:ext uri="{BB962C8B-B14F-4D97-AF65-F5344CB8AC3E}">
        <p14:creationId xmlns:p14="http://schemas.microsoft.com/office/powerpoint/2010/main" val="42890368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A2916AA6-1AED-E845-BCCC-0EBA6BDB41D4}"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057467587"/>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4B37BAC0-0DFC-B54B-8A73-C44DA4D35BE6}"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799878206"/>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304670E7-240E-F649-9B9A-2557235FBBA1}"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555319301"/>
      </p:ext>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fld id="{4E764DCC-1852-7941-901D-8F86F33DCD08}"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382697713"/>
      </p:ext>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fld id="{B24C66D4-297F-5E4C-BE9C-B15E7B9926A1}"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476667372"/>
      </p:ext>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sldNum" sz="quarter" idx="10"/>
            <p:custDataLst>
              <p:tags r:id="rId1"/>
            </p:custDataLst>
          </p:nvPr>
        </p:nvSpPr>
        <p:spPr>
          <a:ln/>
        </p:spPr>
        <p:txBody>
          <a:bodyPr/>
          <a:lstStyle>
            <a:lvl1pPr>
              <a:defRPr/>
            </a:lvl1pPr>
          </a:lstStyle>
          <a:p>
            <a:fld id="{B55D9625-015B-D546-9EE7-3A2B99931262}"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070575321"/>
      </p:ext>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custDataLst>
              <p:tags r:id="rId1"/>
            </p:custDataLst>
          </p:nvPr>
        </p:nvSpPr>
        <p:spPr>
          <a:ln/>
        </p:spPr>
        <p:txBody>
          <a:bodyPr/>
          <a:lstStyle>
            <a:lvl1pPr>
              <a:defRPr/>
            </a:lvl1pPr>
          </a:lstStyle>
          <a:p>
            <a:fld id="{4EB4E202-D1FF-B646-8CB1-123152296EAD}"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26040125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776091"/>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fld id="{134F52FA-80A5-894A-A23E-8DF93F930E74}"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296864819"/>
      </p:ext>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fld id="{740164E9-0C61-DC4F-9CF7-00FF97EC5197}"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774044599"/>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19D6776E-7CD6-1945-AAEA-6E4A3991C2DB}"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697517721"/>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41788D9A-1478-CE4F-A701-E00BE5DBBD2A}"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2001229904"/>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11" tIns="45653" rIns="91311" bIns="4565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11" tIns="45653" rIns="91311" bIns="4565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lvl1pPr>
          </a:lstStyle>
          <a:p>
            <a:fld id="{7642F843-24BA-564E-9D0D-4D252C27A969}" type="slidenum">
              <a:rPr lang="en-US" altLang="en-US"/>
              <a:pPr/>
              <a:t>‹#›</a:t>
            </a:fld>
            <a:endParaRPr lang="en-US" altLang="en-US"/>
          </a:p>
        </p:txBody>
      </p:sp>
    </p:spTree>
    <p:extLst>
      <p:ext uri="{BB962C8B-B14F-4D97-AF65-F5344CB8AC3E}">
        <p14:creationId xmlns:p14="http://schemas.microsoft.com/office/powerpoint/2010/main" val="61790921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custDataLst>
              <p:tags r:id="rId1"/>
            </p:custDataLst>
          </p:nvPr>
        </p:nvSpPr>
        <p:spPr>
          <a:xfrm>
            <a:off x="457200" y="6245225"/>
            <a:ext cx="2133600" cy="476250"/>
          </a:xfrm>
          <a:prstGeom prst="rect">
            <a:avLst/>
          </a:prstGeom>
        </p:spPr>
        <p:txBody>
          <a:bodyPr lIns="91311" tIns="45653" rIns="91311" bIns="4565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6" name="Footer Placeholder 5"/>
          <p:cNvSpPr>
            <a:spLocks noGrp="1"/>
          </p:cNvSpPr>
          <p:nvPr>
            <p:ph type="ftr" sz="quarter" idx="11"/>
            <p:custDataLst>
              <p:tags r:id="rId2"/>
            </p:custDataLst>
          </p:nvPr>
        </p:nvSpPr>
        <p:spPr>
          <a:xfrm>
            <a:off x="3124200" y="6245225"/>
            <a:ext cx="2895600" cy="476250"/>
          </a:xfrm>
          <a:prstGeom prst="rect">
            <a:avLst/>
          </a:prstGeom>
        </p:spPr>
        <p:txBody>
          <a:bodyPr lIns="91311" tIns="45653" rIns="91311" bIns="4565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Slide Number Placeholder 6"/>
          <p:cNvSpPr>
            <a:spLocks noGrp="1"/>
          </p:cNvSpPr>
          <p:nvPr>
            <p:ph type="sldNum" sz="quarter" idx="12"/>
            <p:custDataLst>
              <p:tags r:id="rId3"/>
            </p:custDataLst>
          </p:nvPr>
        </p:nvSpPr>
        <p:spPr>
          <a:xfrm>
            <a:off x="6553200" y="6245225"/>
            <a:ext cx="2133600" cy="476250"/>
          </a:xfrm>
        </p:spPr>
        <p:txBody>
          <a:bodyPr/>
          <a:lstStyle>
            <a:lvl1pPr>
              <a:defRPr/>
            </a:lvl1pPr>
          </a:lstStyle>
          <a:p>
            <a:fld id="{27F769C2-8CA6-174B-A053-C96E53430099}" type="slidenum">
              <a:rPr lang="en-US" altLang="en-US"/>
              <a:pPr/>
              <a:t>‹#›</a:t>
            </a:fld>
            <a:endParaRPr lang="en-US" altLang="en-US"/>
          </a:p>
        </p:txBody>
      </p:sp>
    </p:spTree>
    <p:extLst>
      <p:ext uri="{BB962C8B-B14F-4D97-AF65-F5344CB8AC3E}">
        <p14:creationId xmlns:p14="http://schemas.microsoft.com/office/powerpoint/2010/main" val="1412277685"/>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11" tIns="45653" rIns="91311" bIns="45653"/>
          <a:lstStyle>
            <a:lvl1pPr>
              <a:defRPr>
                <a:solidFill>
                  <a:srgbClr val="000000"/>
                </a:solidFill>
                <a:ea typeface="ＭＳ Ｐゴシック" charset="0"/>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11" tIns="45653" rIns="91311" bIns="45653"/>
          <a:lstStyle>
            <a:lvl1pPr>
              <a:defRPr>
                <a:solidFill>
                  <a:srgbClr val="000000"/>
                </a:solidFill>
                <a:ea typeface="ＭＳ Ｐゴシック" charset="0"/>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lvl1pPr>
          </a:lstStyle>
          <a:p>
            <a:fld id="{27C1EC55-AD98-2947-9C3E-3267024C1442}" type="slidenum">
              <a:rPr lang="en-US" altLang="zh-CN"/>
              <a:pPr/>
              <a:t>‹#›</a:t>
            </a:fld>
            <a:endParaRPr lang="en-US" altLang="zh-CN"/>
          </a:p>
        </p:txBody>
      </p:sp>
    </p:spTree>
    <p:extLst>
      <p:ext uri="{BB962C8B-B14F-4D97-AF65-F5344CB8AC3E}">
        <p14:creationId xmlns:p14="http://schemas.microsoft.com/office/powerpoint/2010/main" val="2033669086"/>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3"/>
            <a:ext cx="8229600" cy="4525963"/>
          </a:xfrm>
        </p:spPr>
        <p:txBody>
          <a:bodyPr/>
          <a:lstStyle/>
          <a:p>
            <a:pPr lvl="0"/>
            <a:r>
              <a:rPr lang="en-US" noProof="0"/>
              <a:t>Click icon to add table</a:t>
            </a:r>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311" tIns="45653" rIns="91311" bIns="45653"/>
          <a:lstStyle>
            <a:lvl1pPr>
              <a:defRPr>
                <a:solidFill>
                  <a:srgbClr val="000000"/>
                </a:solidFill>
                <a:ea typeface="ＭＳ Ｐゴシック" charset="0"/>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311" tIns="45653" rIns="91311" bIns="45653"/>
          <a:lstStyle>
            <a:lvl1pPr>
              <a:defRPr>
                <a:solidFill>
                  <a:srgbClr val="000000"/>
                </a:solidFill>
                <a:ea typeface="ＭＳ Ｐゴシック" charset="0"/>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p:spPr>
        <p:txBody>
          <a:bodyPr/>
          <a:lstStyle>
            <a:lvl1pPr>
              <a:defRPr/>
            </a:lvl1pPr>
          </a:lstStyle>
          <a:p>
            <a:fld id="{260A5458-546E-4B4E-B8C6-9D3EBE0FB6D1}" type="slidenum">
              <a:rPr lang="en-US" altLang="zh-CN"/>
              <a:pPr/>
              <a:t>‹#›</a:t>
            </a:fld>
            <a:endParaRPr lang="en-US" altLang="zh-CN"/>
          </a:p>
        </p:txBody>
      </p:sp>
    </p:spTree>
    <p:extLst>
      <p:ext uri="{BB962C8B-B14F-4D97-AF65-F5344CB8AC3E}">
        <p14:creationId xmlns:p14="http://schemas.microsoft.com/office/powerpoint/2010/main" val="47656428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a:prstGeom prst="rect">
            <a:avLst/>
          </a:prstGeom>
        </p:spPr>
        <p:txBody>
          <a:bodyPr lIns="91311" tIns="45653" rIns="91311" bIns="45653"/>
          <a:lstStyle/>
          <a:p>
            <a:r>
              <a:rPr lang="en-US"/>
              <a:t>Click to edit Master title style</a:t>
            </a:r>
          </a:p>
        </p:txBody>
      </p:sp>
      <p:sp>
        <p:nvSpPr>
          <p:cNvPr id="3" name="Subtitle 2"/>
          <p:cNvSpPr>
            <a:spLocks noGrp="1"/>
          </p:cNvSpPr>
          <p:nvPr>
            <p:ph type="subTitle" idx="1"/>
          </p:nvPr>
        </p:nvSpPr>
        <p:spPr>
          <a:xfrm>
            <a:off x="1371600" y="3886202"/>
            <a:ext cx="6400800" cy="1752600"/>
          </a:xfrm>
          <a:prstGeom prst="rect">
            <a:avLst/>
          </a:prstGeom>
        </p:spPr>
        <p:txBody>
          <a:bodyPr lIns="91311" tIns="45653" rIns="91311" bIns="45653"/>
          <a:lstStyle>
            <a:lvl1pPr marL="0" indent="0" algn="ctr">
              <a:buNone/>
              <a:defRPr>
                <a:solidFill>
                  <a:schemeClr val="tx1">
                    <a:tint val="75000"/>
                  </a:schemeClr>
                </a:solidFill>
              </a:defRPr>
            </a:lvl1pPr>
            <a:lvl2pPr marL="456557" indent="0" algn="ctr">
              <a:buNone/>
              <a:defRPr>
                <a:solidFill>
                  <a:schemeClr val="tx1">
                    <a:tint val="75000"/>
                  </a:schemeClr>
                </a:solidFill>
              </a:defRPr>
            </a:lvl2pPr>
            <a:lvl3pPr marL="913116" indent="0" algn="ctr">
              <a:buNone/>
              <a:defRPr>
                <a:solidFill>
                  <a:schemeClr val="tx1">
                    <a:tint val="75000"/>
                  </a:schemeClr>
                </a:solidFill>
              </a:defRPr>
            </a:lvl3pPr>
            <a:lvl4pPr marL="1369677" indent="0" algn="ctr">
              <a:buNone/>
              <a:defRPr>
                <a:solidFill>
                  <a:schemeClr val="tx1">
                    <a:tint val="75000"/>
                  </a:schemeClr>
                </a:solidFill>
              </a:defRPr>
            </a:lvl4pPr>
            <a:lvl5pPr marL="1826233" indent="0" algn="ctr">
              <a:buNone/>
              <a:defRPr>
                <a:solidFill>
                  <a:schemeClr val="tx1">
                    <a:tint val="75000"/>
                  </a:schemeClr>
                </a:solidFill>
              </a:defRPr>
            </a:lvl5pPr>
            <a:lvl6pPr marL="2282792" indent="0" algn="ctr">
              <a:buNone/>
              <a:defRPr>
                <a:solidFill>
                  <a:schemeClr val="tx1">
                    <a:tint val="75000"/>
                  </a:schemeClr>
                </a:solidFill>
              </a:defRPr>
            </a:lvl6pPr>
            <a:lvl7pPr marL="2739351" indent="0" algn="ctr">
              <a:buNone/>
              <a:defRPr>
                <a:solidFill>
                  <a:schemeClr val="tx1">
                    <a:tint val="75000"/>
                  </a:schemeClr>
                </a:solidFill>
              </a:defRPr>
            </a:lvl7pPr>
            <a:lvl8pPr marL="3195907" indent="0" algn="ctr">
              <a:buNone/>
              <a:defRPr>
                <a:solidFill>
                  <a:schemeClr val="tx1">
                    <a:tint val="75000"/>
                  </a:schemeClr>
                </a:solidFill>
              </a:defRPr>
            </a:lvl8pPr>
            <a:lvl9pPr marL="365246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1"/>
            </p:custDataLst>
          </p:nvPr>
        </p:nvSpPr>
        <p:spPr/>
        <p:txBody>
          <a:bodyPr/>
          <a:lstStyle>
            <a:lvl1pPr>
              <a:defRPr b="1"/>
            </a:lvl1pPr>
          </a:lstStyle>
          <a:p>
            <a:fld id="{3178793A-659F-6A48-9BF9-5D1A090A50C8}" type="datetime1">
              <a:rPr lang="en-US" altLang="en-US"/>
              <a:pPr/>
              <a:t>2/11/23</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b="1"/>
            </a:lvl1pPr>
          </a:lstStyle>
          <a:p>
            <a:fld id="{EA93C5BB-9C50-4548-AB9C-B0992500DE27}" type="slidenum">
              <a:rPr lang="en-US" altLang="en-US"/>
              <a:pPr/>
              <a:t>‹#›</a:t>
            </a:fld>
            <a:endParaRPr lang="en-US" altLang="en-US"/>
          </a:p>
        </p:txBody>
      </p:sp>
    </p:spTree>
    <p:extLst>
      <p:ext uri="{BB962C8B-B14F-4D97-AF65-F5344CB8AC3E}">
        <p14:creationId xmlns:p14="http://schemas.microsoft.com/office/powerpoint/2010/main" val="108859093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11" tIns="45653" rIns="91311" bIns="45653"/>
          <a:lstStyle/>
          <a:p>
            <a:r>
              <a:rPr lang="en-US"/>
              <a:t>Click to edit Master title style</a:t>
            </a:r>
          </a:p>
        </p:txBody>
      </p:sp>
      <p:sp>
        <p:nvSpPr>
          <p:cNvPr id="3" name="Content Placeholder 2"/>
          <p:cNvSpPr>
            <a:spLocks noGrp="1"/>
          </p:cNvSpPr>
          <p:nvPr>
            <p:ph idx="1"/>
          </p:nvPr>
        </p:nvSpPr>
        <p:spPr>
          <a:xfrm>
            <a:off x="457200" y="1600203"/>
            <a:ext cx="8229600" cy="4525963"/>
          </a:xfrm>
          <a:prstGeom prst="rect">
            <a:avLst/>
          </a:prstGeom>
        </p:spPr>
        <p:txBody>
          <a:bodyPr lIns="91311" tIns="45653" rIns="91311" bIns="4565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b="1"/>
            </a:lvl1pPr>
          </a:lstStyle>
          <a:p>
            <a:fld id="{2C0D2F11-D9FA-E246-A7F1-91D70DB81782}" type="datetime1">
              <a:rPr lang="en-US" altLang="en-US"/>
              <a:pPr/>
              <a:t>2/11/23</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b="1"/>
            </a:lvl1pPr>
          </a:lstStyle>
          <a:p>
            <a:fld id="{92325C9B-7B8C-0A43-8FED-D15912715B09}" type="slidenum">
              <a:rPr lang="en-US" altLang="en-US"/>
              <a:pPr/>
              <a:t>‹#›</a:t>
            </a:fld>
            <a:endParaRPr lang="en-US" altLang="en-US"/>
          </a:p>
        </p:txBody>
      </p:sp>
    </p:spTree>
    <p:extLst>
      <p:ext uri="{BB962C8B-B14F-4D97-AF65-F5344CB8AC3E}">
        <p14:creationId xmlns:p14="http://schemas.microsoft.com/office/powerpoint/2010/main" val="16717359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4268980"/>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a:prstGeom prst="rect">
            <a:avLst/>
          </a:prstGeom>
        </p:spPr>
        <p:txBody>
          <a:bodyPr lIns="91311" tIns="45653" rIns="91311" bIns="45653"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a:prstGeom prst="rect">
            <a:avLst/>
          </a:prstGeom>
        </p:spPr>
        <p:txBody>
          <a:bodyPr lIns="91311" tIns="45653" rIns="91311" bIns="45653" anchor="b"/>
          <a:lstStyle>
            <a:lvl1pPr marL="0" indent="0">
              <a:buNone/>
              <a:defRPr sz="2000">
                <a:solidFill>
                  <a:schemeClr val="tx1">
                    <a:tint val="75000"/>
                  </a:schemeClr>
                </a:solidFill>
              </a:defRPr>
            </a:lvl1pPr>
            <a:lvl2pPr marL="456557" indent="0">
              <a:buNone/>
              <a:defRPr sz="1800">
                <a:solidFill>
                  <a:schemeClr val="tx1">
                    <a:tint val="75000"/>
                  </a:schemeClr>
                </a:solidFill>
              </a:defRPr>
            </a:lvl2pPr>
            <a:lvl3pPr marL="913116" indent="0">
              <a:buNone/>
              <a:defRPr sz="1600">
                <a:solidFill>
                  <a:schemeClr val="tx1">
                    <a:tint val="75000"/>
                  </a:schemeClr>
                </a:solidFill>
              </a:defRPr>
            </a:lvl3pPr>
            <a:lvl4pPr marL="1369677" indent="0">
              <a:buNone/>
              <a:defRPr sz="1400">
                <a:solidFill>
                  <a:schemeClr val="tx1">
                    <a:tint val="75000"/>
                  </a:schemeClr>
                </a:solidFill>
              </a:defRPr>
            </a:lvl4pPr>
            <a:lvl5pPr marL="1826233" indent="0">
              <a:buNone/>
              <a:defRPr sz="1400">
                <a:solidFill>
                  <a:schemeClr val="tx1">
                    <a:tint val="75000"/>
                  </a:schemeClr>
                </a:solidFill>
              </a:defRPr>
            </a:lvl5pPr>
            <a:lvl6pPr marL="2282792" indent="0">
              <a:buNone/>
              <a:defRPr sz="1400">
                <a:solidFill>
                  <a:schemeClr val="tx1">
                    <a:tint val="75000"/>
                  </a:schemeClr>
                </a:solidFill>
              </a:defRPr>
            </a:lvl6pPr>
            <a:lvl7pPr marL="2739351" indent="0">
              <a:buNone/>
              <a:defRPr sz="1400">
                <a:solidFill>
                  <a:schemeClr val="tx1">
                    <a:tint val="75000"/>
                  </a:schemeClr>
                </a:solidFill>
              </a:defRPr>
            </a:lvl7pPr>
            <a:lvl8pPr marL="3195907" indent="0">
              <a:buNone/>
              <a:defRPr sz="1400">
                <a:solidFill>
                  <a:schemeClr val="tx1">
                    <a:tint val="75000"/>
                  </a:schemeClr>
                </a:solidFill>
              </a:defRPr>
            </a:lvl8pPr>
            <a:lvl9pPr marL="365246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1"/>
            </p:custDataLst>
          </p:nvPr>
        </p:nvSpPr>
        <p:spPr/>
        <p:txBody>
          <a:bodyPr/>
          <a:lstStyle>
            <a:lvl1pPr>
              <a:defRPr b="1"/>
            </a:lvl1pPr>
          </a:lstStyle>
          <a:p>
            <a:fld id="{4BBE1C68-2C3D-E444-810A-610854A63F68}" type="datetime1">
              <a:rPr lang="en-US" altLang="en-US"/>
              <a:pPr/>
              <a:t>2/11/23</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b="1"/>
            </a:lvl1pPr>
          </a:lstStyle>
          <a:p>
            <a:fld id="{2E56916F-60A8-A342-8A96-7CA5AC66FBF9}" type="slidenum">
              <a:rPr lang="en-US" altLang="en-US"/>
              <a:pPr/>
              <a:t>‹#›</a:t>
            </a:fld>
            <a:endParaRPr lang="en-US" altLang="en-US"/>
          </a:p>
        </p:txBody>
      </p:sp>
    </p:spTree>
    <p:extLst>
      <p:ext uri="{BB962C8B-B14F-4D97-AF65-F5344CB8AC3E}">
        <p14:creationId xmlns:p14="http://schemas.microsoft.com/office/powerpoint/2010/main" val="201079458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11" tIns="45653" rIns="91311" bIns="45653"/>
          <a:lstStyle/>
          <a:p>
            <a:r>
              <a:rPr lang="en-US"/>
              <a:t>Click to edit Master title style</a:t>
            </a:r>
          </a:p>
        </p:txBody>
      </p:sp>
      <p:sp>
        <p:nvSpPr>
          <p:cNvPr id="3" name="Content Placeholder 2"/>
          <p:cNvSpPr>
            <a:spLocks noGrp="1"/>
          </p:cNvSpPr>
          <p:nvPr>
            <p:ph sz="half" idx="1"/>
          </p:nvPr>
        </p:nvSpPr>
        <p:spPr>
          <a:xfrm>
            <a:off x="457200" y="1600203"/>
            <a:ext cx="4038600" cy="4525963"/>
          </a:xfrm>
          <a:prstGeom prst="rect">
            <a:avLst/>
          </a:prstGeom>
        </p:spPr>
        <p:txBody>
          <a:bodyPr lIns="91311" tIns="45653" rIns="91311" bIns="45653"/>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a:prstGeom prst="rect">
            <a:avLst/>
          </a:prstGeom>
        </p:spPr>
        <p:txBody>
          <a:bodyPr lIns="91311" tIns="45653" rIns="91311" bIns="45653"/>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custDataLst>
              <p:tags r:id="rId1"/>
            </p:custDataLst>
          </p:nvPr>
        </p:nvSpPr>
        <p:spPr/>
        <p:txBody>
          <a:bodyPr/>
          <a:lstStyle>
            <a:lvl1pPr>
              <a:defRPr b="1"/>
            </a:lvl1pPr>
          </a:lstStyle>
          <a:p>
            <a:fld id="{11C91602-A659-8F49-9483-F358F4216CEA}" type="datetime1">
              <a:rPr lang="en-US" altLang="en-US"/>
              <a:pPr/>
              <a:t>2/11/23</a:t>
            </a:fld>
            <a:endParaRPr lang="en-US" altLang="en-US"/>
          </a:p>
        </p:txBody>
      </p:sp>
      <p:sp>
        <p:nvSpPr>
          <p:cNvPr id="6" name="Footer Placeholder 5"/>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a:defRPr b="1"/>
            </a:lvl1pPr>
          </a:lstStyle>
          <a:p>
            <a:fld id="{FA0C7C59-BF8D-CD4B-A254-63A2AAA22315}" type="slidenum">
              <a:rPr lang="en-US" altLang="en-US"/>
              <a:pPr/>
              <a:t>‹#›</a:t>
            </a:fld>
            <a:endParaRPr lang="en-US" altLang="en-US"/>
          </a:p>
        </p:txBody>
      </p:sp>
    </p:spTree>
    <p:extLst>
      <p:ext uri="{BB962C8B-B14F-4D97-AF65-F5344CB8AC3E}">
        <p14:creationId xmlns:p14="http://schemas.microsoft.com/office/powerpoint/2010/main" val="30519731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11" tIns="45653" rIns="91311" bIns="45653"/>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a:prstGeom prst="rect">
            <a:avLst/>
          </a:prstGeom>
        </p:spPr>
        <p:txBody>
          <a:bodyPr lIns="91311" tIns="45653" rIns="91311" bIns="45653"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311" tIns="45653" rIns="91311" bIns="45653"/>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a:prstGeom prst="rect">
            <a:avLst/>
          </a:prstGeom>
        </p:spPr>
        <p:txBody>
          <a:bodyPr lIns="91311" tIns="45653" rIns="91311" bIns="45653"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lIns="91311" tIns="45653" rIns="91311" bIns="45653"/>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custDataLst>
              <p:tags r:id="rId1"/>
            </p:custDataLst>
          </p:nvPr>
        </p:nvSpPr>
        <p:spPr/>
        <p:txBody>
          <a:bodyPr/>
          <a:lstStyle>
            <a:lvl1pPr>
              <a:defRPr b="1"/>
            </a:lvl1pPr>
          </a:lstStyle>
          <a:p>
            <a:fld id="{706CDF76-EC67-B149-80DC-9C9DCA4BBF2D}" type="datetime1">
              <a:rPr lang="en-US" altLang="en-US"/>
              <a:pPr/>
              <a:t>2/11/23</a:t>
            </a:fld>
            <a:endParaRPr lang="en-US" altLang="en-US"/>
          </a:p>
        </p:txBody>
      </p:sp>
      <p:sp>
        <p:nvSpPr>
          <p:cNvPr id="8" name="Footer Placeholder 7"/>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a:defRPr b="1"/>
            </a:lvl1pPr>
          </a:lstStyle>
          <a:p>
            <a:fld id="{956CC850-ECA8-8641-8B4C-5546B81E64F8}" type="slidenum">
              <a:rPr lang="en-US" altLang="en-US"/>
              <a:pPr/>
              <a:t>‹#›</a:t>
            </a:fld>
            <a:endParaRPr lang="en-US" altLang="en-US"/>
          </a:p>
        </p:txBody>
      </p:sp>
    </p:spTree>
    <p:extLst>
      <p:ext uri="{BB962C8B-B14F-4D97-AF65-F5344CB8AC3E}">
        <p14:creationId xmlns:p14="http://schemas.microsoft.com/office/powerpoint/2010/main" val="63265147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11" tIns="45653" rIns="91311" bIns="45653"/>
          <a:lstStyle/>
          <a:p>
            <a:r>
              <a:rPr lang="en-US"/>
              <a:t>Click to edit Master title style</a:t>
            </a:r>
          </a:p>
        </p:txBody>
      </p:sp>
      <p:sp>
        <p:nvSpPr>
          <p:cNvPr id="3" name="Date Placeholder 2"/>
          <p:cNvSpPr>
            <a:spLocks noGrp="1"/>
          </p:cNvSpPr>
          <p:nvPr>
            <p:ph type="dt" sz="half" idx="10"/>
            <p:custDataLst>
              <p:tags r:id="rId1"/>
            </p:custDataLst>
          </p:nvPr>
        </p:nvSpPr>
        <p:spPr/>
        <p:txBody>
          <a:bodyPr/>
          <a:lstStyle>
            <a:lvl1pPr>
              <a:defRPr b="1"/>
            </a:lvl1pPr>
          </a:lstStyle>
          <a:p>
            <a:fld id="{048B2327-3305-DA48-809C-B25F9AA5C8D5}" type="datetime1">
              <a:rPr lang="en-US" altLang="en-US"/>
              <a:pPr/>
              <a:t>2/11/23</a:t>
            </a:fld>
            <a:endParaRPr lang="en-US" altLang="en-US"/>
          </a:p>
        </p:txBody>
      </p:sp>
      <p:sp>
        <p:nvSpPr>
          <p:cNvPr id="4" name="Footer Placeholder 3"/>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a:defRPr b="1"/>
            </a:lvl1pPr>
          </a:lstStyle>
          <a:p>
            <a:fld id="{F7EF9813-FDC7-A24F-AF9B-DFBDEAD3C45D}" type="slidenum">
              <a:rPr lang="en-US" altLang="en-US"/>
              <a:pPr/>
              <a:t>‹#›</a:t>
            </a:fld>
            <a:endParaRPr lang="en-US" altLang="en-US"/>
          </a:p>
        </p:txBody>
      </p:sp>
    </p:spTree>
    <p:extLst>
      <p:ext uri="{BB962C8B-B14F-4D97-AF65-F5344CB8AC3E}">
        <p14:creationId xmlns:p14="http://schemas.microsoft.com/office/powerpoint/2010/main" val="1204754116"/>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a:defRPr b="1"/>
            </a:lvl1pPr>
          </a:lstStyle>
          <a:p>
            <a:fld id="{11939F28-33AA-3C4B-9473-7B2B14BD267F}" type="datetime1">
              <a:rPr lang="en-US" altLang="en-US"/>
              <a:pPr/>
              <a:t>2/11/23</a:t>
            </a:fld>
            <a:endParaRPr lang="en-US" altLang="en-US"/>
          </a:p>
        </p:txBody>
      </p:sp>
      <p:sp>
        <p:nvSpPr>
          <p:cNvPr id="3" name="Footer Placeholder 2"/>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a:defRPr b="1"/>
            </a:lvl1pPr>
          </a:lstStyle>
          <a:p>
            <a:fld id="{39793AF9-F693-2041-A20C-3DA0A76AB4D4}" type="slidenum">
              <a:rPr lang="en-US" altLang="en-US"/>
              <a:pPr/>
              <a:t>‹#›</a:t>
            </a:fld>
            <a:endParaRPr lang="en-US" altLang="en-US"/>
          </a:p>
        </p:txBody>
      </p:sp>
    </p:spTree>
    <p:extLst>
      <p:ext uri="{BB962C8B-B14F-4D97-AF65-F5344CB8AC3E}">
        <p14:creationId xmlns:p14="http://schemas.microsoft.com/office/powerpoint/2010/main" val="138409582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lIns="91311" tIns="45653" rIns="91311" bIns="45653"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a:prstGeom prst="rect">
            <a:avLst/>
          </a:prstGeom>
        </p:spPr>
        <p:txBody>
          <a:bodyPr lIns="91311" tIns="45653" rIns="91311" bIns="45653"/>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a:prstGeom prst="rect">
            <a:avLst/>
          </a:prstGeom>
        </p:spPr>
        <p:txBody>
          <a:bodyPr lIns="91311" tIns="45653" rIns="91311" bIns="45653"/>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Date Placeholder 4"/>
          <p:cNvSpPr>
            <a:spLocks noGrp="1"/>
          </p:cNvSpPr>
          <p:nvPr>
            <p:ph type="dt" sz="half" idx="10"/>
            <p:custDataLst>
              <p:tags r:id="rId1"/>
            </p:custDataLst>
          </p:nvPr>
        </p:nvSpPr>
        <p:spPr/>
        <p:txBody>
          <a:bodyPr/>
          <a:lstStyle>
            <a:lvl1pPr>
              <a:defRPr b="1"/>
            </a:lvl1pPr>
          </a:lstStyle>
          <a:p>
            <a:fld id="{BD85AC18-9D67-A548-AFF3-EC80439EA2C9}" type="datetime1">
              <a:rPr lang="en-US" altLang="en-US"/>
              <a:pPr/>
              <a:t>2/11/23</a:t>
            </a:fld>
            <a:endParaRPr lang="en-US" altLang="en-US"/>
          </a:p>
        </p:txBody>
      </p:sp>
      <p:sp>
        <p:nvSpPr>
          <p:cNvPr id="6" name="Footer Placeholder 5"/>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a:defRPr b="1"/>
            </a:lvl1pPr>
          </a:lstStyle>
          <a:p>
            <a:fld id="{364A4A6F-7596-894F-BD09-C7B5760F120B}" type="slidenum">
              <a:rPr lang="en-US" altLang="en-US"/>
              <a:pPr/>
              <a:t>‹#›</a:t>
            </a:fld>
            <a:endParaRPr lang="en-US" altLang="en-US"/>
          </a:p>
        </p:txBody>
      </p:sp>
    </p:spTree>
    <p:extLst>
      <p:ext uri="{BB962C8B-B14F-4D97-AF65-F5344CB8AC3E}">
        <p14:creationId xmlns:p14="http://schemas.microsoft.com/office/powerpoint/2010/main" val="187564189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lIns="91311" tIns="45653" rIns="91311" bIns="45653"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lIns="91311" tIns="45653" rIns="91311" bIns="45653"/>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a:prstGeom prst="rect">
            <a:avLst/>
          </a:prstGeom>
        </p:spPr>
        <p:txBody>
          <a:bodyPr lIns="91311" tIns="45653" rIns="91311" bIns="45653"/>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Date Placeholder 4"/>
          <p:cNvSpPr>
            <a:spLocks noGrp="1"/>
          </p:cNvSpPr>
          <p:nvPr>
            <p:ph type="dt" sz="half" idx="10"/>
            <p:custDataLst>
              <p:tags r:id="rId1"/>
            </p:custDataLst>
          </p:nvPr>
        </p:nvSpPr>
        <p:spPr/>
        <p:txBody>
          <a:bodyPr/>
          <a:lstStyle>
            <a:lvl1pPr>
              <a:defRPr b="1"/>
            </a:lvl1pPr>
          </a:lstStyle>
          <a:p>
            <a:fld id="{F4B8DC8F-6AA5-2D42-8E2B-39B0AE00A821}" type="datetime1">
              <a:rPr lang="en-US" altLang="en-US"/>
              <a:pPr/>
              <a:t>2/11/23</a:t>
            </a:fld>
            <a:endParaRPr lang="en-US" altLang="en-US"/>
          </a:p>
        </p:txBody>
      </p:sp>
      <p:sp>
        <p:nvSpPr>
          <p:cNvPr id="6" name="Footer Placeholder 5"/>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a:defRPr b="1"/>
            </a:lvl1pPr>
          </a:lstStyle>
          <a:p>
            <a:fld id="{8BAAE428-3516-C94B-AB24-3215D2CC87F7}" type="slidenum">
              <a:rPr lang="en-US" altLang="en-US"/>
              <a:pPr/>
              <a:t>‹#›</a:t>
            </a:fld>
            <a:endParaRPr lang="en-US" altLang="en-US"/>
          </a:p>
        </p:txBody>
      </p:sp>
    </p:spTree>
    <p:extLst>
      <p:ext uri="{BB962C8B-B14F-4D97-AF65-F5344CB8AC3E}">
        <p14:creationId xmlns:p14="http://schemas.microsoft.com/office/powerpoint/2010/main" val="50003752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11" tIns="45653" rIns="91311" bIns="45653"/>
          <a:lstStyle/>
          <a:p>
            <a:r>
              <a:rPr lang="en-US"/>
              <a:t>Click to edit Master title style</a:t>
            </a:r>
          </a:p>
        </p:txBody>
      </p:sp>
      <p:sp>
        <p:nvSpPr>
          <p:cNvPr id="3" name="Vertical Text Placeholder 2"/>
          <p:cNvSpPr>
            <a:spLocks noGrp="1"/>
          </p:cNvSpPr>
          <p:nvPr>
            <p:ph type="body" orient="vert" idx="1"/>
          </p:nvPr>
        </p:nvSpPr>
        <p:spPr>
          <a:xfrm>
            <a:off x="457200" y="1600203"/>
            <a:ext cx="8229600" cy="4525963"/>
          </a:xfrm>
          <a:prstGeom prst="rect">
            <a:avLst/>
          </a:prstGeom>
        </p:spPr>
        <p:txBody>
          <a:bodyPr vert="eaVert" lIns="91311" tIns="45653" rIns="91311" bIns="4565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b="1"/>
            </a:lvl1pPr>
          </a:lstStyle>
          <a:p>
            <a:fld id="{4BFA07FA-43A0-D64F-927C-A2B5C42E721E}" type="datetime1">
              <a:rPr lang="en-US" altLang="en-US"/>
              <a:pPr/>
              <a:t>2/11/23</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b="1"/>
            </a:lvl1pPr>
          </a:lstStyle>
          <a:p>
            <a:fld id="{DAFA2295-9263-AE4D-A837-74BE166C04A4}" type="slidenum">
              <a:rPr lang="en-US" altLang="en-US"/>
              <a:pPr/>
              <a:t>‹#›</a:t>
            </a:fld>
            <a:endParaRPr lang="en-US" altLang="en-US"/>
          </a:p>
        </p:txBody>
      </p:sp>
    </p:spTree>
    <p:extLst>
      <p:ext uri="{BB962C8B-B14F-4D97-AF65-F5344CB8AC3E}">
        <p14:creationId xmlns:p14="http://schemas.microsoft.com/office/powerpoint/2010/main" val="144739552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1"/>
            <a:ext cx="2057400" cy="5851525"/>
          </a:xfrm>
          <a:prstGeom prst="rect">
            <a:avLst/>
          </a:prstGeom>
        </p:spPr>
        <p:txBody>
          <a:bodyPr vert="eaVert" lIns="91311" tIns="45653" rIns="91311" bIns="45653"/>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a:prstGeom prst="rect">
            <a:avLst/>
          </a:prstGeom>
        </p:spPr>
        <p:txBody>
          <a:bodyPr vert="eaVert" lIns="91311" tIns="45653" rIns="91311" bIns="4565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b="1"/>
            </a:lvl1pPr>
          </a:lstStyle>
          <a:p>
            <a:fld id="{37CC2C97-978F-1747-98D0-F7F10CE3F02A}" type="datetime1">
              <a:rPr lang="en-US" altLang="en-US"/>
              <a:pPr/>
              <a:t>2/11/23</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b="1"/>
            </a:lvl1pPr>
          </a:lstStyle>
          <a:p>
            <a:fld id="{C1C275A6-58D7-B74A-B665-86807F0C1F65}" type="slidenum">
              <a:rPr lang="en-US" altLang="en-US"/>
              <a:pPr/>
              <a:t>‹#›</a:t>
            </a:fld>
            <a:endParaRPr lang="en-US" altLang="en-US"/>
          </a:p>
        </p:txBody>
      </p:sp>
    </p:spTree>
    <p:extLst>
      <p:ext uri="{BB962C8B-B14F-4D97-AF65-F5344CB8AC3E}">
        <p14:creationId xmlns:p14="http://schemas.microsoft.com/office/powerpoint/2010/main" val="135153883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
        <p:nvSpPr>
          <p:cNvPr id="4" name="Date Placeholder 3"/>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53C97ED7-0BF9-604D-86D6-86FC70641A29}" type="slidenum">
              <a:rPr lang="en-US" altLang="en-US"/>
              <a:pPr/>
              <a:t>‹#›</a:t>
            </a:fld>
            <a:endParaRPr lang="en-US" altLang="en-US"/>
          </a:p>
        </p:txBody>
      </p:sp>
    </p:spTree>
    <p:extLst>
      <p:ext uri="{BB962C8B-B14F-4D97-AF65-F5344CB8AC3E}">
        <p14:creationId xmlns:p14="http://schemas.microsoft.com/office/powerpoint/2010/main" val="17878975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1175995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E26CCA08-8362-334D-A1DB-8D1C31D22167}" type="slidenum">
              <a:rPr lang="en-US" altLang="en-US"/>
              <a:pPr/>
              <a:t>‹#›</a:t>
            </a:fld>
            <a:endParaRPr lang="en-US" altLang="en-US"/>
          </a:p>
        </p:txBody>
      </p:sp>
    </p:spTree>
    <p:extLst>
      <p:ext uri="{BB962C8B-B14F-4D97-AF65-F5344CB8AC3E}">
        <p14:creationId xmlns:p14="http://schemas.microsoft.com/office/powerpoint/2010/main" val="174589749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
        <p:nvSpPr>
          <p:cNvPr id="4" name="Date Placeholder 3"/>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C389BAF0-922B-554C-86AF-7CC7D5259918}" type="slidenum">
              <a:rPr lang="en-US" altLang="en-US"/>
              <a:pPr/>
              <a:t>‹#›</a:t>
            </a:fld>
            <a:endParaRPr lang="en-US" altLang="en-US"/>
          </a:p>
        </p:txBody>
      </p:sp>
    </p:spTree>
    <p:extLst>
      <p:ext uri="{BB962C8B-B14F-4D97-AF65-F5344CB8AC3E}">
        <p14:creationId xmlns:p14="http://schemas.microsoft.com/office/powerpoint/2010/main" val="166065113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7AB7FF01-9EE3-8846-B0D7-174C103FD5C5}" type="slidenum">
              <a:rPr lang="en-US" altLang="en-US"/>
              <a:pPr/>
              <a:t>‹#›</a:t>
            </a:fld>
            <a:endParaRPr lang="en-US" altLang="en-US"/>
          </a:p>
        </p:txBody>
      </p:sp>
    </p:spTree>
    <p:extLst>
      <p:ext uri="{BB962C8B-B14F-4D97-AF65-F5344CB8AC3E}">
        <p14:creationId xmlns:p14="http://schemas.microsoft.com/office/powerpoint/2010/main" val="6110136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8" name="Footer Placeholder 7"/>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9" name="Slide Number Placeholder 8"/>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8BBF53C0-2F7A-1D45-BF1A-62DACBB57F7A}" type="slidenum">
              <a:rPr lang="en-US" altLang="en-US"/>
              <a:pPr/>
              <a:t>‹#›</a:t>
            </a:fld>
            <a:endParaRPr lang="en-US" altLang="en-US"/>
          </a:p>
        </p:txBody>
      </p:sp>
    </p:spTree>
    <p:extLst>
      <p:ext uri="{BB962C8B-B14F-4D97-AF65-F5344CB8AC3E}">
        <p14:creationId xmlns:p14="http://schemas.microsoft.com/office/powerpoint/2010/main" val="126788961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4" name="Footer Placeholder 3"/>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5" name="Slide Number Placeholder 4"/>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6EF41D91-6E36-1F4D-AE67-04D56AEA2763}" type="slidenum">
              <a:rPr lang="en-US" altLang="en-US"/>
              <a:pPr/>
              <a:t>‹#›</a:t>
            </a:fld>
            <a:endParaRPr lang="en-US" altLang="en-US"/>
          </a:p>
        </p:txBody>
      </p:sp>
    </p:spTree>
    <p:extLst>
      <p:ext uri="{BB962C8B-B14F-4D97-AF65-F5344CB8AC3E}">
        <p14:creationId xmlns:p14="http://schemas.microsoft.com/office/powerpoint/2010/main" val="1326247643"/>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3" name="Footer Placeholder 2"/>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4" name="Slide Number Placeholder 3"/>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F21B9858-453C-D243-BEBD-519C93EA5966}" type="slidenum">
              <a:rPr lang="en-US" altLang="en-US"/>
              <a:pPr/>
              <a:t>‹#›</a:t>
            </a:fld>
            <a:endParaRPr lang="en-US" altLang="en-US"/>
          </a:p>
        </p:txBody>
      </p:sp>
    </p:spTree>
    <p:extLst>
      <p:ext uri="{BB962C8B-B14F-4D97-AF65-F5344CB8AC3E}">
        <p14:creationId xmlns:p14="http://schemas.microsoft.com/office/powerpoint/2010/main" val="164017033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Date Placeholder 4"/>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67DDFFBE-B610-FE4F-8240-BBADC47714B7}" type="slidenum">
              <a:rPr lang="en-US" altLang="en-US"/>
              <a:pPr/>
              <a:t>‹#›</a:t>
            </a:fld>
            <a:endParaRPr lang="en-US" altLang="en-US"/>
          </a:p>
        </p:txBody>
      </p:sp>
    </p:spTree>
    <p:extLst>
      <p:ext uri="{BB962C8B-B14F-4D97-AF65-F5344CB8AC3E}">
        <p14:creationId xmlns:p14="http://schemas.microsoft.com/office/powerpoint/2010/main" val="1663080928"/>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Date Placeholder 4"/>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DD408CFF-5BC6-4C42-9174-22B0597A8057}" type="slidenum">
              <a:rPr lang="en-US" altLang="en-US"/>
              <a:pPr/>
              <a:t>‹#›</a:t>
            </a:fld>
            <a:endParaRPr lang="en-US" altLang="en-US"/>
          </a:p>
        </p:txBody>
      </p:sp>
    </p:spTree>
    <p:extLst>
      <p:ext uri="{BB962C8B-B14F-4D97-AF65-F5344CB8AC3E}">
        <p14:creationId xmlns:p14="http://schemas.microsoft.com/office/powerpoint/2010/main" val="61050658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CC9F226B-5E92-784C-A51B-706E195B8B22}" type="slidenum">
              <a:rPr lang="en-US" altLang="en-US"/>
              <a:pPr/>
              <a:t>‹#›</a:t>
            </a:fld>
            <a:endParaRPr lang="en-US" altLang="en-US"/>
          </a:p>
        </p:txBody>
      </p:sp>
    </p:spTree>
    <p:extLst>
      <p:ext uri="{BB962C8B-B14F-4D97-AF65-F5344CB8AC3E}">
        <p14:creationId xmlns:p14="http://schemas.microsoft.com/office/powerpoint/2010/main" val="164826621"/>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1F9B455B-9A59-7345-94F6-E6F860BBA951}" type="slidenum">
              <a:rPr lang="en-US" altLang="en-US"/>
              <a:pPr/>
              <a:t>‹#›</a:t>
            </a:fld>
            <a:endParaRPr lang="en-US" altLang="en-US"/>
          </a:p>
        </p:txBody>
      </p:sp>
    </p:spTree>
    <p:extLst>
      <p:ext uri="{BB962C8B-B14F-4D97-AF65-F5344CB8AC3E}">
        <p14:creationId xmlns:p14="http://schemas.microsoft.com/office/powerpoint/2010/main" val="1889804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1595368"/>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749241873"/>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631" indent="0" algn="ctr">
              <a:buNone/>
              <a:defRPr>
                <a:solidFill>
                  <a:schemeClr val="tx1">
                    <a:tint val="75000"/>
                  </a:schemeClr>
                </a:solidFill>
              </a:defRPr>
            </a:lvl2pPr>
            <a:lvl3pPr marL="913264" indent="0" algn="ctr">
              <a:buNone/>
              <a:defRPr>
                <a:solidFill>
                  <a:schemeClr val="tx1">
                    <a:tint val="75000"/>
                  </a:schemeClr>
                </a:solidFill>
              </a:defRPr>
            </a:lvl3pPr>
            <a:lvl4pPr marL="1369896" indent="0" algn="ctr">
              <a:buNone/>
              <a:defRPr>
                <a:solidFill>
                  <a:schemeClr val="tx1">
                    <a:tint val="75000"/>
                  </a:schemeClr>
                </a:solidFill>
              </a:defRPr>
            </a:lvl4pPr>
            <a:lvl5pPr marL="1826526" indent="0" algn="ctr">
              <a:buNone/>
              <a:defRPr>
                <a:solidFill>
                  <a:schemeClr val="tx1">
                    <a:tint val="75000"/>
                  </a:schemeClr>
                </a:solidFill>
              </a:defRPr>
            </a:lvl5pPr>
            <a:lvl6pPr marL="2283159" indent="0" algn="ctr">
              <a:buNone/>
              <a:defRPr>
                <a:solidFill>
                  <a:schemeClr val="tx1">
                    <a:tint val="75000"/>
                  </a:schemeClr>
                </a:solidFill>
              </a:defRPr>
            </a:lvl6pPr>
            <a:lvl7pPr marL="2739790" indent="0" algn="ctr">
              <a:buNone/>
              <a:defRPr>
                <a:solidFill>
                  <a:schemeClr val="tx1">
                    <a:tint val="75000"/>
                  </a:schemeClr>
                </a:solidFill>
              </a:defRPr>
            </a:lvl7pPr>
            <a:lvl8pPr marL="3196416" indent="0" algn="ctr">
              <a:buNone/>
              <a:defRPr>
                <a:solidFill>
                  <a:schemeClr val="tx1">
                    <a:tint val="75000"/>
                  </a:schemeClr>
                </a:solidFill>
              </a:defRPr>
            </a:lvl8pPr>
            <a:lvl9pPr marL="365305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1"/>
            </p:custDataLst>
          </p:nvPr>
        </p:nvSpPr>
        <p:spPr/>
        <p:txBody>
          <a:bodyPr/>
          <a:lstStyle>
            <a:lvl1pPr defTabSz="912813">
              <a:defRPr b="1"/>
            </a:lvl1pPr>
          </a:lstStyle>
          <a:p>
            <a:fld id="{E2A99CC8-DE4F-1647-BD0F-5CEAB2D7235D}" type="datetime1">
              <a:rPr lang="en-US" altLang="en-US"/>
              <a:pPr/>
              <a:t>2/11/23</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5301A9A0-4679-2A46-B907-86808EB64B61}" type="slidenum">
              <a:rPr lang="en-US" altLang="en-US"/>
              <a:pPr/>
              <a:t>‹#›</a:t>
            </a:fld>
            <a:endParaRPr lang="en-US" altLang="en-US"/>
          </a:p>
        </p:txBody>
      </p:sp>
    </p:spTree>
    <p:extLst>
      <p:ext uri="{BB962C8B-B14F-4D97-AF65-F5344CB8AC3E}">
        <p14:creationId xmlns:p14="http://schemas.microsoft.com/office/powerpoint/2010/main" val="37091795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defTabSz="912813">
              <a:defRPr b="1"/>
            </a:lvl1pPr>
          </a:lstStyle>
          <a:p>
            <a:fld id="{9D32BDBA-5CE8-2646-8A75-E4D186BD6222}" type="datetime1">
              <a:rPr lang="en-US" altLang="en-US"/>
              <a:pPr/>
              <a:t>2/11/23</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C2D1E90F-1A68-E947-9D3E-548E535D35E4}" type="slidenum">
              <a:rPr lang="en-US" altLang="en-US"/>
              <a:pPr/>
              <a:t>‹#›</a:t>
            </a:fld>
            <a:endParaRPr lang="en-US" altLang="en-US"/>
          </a:p>
        </p:txBody>
      </p:sp>
    </p:spTree>
    <p:extLst>
      <p:ext uri="{BB962C8B-B14F-4D97-AF65-F5344CB8AC3E}">
        <p14:creationId xmlns:p14="http://schemas.microsoft.com/office/powerpoint/2010/main" val="384370888"/>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631" indent="0">
              <a:buNone/>
              <a:defRPr sz="1800">
                <a:solidFill>
                  <a:schemeClr val="tx1">
                    <a:tint val="75000"/>
                  </a:schemeClr>
                </a:solidFill>
              </a:defRPr>
            </a:lvl2pPr>
            <a:lvl3pPr marL="913264" indent="0">
              <a:buNone/>
              <a:defRPr sz="1600">
                <a:solidFill>
                  <a:schemeClr val="tx1">
                    <a:tint val="75000"/>
                  </a:schemeClr>
                </a:solidFill>
              </a:defRPr>
            </a:lvl3pPr>
            <a:lvl4pPr marL="1369896" indent="0">
              <a:buNone/>
              <a:defRPr sz="1400">
                <a:solidFill>
                  <a:schemeClr val="tx1">
                    <a:tint val="75000"/>
                  </a:schemeClr>
                </a:solidFill>
              </a:defRPr>
            </a:lvl4pPr>
            <a:lvl5pPr marL="1826526" indent="0">
              <a:buNone/>
              <a:defRPr sz="1400">
                <a:solidFill>
                  <a:schemeClr val="tx1">
                    <a:tint val="75000"/>
                  </a:schemeClr>
                </a:solidFill>
              </a:defRPr>
            </a:lvl5pPr>
            <a:lvl6pPr marL="2283159" indent="0">
              <a:buNone/>
              <a:defRPr sz="1400">
                <a:solidFill>
                  <a:schemeClr val="tx1">
                    <a:tint val="75000"/>
                  </a:schemeClr>
                </a:solidFill>
              </a:defRPr>
            </a:lvl6pPr>
            <a:lvl7pPr marL="2739790" indent="0">
              <a:buNone/>
              <a:defRPr sz="1400">
                <a:solidFill>
                  <a:schemeClr val="tx1">
                    <a:tint val="75000"/>
                  </a:schemeClr>
                </a:solidFill>
              </a:defRPr>
            </a:lvl7pPr>
            <a:lvl8pPr marL="3196416" indent="0">
              <a:buNone/>
              <a:defRPr sz="1400">
                <a:solidFill>
                  <a:schemeClr val="tx1">
                    <a:tint val="75000"/>
                  </a:schemeClr>
                </a:solidFill>
              </a:defRPr>
            </a:lvl8pPr>
            <a:lvl9pPr marL="365305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1"/>
            </p:custDataLst>
          </p:nvPr>
        </p:nvSpPr>
        <p:spPr/>
        <p:txBody>
          <a:bodyPr/>
          <a:lstStyle>
            <a:lvl1pPr defTabSz="912813">
              <a:defRPr b="1"/>
            </a:lvl1pPr>
          </a:lstStyle>
          <a:p>
            <a:fld id="{1EBDA8A7-8A13-2941-A58F-E1773D87BB75}" type="datetime1">
              <a:rPr lang="en-US" altLang="en-US"/>
              <a:pPr/>
              <a:t>2/11/23</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C12F14CF-CD77-714F-B53C-0C3381780ED6}" type="slidenum">
              <a:rPr lang="en-US" altLang="en-US"/>
              <a:pPr/>
              <a:t>‹#›</a:t>
            </a:fld>
            <a:endParaRPr lang="en-US" altLang="en-US"/>
          </a:p>
        </p:txBody>
      </p:sp>
    </p:spTree>
    <p:extLst>
      <p:ext uri="{BB962C8B-B14F-4D97-AF65-F5344CB8AC3E}">
        <p14:creationId xmlns:p14="http://schemas.microsoft.com/office/powerpoint/2010/main" val="77263422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custDataLst>
              <p:tags r:id="rId1"/>
            </p:custDataLst>
          </p:nvPr>
        </p:nvSpPr>
        <p:spPr/>
        <p:txBody>
          <a:bodyPr/>
          <a:lstStyle>
            <a:lvl1pPr defTabSz="912813">
              <a:defRPr b="1"/>
            </a:lvl1pPr>
          </a:lstStyle>
          <a:p>
            <a:fld id="{5C8541AB-48EA-5A44-B095-58322E4661CF}" type="datetime1">
              <a:rPr lang="en-US" altLang="en-US"/>
              <a:pPr/>
              <a:t>2/11/23</a:t>
            </a:fld>
            <a:endParaRPr lang="en-US" altLang="en-US"/>
          </a:p>
        </p:txBody>
      </p:sp>
      <p:sp>
        <p:nvSpPr>
          <p:cNvPr id="6" name="Footer Placeholder 5"/>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2813">
              <a:defRPr b="1"/>
            </a:lvl1pPr>
          </a:lstStyle>
          <a:p>
            <a:fld id="{7B8939DC-42F3-F34A-96E2-8CC6C72EBB4A}" type="slidenum">
              <a:rPr lang="en-US" altLang="en-US"/>
              <a:pPr/>
              <a:t>‹#›</a:t>
            </a:fld>
            <a:endParaRPr lang="en-US" altLang="en-US"/>
          </a:p>
        </p:txBody>
      </p:sp>
    </p:spTree>
    <p:extLst>
      <p:ext uri="{BB962C8B-B14F-4D97-AF65-F5344CB8AC3E}">
        <p14:creationId xmlns:p14="http://schemas.microsoft.com/office/powerpoint/2010/main" val="951426815"/>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custDataLst>
              <p:tags r:id="rId1"/>
            </p:custDataLst>
          </p:nvPr>
        </p:nvSpPr>
        <p:spPr/>
        <p:txBody>
          <a:bodyPr/>
          <a:lstStyle>
            <a:lvl1pPr defTabSz="912813">
              <a:defRPr b="1"/>
            </a:lvl1pPr>
          </a:lstStyle>
          <a:p>
            <a:fld id="{CECD0BC2-65AC-3B47-8162-B01EFEEF7134}" type="datetime1">
              <a:rPr lang="en-US" altLang="en-US"/>
              <a:pPr/>
              <a:t>2/11/23</a:t>
            </a:fld>
            <a:endParaRPr lang="en-US" altLang="en-US"/>
          </a:p>
        </p:txBody>
      </p:sp>
      <p:sp>
        <p:nvSpPr>
          <p:cNvPr id="8" name="Footer Placeholder 7"/>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defTabSz="912813">
              <a:defRPr b="1"/>
            </a:lvl1pPr>
          </a:lstStyle>
          <a:p>
            <a:fld id="{06E4F329-B782-7B4E-9E51-E6E9AB0C6676}" type="slidenum">
              <a:rPr lang="en-US" altLang="en-US"/>
              <a:pPr/>
              <a:t>‹#›</a:t>
            </a:fld>
            <a:endParaRPr lang="en-US" altLang="en-US"/>
          </a:p>
        </p:txBody>
      </p:sp>
    </p:spTree>
    <p:extLst>
      <p:ext uri="{BB962C8B-B14F-4D97-AF65-F5344CB8AC3E}">
        <p14:creationId xmlns:p14="http://schemas.microsoft.com/office/powerpoint/2010/main" val="81327457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custDataLst>
              <p:tags r:id="rId1"/>
            </p:custDataLst>
          </p:nvPr>
        </p:nvSpPr>
        <p:spPr/>
        <p:txBody>
          <a:bodyPr/>
          <a:lstStyle>
            <a:lvl1pPr defTabSz="912813">
              <a:defRPr b="1"/>
            </a:lvl1pPr>
          </a:lstStyle>
          <a:p>
            <a:fld id="{81A3C6B5-5F25-6F49-97D1-06D13BC05D4A}" type="datetime1">
              <a:rPr lang="en-US" altLang="en-US"/>
              <a:pPr/>
              <a:t>2/11/23</a:t>
            </a:fld>
            <a:endParaRPr lang="en-US" altLang="en-US"/>
          </a:p>
        </p:txBody>
      </p:sp>
      <p:sp>
        <p:nvSpPr>
          <p:cNvPr id="4" name="Footer Placeholder 3"/>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defTabSz="912813">
              <a:defRPr b="1"/>
            </a:lvl1pPr>
          </a:lstStyle>
          <a:p>
            <a:fld id="{4FAA2B9D-0724-5B40-AF51-08FC7DE81EDE}" type="slidenum">
              <a:rPr lang="en-US" altLang="en-US"/>
              <a:pPr/>
              <a:t>‹#›</a:t>
            </a:fld>
            <a:endParaRPr lang="en-US" altLang="en-US"/>
          </a:p>
        </p:txBody>
      </p:sp>
    </p:spTree>
    <p:extLst>
      <p:ext uri="{BB962C8B-B14F-4D97-AF65-F5344CB8AC3E}">
        <p14:creationId xmlns:p14="http://schemas.microsoft.com/office/powerpoint/2010/main" val="1390543437"/>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defTabSz="912813">
              <a:defRPr b="1"/>
            </a:lvl1pPr>
          </a:lstStyle>
          <a:p>
            <a:fld id="{25272378-1C07-1641-93A8-5BEDE162A61E}" type="datetime1">
              <a:rPr lang="en-US" altLang="en-US"/>
              <a:pPr/>
              <a:t>2/11/23</a:t>
            </a:fld>
            <a:endParaRPr lang="en-US" altLang="en-US"/>
          </a:p>
        </p:txBody>
      </p:sp>
      <p:sp>
        <p:nvSpPr>
          <p:cNvPr id="3" name="Footer Placeholder 2"/>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defTabSz="912813">
              <a:defRPr b="1"/>
            </a:lvl1pPr>
          </a:lstStyle>
          <a:p>
            <a:fld id="{B1522823-8D53-BC42-ACD8-D5BAC83DFF15}" type="slidenum">
              <a:rPr lang="en-US" altLang="en-US"/>
              <a:pPr/>
              <a:t>‹#›</a:t>
            </a:fld>
            <a:endParaRPr lang="en-US" altLang="en-US"/>
          </a:p>
        </p:txBody>
      </p:sp>
    </p:spTree>
    <p:extLst>
      <p:ext uri="{BB962C8B-B14F-4D97-AF65-F5344CB8AC3E}">
        <p14:creationId xmlns:p14="http://schemas.microsoft.com/office/powerpoint/2010/main" val="216220853"/>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Date Placeholder 4"/>
          <p:cNvSpPr>
            <a:spLocks noGrp="1"/>
          </p:cNvSpPr>
          <p:nvPr>
            <p:ph type="dt" sz="half" idx="10"/>
            <p:custDataLst>
              <p:tags r:id="rId1"/>
            </p:custDataLst>
          </p:nvPr>
        </p:nvSpPr>
        <p:spPr/>
        <p:txBody>
          <a:bodyPr/>
          <a:lstStyle>
            <a:lvl1pPr defTabSz="912813">
              <a:defRPr b="1"/>
            </a:lvl1pPr>
          </a:lstStyle>
          <a:p>
            <a:fld id="{DA57A635-1DDD-5B46-AAE2-BAC59F6B3CDE}" type="datetime1">
              <a:rPr lang="en-US" altLang="en-US"/>
              <a:pPr/>
              <a:t>2/11/23</a:t>
            </a:fld>
            <a:endParaRPr lang="en-US" altLang="en-US"/>
          </a:p>
        </p:txBody>
      </p:sp>
      <p:sp>
        <p:nvSpPr>
          <p:cNvPr id="6" name="Footer Placeholder 5"/>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2813">
              <a:defRPr b="1"/>
            </a:lvl1pPr>
          </a:lstStyle>
          <a:p>
            <a:fld id="{72D9D409-E41D-8744-9FFF-72FA65546585}" type="slidenum">
              <a:rPr lang="en-US" altLang="en-US"/>
              <a:pPr/>
              <a:t>‹#›</a:t>
            </a:fld>
            <a:endParaRPr lang="en-US" altLang="en-US"/>
          </a:p>
        </p:txBody>
      </p:sp>
    </p:spTree>
    <p:extLst>
      <p:ext uri="{BB962C8B-B14F-4D97-AF65-F5344CB8AC3E}">
        <p14:creationId xmlns:p14="http://schemas.microsoft.com/office/powerpoint/2010/main" val="699460008"/>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Date Placeholder 4"/>
          <p:cNvSpPr>
            <a:spLocks noGrp="1"/>
          </p:cNvSpPr>
          <p:nvPr>
            <p:ph type="dt" sz="half" idx="10"/>
            <p:custDataLst>
              <p:tags r:id="rId1"/>
            </p:custDataLst>
          </p:nvPr>
        </p:nvSpPr>
        <p:spPr/>
        <p:txBody>
          <a:bodyPr/>
          <a:lstStyle>
            <a:lvl1pPr defTabSz="912813">
              <a:defRPr b="1"/>
            </a:lvl1pPr>
          </a:lstStyle>
          <a:p>
            <a:fld id="{7F1B3F2A-27AC-2E4B-824C-1F89FF4C0B07}" type="datetime1">
              <a:rPr lang="en-US" altLang="en-US"/>
              <a:pPr/>
              <a:t>2/11/23</a:t>
            </a:fld>
            <a:endParaRPr lang="en-US" altLang="en-US"/>
          </a:p>
        </p:txBody>
      </p:sp>
      <p:sp>
        <p:nvSpPr>
          <p:cNvPr id="6" name="Footer Placeholder 5"/>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2813">
              <a:defRPr b="1"/>
            </a:lvl1pPr>
          </a:lstStyle>
          <a:p>
            <a:fld id="{498AA4CF-F3F0-8A41-BEC7-3302BEE51EAF}" type="slidenum">
              <a:rPr lang="en-US" altLang="en-US"/>
              <a:pPr/>
              <a:t>‹#›</a:t>
            </a:fld>
            <a:endParaRPr lang="en-US" altLang="en-US"/>
          </a:p>
        </p:txBody>
      </p:sp>
    </p:spTree>
    <p:extLst>
      <p:ext uri="{BB962C8B-B14F-4D97-AF65-F5344CB8AC3E}">
        <p14:creationId xmlns:p14="http://schemas.microsoft.com/office/powerpoint/2010/main" val="1867107722"/>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defTabSz="912813">
              <a:defRPr b="1"/>
            </a:lvl1pPr>
          </a:lstStyle>
          <a:p>
            <a:fld id="{EC168C6E-A6F6-E642-A161-827978495E42}" type="datetime1">
              <a:rPr lang="en-US" altLang="en-US"/>
              <a:pPr/>
              <a:t>2/11/23</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5A8CD4C9-38A7-D446-9374-D42AFFD8789B}" type="slidenum">
              <a:rPr lang="en-US" altLang="en-US"/>
              <a:pPr/>
              <a:t>‹#›</a:t>
            </a:fld>
            <a:endParaRPr lang="en-US" altLang="en-US"/>
          </a:p>
        </p:txBody>
      </p:sp>
    </p:spTree>
    <p:extLst>
      <p:ext uri="{BB962C8B-B14F-4D97-AF65-F5344CB8AC3E}">
        <p14:creationId xmlns:p14="http://schemas.microsoft.com/office/powerpoint/2010/main" val="13048117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806862"/>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defTabSz="912813">
              <a:defRPr b="1"/>
            </a:lvl1pPr>
          </a:lstStyle>
          <a:p>
            <a:fld id="{0841E78E-91DB-2042-9912-79F13E8668CD}" type="datetime1">
              <a:rPr lang="en-US" altLang="en-US"/>
              <a:pPr/>
              <a:t>2/11/23</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32AE3CE0-5891-BE4E-94A3-3B8CBF23472B}" type="slidenum">
              <a:rPr lang="en-US" altLang="en-US"/>
              <a:pPr/>
              <a:t>‹#›</a:t>
            </a:fld>
            <a:endParaRPr lang="en-US" altLang="en-US"/>
          </a:p>
        </p:txBody>
      </p:sp>
    </p:spTree>
    <p:extLst>
      <p:ext uri="{BB962C8B-B14F-4D97-AF65-F5344CB8AC3E}">
        <p14:creationId xmlns:p14="http://schemas.microsoft.com/office/powerpoint/2010/main" val="223712350"/>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5"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2DC69A7E-2AF0-724A-848E-DB8CC188A7CF}"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
        <p:nvSpPr>
          <p:cNvPr id="6" name="Slide Number Placeholder 3"/>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9FE7AAA8-2D8D-644D-9EE4-1FEC088CB485}"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730418657"/>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5"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498C954D-0B43-174D-BDBA-F74841FB0649}"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1080489B-9C77-1B46-9979-EC3234D78D18}"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610009097"/>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5"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7FDD3B1C-CB19-2C43-BF44-C77BBE4729CF}"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
        <p:nvSpPr>
          <p:cNvPr id="6" name="Slide Number Placeholder 3"/>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CEDECF2A-3123-5349-8041-56DA6D12AD62}"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856363827"/>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6"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2DBC60FF-1F53-3142-A174-E0BA8C4888AC}"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4"/>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5E92D4C1-F9A1-E14C-BAB1-DA17A4F161B9}"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787689126"/>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8"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8C84FB1C-F7C1-8E47-8292-74AB4DC4D25A}"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6"/>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87645886-BE9F-D149-B986-119652775888}"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846621269"/>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4"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7E91B78B-D2CB-B64B-9273-2579E915506B}"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p:txBody>
          <a:bodyPr/>
          <a:lstStyle/>
          <a:p>
            <a:r>
              <a:rPr lang="en-US"/>
              <a:t>Click to edit Master title style</a:t>
            </a:r>
          </a:p>
        </p:txBody>
      </p:sp>
      <p:sp>
        <p:nvSpPr>
          <p:cNvPr id="5" name="Slide Number Placeholder 2"/>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6E55A2E7-6A28-F742-B871-9F677E4C4646}"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584522071"/>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3"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E0162FE5-D5B2-BD4D-8F7F-64FAE4C18428}"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4" name="Slide Number Placeholder 1"/>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E9E166D9-2BA7-0D4F-833B-CB21772D84DF}"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287726651"/>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6"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6E685922-6734-EA48-82DB-7B3E5970C265}"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7" name="Slide Number Placeholder 4"/>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7083CE43-5F0D-E441-B071-956F378E4E4B}"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46533149"/>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6"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11F4BD7C-CB97-AB49-8EDD-623527275FEB}"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7" name="Slide Number Placeholder 4"/>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11789F9E-DEA0-BB4C-BD41-77E4DB0298A2}"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936060910"/>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42999170"/>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5"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B37B0047-72DC-5A48-888B-F461977F805E}"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55D58A6E-3892-A54D-BA7A-35895459C736}"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928140528"/>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5"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28E33689-B258-2D42-AD8E-D4FA706047A6}"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23862E70-05E6-E148-B6F9-884C7D66ED69}"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892430639"/>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4"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5"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E0EC3580-B82D-5B48-9AEF-CAAE023BF1CB}"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3"/>
            <a:ext cx="7772400" cy="4638675"/>
          </a:xfrm>
        </p:spPr>
        <p:txBody>
          <a:bodyPr/>
          <a:lstStyle/>
          <a:p>
            <a:pPr lvl="0"/>
            <a:r>
              <a:rPr lang="en-US" noProof="0"/>
              <a:t>Click icon to add table</a:t>
            </a:r>
          </a:p>
        </p:txBody>
      </p:sp>
      <p:sp>
        <p:nvSpPr>
          <p:cNvPr id="6" name="Slide Number Placeholder 3"/>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F62CB2E7-861C-B642-B352-C40CC2D10784}"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449228398"/>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fourObj" preserve="1">
  <p:cSld name="Title and 4 Content">
    <p:spTree>
      <p:nvGrpSpPr>
        <p:cNvPr id="1" name=""/>
        <p:cNvGrpSpPr/>
        <p:nvPr/>
      </p:nvGrpSpPr>
      <p:grpSpPr>
        <a:xfrm>
          <a:off x="0" y="0"/>
          <a:ext cx="0" cy="0"/>
          <a:chOff x="0" y="0"/>
          <a:chExt cx="0" cy="0"/>
        </a:xfrm>
      </p:grpSpPr>
      <p:sp>
        <p:nvSpPr>
          <p:cNvPr id="7"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8"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489EF334-5438-9E46-802B-20B6D92B74D5}"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2243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2243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376750"/>
            <a:ext cx="3810000" cy="2243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376750"/>
            <a:ext cx="3810000" cy="2243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6"/>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0DC56BD0-4F6F-5044-88FC-DB0C25C51ED5}"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989241888"/>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txAndChart" preserve="1">
  <p:cSld name="Title, Text and Chart">
    <p:spTree>
      <p:nvGrpSpPr>
        <p:cNvPr id="1" name=""/>
        <p:cNvGrpSpPr/>
        <p:nvPr/>
      </p:nvGrpSpPr>
      <p:grpSpPr>
        <a:xfrm>
          <a:off x="0" y="0"/>
          <a:ext cx="0" cy="0"/>
          <a:chOff x="0" y="0"/>
          <a:chExt cx="0" cy="0"/>
        </a:xfrm>
      </p:grpSpPr>
      <p:sp>
        <p:nvSpPr>
          <p:cNvPr id="5"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6"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6CBD4C48-F561-7145-A25C-BA3DC8A4F7E5}"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981203"/>
            <a:ext cx="3810000" cy="4638675"/>
          </a:xfrm>
        </p:spPr>
        <p:txBody>
          <a:bodyPr/>
          <a:lstStyle/>
          <a:p>
            <a:pPr lvl="0"/>
            <a:r>
              <a:rPr lang="en-US" noProof="0"/>
              <a:t>Click icon to add chart</a:t>
            </a:r>
          </a:p>
        </p:txBody>
      </p:sp>
      <p:sp>
        <p:nvSpPr>
          <p:cNvPr id="7" name="Slide Number Placeholder 4"/>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10838656-B743-AD41-AC43-4EECB603BA32}"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012836610"/>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631" indent="0" algn="ctr">
              <a:buNone/>
              <a:defRPr>
                <a:solidFill>
                  <a:schemeClr val="tx1">
                    <a:tint val="75000"/>
                  </a:schemeClr>
                </a:solidFill>
              </a:defRPr>
            </a:lvl2pPr>
            <a:lvl3pPr marL="913264" indent="0" algn="ctr">
              <a:buNone/>
              <a:defRPr>
                <a:solidFill>
                  <a:schemeClr val="tx1">
                    <a:tint val="75000"/>
                  </a:schemeClr>
                </a:solidFill>
              </a:defRPr>
            </a:lvl3pPr>
            <a:lvl4pPr marL="1369896" indent="0" algn="ctr">
              <a:buNone/>
              <a:defRPr>
                <a:solidFill>
                  <a:schemeClr val="tx1">
                    <a:tint val="75000"/>
                  </a:schemeClr>
                </a:solidFill>
              </a:defRPr>
            </a:lvl4pPr>
            <a:lvl5pPr marL="1826526" indent="0" algn="ctr">
              <a:buNone/>
              <a:defRPr>
                <a:solidFill>
                  <a:schemeClr val="tx1">
                    <a:tint val="75000"/>
                  </a:schemeClr>
                </a:solidFill>
              </a:defRPr>
            </a:lvl5pPr>
            <a:lvl6pPr marL="2283159" indent="0" algn="ctr">
              <a:buNone/>
              <a:defRPr>
                <a:solidFill>
                  <a:schemeClr val="tx1">
                    <a:tint val="75000"/>
                  </a:schemeClr>
                </a:solidFill>
              </a:defRPr>
            </a:lvl6pPr>
            <a:lvl7pPr marL="2739790" indent="0" algn="ctr">
              <a:buNone/>
              <a:defRPr>
                <a:solidFill>
                  <a:schemeClr val="tx1">
                    <a:tint val="75000"/>
                  </a:schemeClr>
                </a:solidFill>
              </a:defRPr>
            </a:lvl7pPr>
            <a:lvl8pPr marL="3196416" indent="0" algn="ctr">
              <a:buNone/>
              <a:defRPr>
                <a:solidFill>
                  <a:schemeClr val="tx1">
                    <a:tint val="75000"/>
                  </a:schemeClr>
                </a:solidFill>
              </a:defRPr>
            </a:lvl8pPr>
            <a:lvl9pPr marL="365305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1"/>
            </p:custDataLst>
          </p:nvPr>
        </p:nvSpPr>
        <p:spPr/>
        <p:txBody>
          <a:bodyPr/>
          <a:lstStyle>
            <a:lvl1pPr defTabSz="912813">
              <a:defRPr b="1"/>
            </a:lvl1pPr>
          </a:lstStyle>
          <a:p>
            <a:fld id="{B274F4BF-126D-ED4A-AAD4-F1E0393EF487}" type="datetime1">
              <a:rPr lang="en-US" altLang="en-US"/>
              <a:pPr/>
              <a:t>2/11/23</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3DE4FF30-960E-7B43-BE60-3E8BCF0B52A1}" type="slidenum">
              <a:rPr lang="en-US" altLang="en-US"/>
              <a:pPr/>
              <a:t>‹#›</a:t>
            </a:fld>
            <a:endParaRPr lang="en-US" altLang="en-US"/>
          </a:p>
        </p:txBody>
      </p:sp>
    </p:spTree>
    <p:extLst>
      <p:ext uri="{BB962C8B-B14F-4D97-AF65-F5344CB8AC3E}">
        <p14:creationId xmlns:p14="http://schemas.microsoft.com/office/powerpoint/2010/main" val="62799239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defTabSz="912813">
              <a:defRPr b="1"/>
            </a:lvl1pPr>
          </a:lstStyle>
          <a:p>
            <a:fld id="{8DCB0979-47B2-054F-A6C4-AF8184FB1ED2}" type="datetime1">
              <a:rPr lang="en-US" altLang="en-US"/>
              <a:pPr/>
              <a:t>2/11/23</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E14632C1-8A28-0B4A-B6A1-580A9134D2EA}" type="slidenum">
              <a:rPr lang="en-US" altLang="en-US"/>
              <a:pPr/>
              <a:t>‹#›</a:t>
            </a:fld>
            <a:endParaRPr lang="en-US" altLang="en-US"/>
          </a:p>
        </p:txBody>
      </p:sp>
    </p:spTree>
    <p:extLst>
      <p:ext uri="{BB962C8B-B14F-4D97-AF65-F5344CB8AC3E}">
        <p14:creationId xmlns:p14="http://schemas.microsoft.com/office/powerpoint/2010/main" val="481928577"/>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631" indent="0">
              <a:buNone/>
              <a:defRPr sz="1800">
                <a:solidFill>
                  <a:schemeClr val="tx1">
                    <a:tint val="75000"/>
                  </a:schemeClr>
                </a:solidFill>
              </a:defRPr>
            </a:lvl2pPr>
            <a:lvl3pPr marL="913264" indent="0">
              <a:buNone/>
              <a:defRPr sz="1600">
                <a:solidFill>
                  <a:schemeClr val="tx1">
                    <a:tint val="75000"/>
                  </a:schemeClr>
                </a:solidFill>
              </a:defRPr>
            </a:lvl3pPr>
            <a:lvl4pPr marL="1369896" indent="0">
              <a:buNone/>
              <a:defRPr sz="1400">
                <a:solidFill>
                  <a:schemeClr val="tx1">
                    <a:tint val="75000"/>
                  </a:schemeClr>
                </a:solidFill>
              </a:defRPr>
            </a:lvl4pPr>
            <a:lvl5pPr marL="1826526" indent="0">
              <a:buNone/>
              <a:defRPr sz="1400">
                <a:solidFill>
                  <a:schemeClr val="tx1">
                    <a:tint val="75000"/>
                  </a:schemeClr>
                </a:solidFill>
              </a:defRPr>
            </a:lvl5pPr>
            <a:lvl6pPr marL="2283159" indent="0">
              <a:buNone/>
              <a:defRPr sz="1400">
                <a:solidFill>
                  <a:schemeClr val="tx1">
                    <a:tint val="75000"/>
                  </a:schemeClr>
                </a:solidFill>
              </a:defRPr>
            </a:lvl6pPr>
            <a:lvl7pPr marL="2739790" indent="0">
              <a:buNone/>
              <a:defRPr sz="1400">
                <a:solidFill>
                  <a:schemeClr val="tx1">
                    <a:tint val="75000"/>
                  </a:schemeClr>
                </a:solidFill>
              </a:defRPr>
            </a:lvl7pPr>
            <a:lvl8pPr marL="3196416" indent="0">
              <a:buNone/>
              <a:defRPr sz="1400">
                <a:solidFill>
                  <a:schemeClr val="tx1">
                    <a:tint val="75000"/>
                  </a:schemeClr>
                </a:solidFill>
              </a:defRPr>
            </a:lvl8pPr>
            <a:lvl9pPr marL="365305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1"/>
            </p:custDataLst>
          </p:nvPr>
        </p:nvSpPr>
        <p:spPr/>
        <p:txBody>
          <a:bodyPr/>
          <a:lstStyle>
            <a:lvl1pPr defTabSz="912813">
              <a:defRPr b="1"/>
            </a:lvl1pPr>
          </a:lstStyle>
          <a:p>
            <a:fld id="{B7C4573B-734B-9747-A160-1F3BD29FE1A2}" type="datetime1">
              <a:rPr lang="en-US" altLang="en-US"/>
              <a:pPr/>
              <a:t>2/11/23</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36F1D85B-9F4C-0149-A658-7B255A08D225}" type="slidenum">
              <a:rPr lang="en-US" altLang="en-US"/>
              <a:pPr/>
              <a:t>‹#›</a:t>
            </a:fld>
            <a:endParaRPr lang="en-US" altLang="en-US"/>
          </a:p>
        </p:txBody>
      </p:sp>
    </p:spTree>
    <p:extLst>
      <p:ext uri="{BB962C8B-B14F-4D97-AF65-F5344CB8AC3E}">
        <p14:creationId xmlns:p14="http://schemas.microsoft.com/office/powerpoint/2010/main" val="52843389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custDataLst>
              <p:tags r:id="rId1"/>
            </p:custDataLst>
          </p:nvPr>
        </p:nvSpPr>
        <p:spPr/>
        <p:txBody>
          <a:bodyPr/>
          <a:lstStyle>
            <a:lvl1pPr defTabSz="912813">
              <a:defRPr b="1"/>
            </a:lvl1pPr>
          </a:lstStyle>
          <a:p>
            <a:fld id="{4439359A-ABE8-954D-A57F-0BB781FCBD8F}" type="datetime1">
              <a:rPr lang="en-US" altLang="en-US"/>
              <a:pPr/>
              <a:t>2/11/23</a:t>
            </a:fld>
            <a:endParaRPr lang="en-US" altLang="en-US"/>
          </a:p>
        </p:txBody>
      </p:sp>
      <p:sp>
        <p:nvSpPr>
          <p:cNvPr id="6"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2813">
              <a:defRPr b="1"/>
            </a:lvl1pPr>
          </a:lstStyle>
          <a:p>
            <a:fld id="{897C32A6-F3FE-B246-AE84-0CA5BAF39028}" type="slidenum">
              <a:rPr lang="en-US" altLang="en-US"/>
              <a:pPr/>
              <a:t>‹#›</a:t>
            </a:fld>
            <a:endParaRPr lang="en-US" altLang="en-US"/>
          </a:p>
        </p:txBody>
      </p:sp>
    </p:spTree>
    <p:extLst>
      <p:ext uri="{BB962C8B-B14F-4D97-AF65-F5344CB8AC3E}">
        <p14:creationId xmlns:p14="http://schemas.microsoft.com/office/powerpoint/2010/main" val="123849897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custDataLst>
              <p:tags r:id="rId1"/>
            </p:custDataLst>
          </p:nvPr>
        </p:nvSpPr>
        <p:spPr/>
        <p:txBody>
          <a:bodyPr/>
          <a:lstStyle>
            <a:lvl1pPr defTabSz="912813">
              <a:defRPr b="1"/>
            </a:lvl1pPr>
          </a:lstStyle>
          <a:p>
            <a:fld id="{B8A5F18C-69FB-D44A-89E7-7DCFE24FEA3D}" type="datetime1">
              <a:rPr lang="en-US" altLang="en-US"/>
              <a:pPr/>
              <a:t>2/11/23</a:t>
            </a:fld>
            <a:endParaRPr lang="en-US" altLang="en-US"/>
          </a:p>
        </p:txBody>
      </p:sp>
      <p:sp>
        <p:nvSpPr>
          <p:cNvPr id="8"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defTabSz="912813">
              <a:defRPr b="1"/>
            </a:lvl1pPr>
          </a:lstStyle>
          <a:p>
            <a:fld id="{A27BE1E8-6A65-5E42-9ADC-2B2FB4D3305D}" type="slidenum">
              <a:rPr lang="en-US" altLang="en-US"/>
              <a:pPr/>
              <a:t>‹#›</a:t>
            </a:fld>
            <a:endParaRPr lang="en-US" altLang="en-US"/>
          </a:p>
        </p:txBody>
      </p:sp>
    </p:spTree>
    <p:extLst>
      <p:ext uri="{BB962C8B-B14F-4D97-AF65-F5344CB8AC3E}">
        <p14:creationId xmlns:p14="http://schemas.microsoft.com/office/powerpoint/2010/main" val="6467551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2906996"/>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custDataLst>
              <p:tags r:id="rId1"/>
            </p:custDataLst>
          </p:nvPr>
        </p:nvSpPr>
        <p:spPr/>
        <p:txBody>
          <a:bodyPr/>
          <a:lstStyle>
            <a:lvl1pPr defTabSz="912813">
              <a:defRPr b="1"/>
            </a:lvl1pPr>
          </a:lstStyle>
          <a:p>
            <a:fld id="{95577BED-7475-C54E-90D3-0E4112227242}" type="datetime1">
              <a:rPr lang="en-US" altLang="en-US"/>
              <a:pPr/>
              <a:t>2/11/23</a:t>
            </a:fld>
            <a:endParaRPr lang="en-US" altLang="en-US"/>
          </a:p>
        </p:txBody>
      </p:sp>
      <p:sp>
        <p:nvSpPr>
          <p:cNvPr id="4"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defTabSz="912813">
              <a:defRPr b="1"/>
            </a:lvl1pPr>
          </a:lstStyle>
          <a:p>
            <a:fld id="{EF092FEB-F9A6-7043-AA30-958051A2A40B}" type="slidenum">
              <a:rPr lang="en-US" altLang="en-US"/>
              <a:pPr/>
              <a:t>‹#›</a:t>
            </a:fld>
            <a:endParaRPr lang="en-US" altLang="en-US"/>
          </a:p>
        </p:txBody>
      </p:sp>
    </p:spTree>
    <p:extLst>
      <p:ext uri="{BB962C8B-B14F-4D97-AF65-F5344CB8AC3E}">
        <p14:creationId xmlns:p14="http://schemas.microsoft.com/office/powerpoint/2010/main" val="270754552"/>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defTabSz="912813">
              <a:defRPr b="1"/>
            </a:lvl1pPr>
          </a:lstStyle>
          <a:p>
            <a:fld id="{0B11FA5D-FE47-AC4B-A59F-047A04CE6527}" type="datetime1">
              <a:rPr lang="en-US" altLang="en-US"/>
              <a:pPr/>
              <a:t>2/11/23</a:t>
            </a:fld>
            <a:endParaRPr lang="en-US" altLang="en-US"/>
          </a:p>
        </p:txBody>
      </p:sp>
      <p:sp>
        <p:nvSpPr>
          <p:cNvPr id="3"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defTabSz="912813">
              <a:defRPr b="1"/>
            </a:lvl1pPr>
          </a:lstStyle>
          <a:p>
            <a:fld id="{3A1F5B86-090B-9D4E-B3DC-F95265994EEC}" type="slidenum">
              <a:rPr lang="en-US" altLang="en-US"/>
              <a:pPr/>
              <a:t>‹#›</a:t>
            </a:fld>
            <a:endParaRPr lang="en-US" altLang="en-US"/>
          </a:p>
        </p:txBody>
      </p:sp>
    </p:spTree>
    <p:extLst>
      <p:ext uri="{BB962C8B-B14F-4D97-AF65-F5344CB8AC3E}">
        <p14:creationId xmlns:p14="http://schemas.microsoft.com/office/powerpoint/2010/main" val="160941693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defTabSz="912813">
              <a:defRPr b="1"/>
            </a:lvl1pPr>
          </a:lstStyle>
          <a:p>
            <a:fld id="{CA53EF9B-2881-044E-8ED4-A86C29540C4D}" type="datetime1">
              <a:rPr lang="en-US" altLang="en-US"/>
              <a:pPr/>
              <a:t>2/11/23</a:t>
            </a:fld>
            <a:endParaRPr lang="en-US" altLang="en-US"/>
          </a:p>
        </p:txBody>
      </p:sp>
      <p:sp>
        <p:nvSpPr>
          <p:cNvPr id="6"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2813">
              <a:defRPr b="1"/>
            </a:lvl1pPr>
          </a:lstStyle>
          <a:p>
            <a:fld id="{D400C71D-20CB-EF40-A6EA-985168F03082}" type="slidenum">
              <a:rPr lang="en-US" altLang="en-US"/>
              <a:pPr/>
              <a:t>‹#›</a:t>
            </a:fld>
            <a:endParaRPr lang="en-US" altLang="en-US"/>
          </a:p>
        </p:txBody>
      </p:sp>
    </p:spTree>
    <p:extLst>
      <p:ext uri="{BB962C8B-B14F-4D97-AF65-F5344CB8AC3E}">
        <p14:creationId xmlns:p14="http://schemas.microsoft.com/office/powerpoint/2010/main" val="103112608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defTabSz="912813">
              <a:defRPr b="1"/>
            </a:lvl1pPr>
          </a:lstStyle>
          <a:p>
            <a:fld id="{6C52B59F-14E0-8A47-8082-76D2563267C2}" type="datetime1">
              <a:rPr lang="en-US" altLang="en-US"/>
              <a:pPr/>
              <a:t>2/11/23</a:t>
            </a:fld>
            <a:endParaRPr lang="en-US" altLang="en-US"/>
          </a:p>
        </p:txBody>
      </p:sp>
      <p:sp>
        <p:nvSpPr>
          <p:cNvPr id="6"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2813">
              <a:defRPr b="1"/>
            </a:lvl1pPr>
          </a:lstStyle>
          <a:p>
            <a:fld id="{02B9EA3A-068C-1F4F-B4BD-A917E4C3E048}" type="slidenum">
              <a:rPr lang="en-US" altLang="en-US"/>
              <a:pPr/>
              <a:t>‹#›</a:t>
            </a:fld>
            <a:endParaRPr lang="en-US" altLang="en-US"/>
          </a:p>
        </p:txBody>
      </p:sp>
    </p:spTree>
    <p:extLst>
      <p:ext uri="{BB962C8B-B14F-4D97-AF65-F5344CB8AC3E}">
        <p14:creationId xmlns:p14="http://schemas.microsoft.com/office/powerpoint/2010/main" val="104338877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defTabSz="912813">
              <a:defRPr b="1"/>
            </a:lvl1pPr>
          </a:lstStyle>
          <a:p>
            <a:fld id="{1E62A94E-4083-8046-B864-988F3F1645CD}" type="datetime1">
              <a:rPr lang="en-US" altLang="en-US"/>
              <a:pPr/>
              <a:t>2/11/23</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63CDBF1E-1C64-6C45-8C73-3FC69EC95330}" type="slidenum">
              <a:rPr lang="en-US" altLang="en-US"/>
              <a:pPr/>
              <a:t>‹#›</a:t>
            </a:fld>
            <a:endParaRPr lang="en-US" altLang="en-US"/>
          </a:p>
        </p:txBody>
      </p:sp>
    </p:spTree>
    <p:extLst>
      <p:ext uri="{BB962C8B-B14F-4D97-AF65-F5344CB8AC3E}">
        <p14:creationId xmlns:p14="http://schemas.microsoft.com/office/powerpoint/2010/main" val="41336009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defTabSz="912813">
              <a:defRPr b="1"/>
            </a:lvl1pPr>
          </a:lstStyle>
          <a:p>
            <a:fld id="{345FC662-7272-6244-8567-5DFA0514A289}" type="datetime1">
              <a:rPr lang="en-US" altLang="en-US"/>
              <a:pPr/>
              <a:t>2/11/23</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D72FBC84-1E22-8741-BA07-C40557D60B13}" type="slidenum">
              <a:rPr lang="en-US" altLang="en-US"/>
              <a:pPr/>
              <a:t>‹#›</a:t>
            </a:fld>
            <a:endParaRPr lang="en-US" altLang="en-US"/>
          </a:p>
        </p:txBody>
      </p:sp>
    </p:spTree>
    <p:extLst>
      <p:ext uri="{BB962C8B-B14F-4D97-AF65-F5344CB8AC3E}">
        <p14:creationId xmlns:p14="http://schemas.microsoft.com/office/powerpoint/2010/main" val="1844400657"/>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1950955939"/>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5939811"/>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797073940"/>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691566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497281"/>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5311705"/>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19346228"/>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46811127"/>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414829150"/>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307565984"/>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5996658"/>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763920"/>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789224"/>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31602422"/>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138986726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11702305"/>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0821396"/>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619054081"/>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1645630"/>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740084"/>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17679292"/>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6811972"/>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253207672"/>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570073850"/>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4647625"/>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590538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4420925"/>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6741222"/>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37739299"/>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340" indent="0" algn="ctr">
              <a:buNone/>
              <a:defRPr/>
            </a:lvl2pPr>
            <a:lvl3pPr marL="912685" indent="0" algn="ctr">
              <a:buNone/>
              <a:defRPr/>
            </a:lvl3pPr>
            <a:lvl4pPr marL="1369030" indent="0" algn="ctr">
              <a:buNone/>
              <a:defRPr/>
            </a:lvl4pPr>
            <a:lvl5pPr marL="1825372" indent="0" algn="ctr">
              <a:buNone/>
              <a:defRPr/>
            </a:lvl5pPr>
            <a:lvl6pPr marL="2281716" indent="0" algn="ctr">
              <a:buNone/>
              <a:defRPr/>
            </a:lvl6pPr>
            <a:lvl7pPr marL="2738060" indent="0" algn="ctr">
              <a:buNone/>
              <a:defRPr/>
            </a:lvl7pPr>
            <a:lvl8pPr marL="3194393" indent="0" algn="ctr">
              <a:buNone/>
              <a:defRPr/>
            </a:lvl8pPr>
            <a:lvl9pPr marL="3650745" indent="0" algn="ctr">
              <a:buNone/>
              <a:defRPr/>
            </a:lvl9pPr>
          </a:lstStyle>
          <a:p>
            <a:r>
              <a:rPr lang="en-US"/>
              <a:t>Click to edit Master subtitle style</a:t>
            </a:r>
          </a:p>
        </p:txBody>
      </p:sp>
    </p:spTree>
    <p:extLst>
      <p:ext uri="{BB962C8B-B14F-4D97-AF65-F5344CB8AC3E}">
        <p14:creationId xmlns:p14="http://schemas.microsoft.com/office/powerpoint/2010/main" val="1896306640"/>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3606042"/>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340" indent="0">
              <a:buNone/>
              <a:defRPr sz="1800"/>
            </a:lvl2pPr>
            <a:lvl3pPr marL="912685" indent="0">
              <a:buNone/>
              <a:defRPr sz="1600"/>
            </a:lvl3pPr>
            <a:lvl4pPr marL="1369030" indent="0">
              <a:buNone/>
              <a:defRPr sz="1400"/>
            </a:lvl4pPr>
            <a:lvl5pPr marL="1825372" indent="0">
              <a:buNone/>
              <a:defRPr sz="1400"/>
            </a:lvl5pPr>
            <a:lvl6pPr marL="2281716" indent="0">
              <a:buNone/>
              <a:defRPr sz="1400"/>
            </a:lvl6pPr>
            <a:lvl7pPr marL="2738060" indent="0">
              <a:buNone/>
              <a:defRPr sz="1400"/>
            </a:lvl7pPr>
            <a:lvl8pPr marL="3194393" indent="0">
              <a:buNone/>
              <a:defRPr sz="1400"/>
            </a:lvl8pPr>
            <a:lvl9pPr marL="3650745" indent="0">
              <a:buNone/>
              <a:defRPr sz="1400"/>
            </a:lvl9pPr>
          </a:lstStyle>
          <a:p>
            <a:pPr lvl="0"/>
            <a:r>
              <a:rPr lang="en-US"/>
              <a:t>Click to edit Master text styles</a:t>
            </a:r>
          </a:p>
        </p:txBody>
      </p:sp>
    </p:spTree>
    <p:extLst>
      <p:ext uri="{BB962C8B-B14F-4D97-AF65-F5344CB8AC3E}">
        <p14:creationId xmlns:p14="http://schemas.microsoft.com/office/powerpoint/2010/main" val="1111783898"/>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6340713"/>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7352298"/>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15256190"/>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280524"/>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a:t>Click to edit Master text styles</a:t>
            </a:r>
          </a:p>
        </p:txBody>
      </p:sp>
    </p:spTree>
    <p:extLst>
      <p:ext uri="{BB962C8B-B14F-4D97-AF65-F5344CB8AC3E}">
        <p14:creationId xmlns:p14="http://schemas.microsoft.com/office/powerpoint/2010/main" val="846942590"/>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937477084"/>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0" indent="0">
              <a:buNone/>
              <a:defRPr sz="2800"/>
            </a:lvl2pPr>
            <a:lvl3pPr marL="912685" indent="0">
              <a:buNone/>
              <a:defRPr sz="2400"/>
            </a:lvl3pPr>
            <a:lvl4pPr marL="1369030" indent="0">
              <a:buNone/>
              <a:defRPr sz="2000"/>
            </a:lvl4pPr>
            <a:lvl5pPr marL="1825372" indent="0">
              <a:buNone/>
              <a:defRPr sz="2000"/>
            </a:lvl5pPr>
            <a:lvl6pPr marL="2281716" indent="0">
              <a:buNone/>
              <a:defRPr sz="2000"/>
            </a:lvl6pPr>
            <a:lvl7pPr marL="2738060" indent="0">
              <a:buNone/>
              <a:defRPr sz="2000"/>
            </a:lvl7pPr>
            <a:lvl8pPr marL="3194393" indent="0">
              <a:buNone/>
              <a:defRPr sz="2000"/>
            </a:lvl8pPr>
            <a:lvl9pPr marL="3650745"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a:t>Click to edit Master text styles</a:t>
            </a:r>
          </a:p>
        </p:txBody>
      </p:sp>
    </p:spTree>
    <p:extLst>
      <p:ext uri="{BB962C8B-B14F-4D97-AF65-F5344CB8AC3E}">
        <p14:creationId xmlns:p14="http://schemas.microsoft.com/office/powerpoint/2010/main" val="524688209"/>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0108581"/>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9"/>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9"/>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6288819"/>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1499336"/>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11493773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726371155"/>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7495994"/>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292218004"/>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2160379"/>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1476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827336327"/>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82085273"/>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981776"/>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630668850"/>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246247255"/>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8721860"/>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8348142"/>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575579"/>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964445884"/>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2118421993"/>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022320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2660336"/>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452867621"/>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7679567"/>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7962504"/>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1690613"/>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801961"/>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822262754"/>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648031326"/>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1154259"/>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7518944"/>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82820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702567"/>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9126505"/>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10613202"/>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114723506"/>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2936784"/>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1676902021"/>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6222842"/>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0390868"/>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5789528"/>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6235189"/>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242608872"/>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13794990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5750846"/>
      </p:ext>
    </p:extLst>
  </p:cSld>
  <p:clrMapOvr>
    <a:masterClrMapping/>
  </p:clrMapOvr>
  <p:transition/>
  <p:hf hdr="0" ftr="0" dt="0"/>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7849958"/>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7210498"/>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3448036"/>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08518808"/>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1023457753"/>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686248"/>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309383303"/>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9033333"/>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9132133"/>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80321648"/>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32621729"/>
      </p:ext>
    </p:extLst>
  </p:cSld>
  <p:clrMapOvr>
    <a:masterClrMapping/>
  </p:clrMapOvr>
  <p:hf hdr="0" ftr="0" dt="0"/>
</p:sldLayout>
</file>

<file path=ppt/slideLayouts/slideLayout5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772890"/>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781999754"/>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50517567"/>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251746"/>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3690368"/>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319529"/>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034514500"/>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20" tIns="45663" rIns="91320" bIns="4566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20" tIns="45663" rIns="91320" bIns="4566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a:defRPr>
                <a:solidFill>
                  <a:srgbClr val="000000"/>
                </a:solidFill>
              </a:defRPr>
            </a:lvl1pPr>
          </a:lstStyle>
          <a:p>
            <a:fld id="{475351AD-6357-1648-83F1-46CEB9E0DB4F}" type="slidenum">
              <a:rPr lang="en-US" altLang="en-US"/>
              <a:pPr/>
              <a:t>‹#›</a:t>
            </a:fld>
            <a:endParaRPr lang="en-US" altLang="en-US"/>
          </a:p>
        </p:txBody>
      </p:sp>
    </p:spTree>
    <p:extLst>
      <p:ext uri="{BB962C8B-B14F-4D97-AF65-F5344CB8AC3E}">
        <p14:creationId xmlns:p14="http://schemas.microsoft.com/office/powerpoint/2010/main" val="286448566"/>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484238046"/>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5473788"/>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2243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2243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376750"/>
            <a:ext cx="3810000" cy="2243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376750"/>
            <a:ext cx="3810000" cy="2243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sz="quarter" idx="10"/>
            <p:custDataLst>
              <p:tags r:id="rId1"/>
            </p:custDataLst>
          </p:nvPr>
        </p:nvSpPr>
        <p:spPr>
          <a:xfrm>
            <a:off x="6553200" y="6356350"/>
            <a:ext cx="2133600" cy="365125"/>
          </a:xfrm>
          <a:prstGeom prst="rect">
            <a:avLst/>
          </a:prstGeom>
        </p:spPr>
        <p:txBody>
          <a:bodyPr vert="horz" wrap="square" lIns="91320" tIns="45663" rIns="91320" bIns="45663" numCol="1" anchor="t" anchorCtr="0" compatLnSpc="1">
            <a:prstTxWarp prst="textNoShape">
              <a:avLst/>
            </a:prstTxWarp>
          </a:bodyPr>
          <a:lstStyle>
            <a:lvl1pPr>
              <a:defRPr/>
            </a:lvl1pPr>
          </a:lstStyle>
          <a:p>
            <a:fld id="{699FDC25-508B-3941-B830-6FAC85DA45D8}"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271059426"/>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624549797"/>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7066249"/>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6086990"/>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39273303"/>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003033"/>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415505363"/>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78012497"/>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2910253"/>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1294892"/>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4247686"/>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20" tIns="45663" rIns="91320" bIns="45663"/>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20" tIns="45663" rIns="91320" bIns="45663"/>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a:defRPr/>
            </a:lvl1pPr>
          </a:lstStyle>
          <a:p>
            <a:fld id="{1E264297-A395-814E-844D-C916611A2DDF}" type="slidenum">
              <a:rPr lang="en-US" altLang="en-US"/>
              <a:pPr/>
              <a:t>‹#›</a:t>
            </a:fld>
            <a:endParaRPr lang="en-US" altLang="en-US"/>
          </a:p>
        </p:txBody>
      </p:sp>
    </p:spTree>
    <p:extLst>
      <p:ext uri="{BB962C8B-B14F-4D97-AF65-F5344CB8AC3E}">
        <p14:creationId xmlns:p14="http://schemas.microsoft.com/office/powerpoint/2010/main" val="992028067"/>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795519125"/>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661761152"/>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4613996"/>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425245975"/>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5209188"/>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649157"/>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48703729"/>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895436"/>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545032460"/>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430253414"/>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1100661313"/>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1543921"/>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7870460"/>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2026304"/>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96060028"/>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20" tIns="45663" rIns="91320" bIns="4566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20" tIns="45663" rIns="91320" bIns="4566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a:defRPr>
                <a:solidFill>
                  <a:srgbClr val="000000"/>
                </a:solidFill>
              </a:defRPr>
            </a:lvl1pPr>
          </a:lstStyle>
          <a:p>
            <a:fld id="{D58A34CD-EB70-214F-A0C4-880CA82C40F1}" type="slidenum">
              <a:rPr lang="en-US" altLang="en-US"/>
              <a:pPr/>
              <a:t>‹#›</a:t>
            </a:fld>
            <a:endParaRPr lang="en-US" altLang="en-US"/>
          </a:p>
        </p:txBody>
      </p:sp>
    </p:spTree>
    <p:extLst>
      <p:ext uri="{BB962C8B-B14F-4D97-AF65-F5344CB8AC3E}">
        <p14:creationId xmlns:p14="http://schemas.microsoft.com/office/powerpoint/2010/main" val="629580952"/>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828388027"/>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4278050"/>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332266748"/>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2707556"/>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08902"/>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3925857"/>
      </p:ext>
    </p:extLst>
  </p:cSld>
  <p:clrMapOvr>
    <a:masterClrMapping/>
  </p:clrMapOvr>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16504794"/>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697697"/>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655858699"/>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583571043"/>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9301039"/>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5132002"/>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6090428"/>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74806403"/>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1473144500"/>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9000681"/>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141616124"/>
      </p:ext>
    </p:extLst>
  </p:cSld>
  <p:clrMapOvr>
    <a:masterClrMapping/>
  </p:clrMapOvr>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498617647"/>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9908538"/>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7036159"/>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895151"/>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4522535"/>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812282134"/>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328104339"/>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0171692"/>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3502215"/>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0516127"/>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353895"/>
      </p:ext>
    </p:extLst>
  </p:cSld>
  <p:clrMapOvr>
    <a:masterClrMapping/>
  </p:clrMapOvr>
  <p:transition/>
</p:sldLayout>
</file>

<file path=ppt/slideLayouts/slideLayout58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777720504"/>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340" indent="0" algn="ctr">
              <a:buNone/>
              <a:defRPr/>
            </a:lvl2pPr>
            <a:lvl3pPr marL="912685" indent="0" algn="ctr">
              <a:buNone/>
              <a:defRPr/>
            </a:lvl3pPr>
            <a:lvl4pPr marL="1369030" indent="0" algn="ctr">
              <a:buNone/>
              <a:defRPr/>
            </a:lvl4pPr>
            <a:lvl5pPr marL="1825372" indent="0" algn="ctr">
              <a:buNone/>
              <a:defRPr/>
            </a:lvl5pPr>
            <a:lvl6pPr marL="2281716" indent="0" algn="ctr">
              <a:buNone/>
              <a:defRPr/>
            </a:lvl6pPr>
            <a:lvl7pPr marL="2738060" indent="0" algn="ctr">
              <a:buNone/>
              <a:defRPr/>
            </a:lvl7pPr>
            <a:lvl8pPr marL="3194393" indent="0" algn="ctr">
              <a:buNone/>
              <a:defRPr/>
            </a:lvl8pPr>
            <a:lvl9pPr marL="3650745" indent="0" algn="ctr">
              <a:buNone/>
              <a:defRPr/>
            </a:lvl9pPr>
          </a:lstStyle>
          <a:p>
            <a:r>
              <a:rPr lang="en-US"/>
              <a:t>Click to edit Master subtitle style</a:t>
            </a:r>
          </a:p>
        </p:txBody>
      </p:sp>
    </p:spTree>
    <p:extLst>
      <p:ext uri="{BB962C8B-B14F-4D97-AF65-F5344CB8AC3E}">
        <p14:creationId xmlns:p14="http://schemas.microsoft.com/office/powerpoint/2010/main" val="1543755629"/>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2060049"/>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340" indent="0">
              <a:buNone/>
              <a:defRPr sz="1800"/>
            </a:lvl2pPr>
            <a:lvl3pPr marL="912685" indent="0">
              <a:buNone/>
              <a:defRPr sz="1600"/>
            </a:lvl3pPr>
            <a:lvl4pPr marL="1369030" indent="0">
              <a:buNone/>
              <a:defRPr sz="1400"/>
            </a:lvl4pPr>
            <a:lvl5pPr marL="1825372" indent="0">
              <a:buNone/>
              <a:defRPr sz="1400"/>
            </a:lvl5pPr>
            <a:lvl6pPr marL="2281716" indent="0">
              <a:buNone/>
              <a:defRPr sz="1400"/>
            </a:lvl6pPr>
            <a:lvl7pPr marL="2738060" indent="0">
              <a:buNone/>
              <a:defRPr sz="1400"/>
            </a:lvl7pPr>
            <a:lvl8pPr marL="3194393" indent="0">
              <a:buNone/>
              <a:defRPr sz="1400"/>
            </a:lvl8pPr>
            <a:lvl9pPr marL="3650745" indent="0">
              <a:buNone/>
              <a:defRPr sz="1400"/>
            </a:lvl9pPr>
          </a:lstStyle>
          <a:p>
            <a:pPr lvl="0"/>
            <a:r>
              <a:rPr lang="en-US"/>
              <a:t>Click to edit Master text styles</a:t>
            </a:r>
          </a:p>
        </p:txBody>
      </p:sp>
    </p:spTree>
    <p:extLst>
      <p:ext uri="{BB962C8B-B14F-4D97-AF65-F5344CB8AC3E}">
        <p14:creationId xmlns:p14="http://schemas.microsoft.com/office/powerpoint/2010/main" val="1455590964"/>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298285"/>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636429"/>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6495343"/>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576335"/>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a:t>Click to edit Master text styles</a:t>
            </a:r>
          </a:p>
        </p:txBody>
      </p:sp>
    </p:spTree>
    <p:extLst>
      <p:ext uri="{BB962C8B-B14F-4D97-AF65-F5344CB8AC3E}">
        <p14:creationId xmlns:p14="http://schemas.microsoft.com/office/powerpoint/2010/main" val="402903177"/>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0" indent="0">
              <a:buNone/>
              <a:defRPr sz="2800"/>
            </a:lvl2pPr>
            <a:lvl3pPr marL="912685" indent="0">
              <a:buNone/>
              <a:defRPr sz="2400"/>
            </a:lvl3pPr>
            <a:lvl4pPr marL="1369030" indent="0">
              <a:buNone/>
              <a:defRPr sz="2000"/>
            </a:lvl4pPr>
            <a:lvl5pPr marL="1825372" indent="0">
              <a:buNone/>
              <a:defRPr sz="2000"/>
            </a:lvl5pPr>
            <a:lvl6pPr marL="2281716" indent="0">
              <a:buNone/>
              <a:defRPr sz="2000"/>
            </a:lvl6pPr>
            <a:lvl7pPr marL="2738060" indent="0">
              <a:buNone/>
              <a:defRPr sz="2000"/>
            </a:lvl7pPr>
            <a:lvl8pPr marL="3194393" indent="0">
              <a:buNone/>
              <a:defRPr sz="2000"/>
            </a:lvl8pPr>
            <a:lvl9pPr marL="3650745"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a:t>Click to edit Master text styles</a:t>
            </a:r>
          </a:p>
        </p:txBody>
      </p:sp>
    </p:spTree>
    <p:extLst>
      <p:ext uri="{BB962C8B-B14F-4D97-AF65-F5344CB8AC3E}">
        <p14:creationId xmlns:p14="http://schemas.microsoft.com/office/powerpoint/2010/main" val="1329202900"/>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9819582"/>
      </p:ext>
    </p:extLst>
  </p:cSld>
  <p:clrMapOvr>
    <a:masterClrMapping/>
  </p:clrMapOvr>
  <p:transition/>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3885238"/>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9"/>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9"/>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9407971"/>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6949"/>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2260289"/>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340" indent="0" algn="ctr">
              <a:buNone/>
              <a:defRPr/>
            </a:lvl2pPr>
            <a:lvl3pPr marL="912685" indent="0" algn="ctr">
              <a:buNone/>
              <a:defRPr/>
            </a:lvl3pPr>
            <a:lvl4pPr marL="1369030" indent="0" algn="ctr">
              <a:buNone/>
              <a:defRPr/>
            </a:lvl4pPr>
            <a:lvl5pPr marL="1825372" indent="0" algn="ctr">
              <a:buNone/>
              <a:defRPr/>
            </a:lvl5pPr>
            <a:lvl6pPr marL="2281716" indent="0" algn="ctr">
              <a:buNone/>
              <a:defRPr/>
            </a:lvl6pPr>
            <a:lvl7pPr marL="2738060" indent="0" algn="ctr">
              <a:buNone/>
              <a:defRPr/>
            </a:lvl7pPr>
            <a:lvl8pPr marL="3194393" indent="0" algn="ctr">
              <a:buNone/>
              <a:defRPr/>
            </a:lvl8pPr>
            <a:lvl9pPr marL="3650745" indent="0" algn="ctr">
              <a:buNone/>
              <a:defRPr/>
            </a:lvl9pPr>
          </a:lstStyle>
          <a:p>
            <a:r>
              <a:rPr lang="en-US"/>
              <a:t>Click to edit Master subtitle style</a:t>
            </a:r>
          </a:p>
        </p:txBody>
      </p:sp>
    </p:spTree>
    <p:extLst>
      <p:ext uri="{BB962C8B-B14F-4D97-AF65-F5344CB8AC3E}">
        <p14:creationId xmlns:p14="http://schemas.microsoft.com/office/powerpoint/2010/main" val="655495367"/>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1717988"/>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340" indent="0">
              <a:buNone/>
              <a:defRPr sz="1800"/>
            </a:lvl2pPr>
            <a:lvl3pPr marL="912685" indent="0">
              <a:buNone/>
              <a:defRPr sz="1600"/>
            </a:lvl3pPr>
            <a:lvl4pPr marL="1369030" indent="0">
              <a:buNone/>
              <a:defRPr sz="1400"/>
            </a:lvl4pPr>
            <a:lvl5pPr marL="1825372" indent="0">
              <a:buNone/>
              <a:defRPr sz="1400"/>
            </a:lvl5pPr>
            <a:lvl6pPr marL="2281716" indent="0">
              <a:buNone/>
              <a:defRPr sz="1400"/>
            </a:lvl6pPr>
            <a:lvl7pPr marL="2738060" indent="0">
              <a:buNone/>
              <a:defRPr sz="1400"/>
            </a:lvl7pPr>
            <a:lvl8pPr marL="3194393" indent="0">
              <a:buNone/>
              <a:defRPr sz="1400"/>
            </a:lvl8pPr>
            <a:lvl9pPr marL="3650745" indent="0">
              <a:buNone/>
              <a:defRPr sz="1400"/>
            </a:lvl9pPr>
          </a:lstStyle>
          <a:p>
            <a:pPr lvl="0"/>
            <a:r>
              <a:rPr lang="en-US"/>
              <a:t>Click to edit Master text styles</a:t>
            </a:r>
          </a:p>
        </p:txBody>
      </p:sp>
    </p:spTree>
    <p:extLst>
      <p:ext uri="{BB962C8B-B14F-4D97-AF65-F5344CB8AC3E}">
        <p14:creationId xmlns:p14="http://schemas.microsoft.com/office/powerpoint/2010/main" val="1407392292"/>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1585795"/>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040743"/>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3305314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26956429"/>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01100545"/>
      </p:ext>
    </p:extLst>
  </p:cSld>
  <p:clrMapOvr>
    <a:masterClrMapping/>
  </p:clrMapOvr>
  <p:transition/>
</p:sldLayout>
</file>

<file path=ppt/slideLayouts/slideLayout6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102829"/>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a:t>Click to edit Master text styles</a:t>
            </a:r>
          </a:p>
        </p:txBody>
      </p:sp>
    </p:spTree>
    <p:extLst>
      <p:ext uri="{BB962C8B-B14F-4D97-AF65-F5344CB8AC3E}">
        <p14:creationId xmlns:p14="http://schemas.microsoft.com/office/powerpoint/2010/main" val="1887658390"/>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0" indent="0">
              <a:buNone/>
              <a:defRPr sz="2800"/>
            </a:lvl2pPr>
            <a:lvl3pPr marL="912685" indent="0">
              <a:buNone/>
              <a:defRPr sz="2400"/>
            </a:lvl3pPr>
            <a:lvl4pPr marL="1369030" indent="0">
              <a:buNone/>
              <a:defRPr sz="2000"/>
            </a:lvl4pPr>
            <a:lvl5pPr marL="1825372" indent="0">
              <a:buNone/>
              <a:defRPr sz="2000"/>
            </a:lvl5pPr>
            <a:lvl6pPr marL="2281716" indent="0">
              <a:buNone/>
              <a:defRPr sz="2000"/>
            </a:lvl6pPr>
            <a:lvl7pPr marL="2738060" indent="0">
              <a:buNone/>
              <a:defRPr sz="2000"/>
            </a:lvl7pPr>
            <a:lvl8pPr marL="3194393" indent="0">
              <a:buNone/>
              <a:defRPr sz="2000"/>
            </a:lvl8pPr>
            <a:lvl9pPr marL="3650745"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a:t>Click to edit Master text styles</a:t>
            </a:r>
          </a:p>
        </p:txBody>
      </p:sp>
    </p:spTree>
    <p:extLst>
      <p:ext uri="{BB962C8B-B14F-4D97-AF65-F5344CB8AC3E}">
        <p14:creationId xmlns:p14="http://schemas.microsoft.com/office/powerpoint/2010/main" val="1402961682"/>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2655340"/>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9"/>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9"/>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0553541"/>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000569"/>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37453826"/>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1081174232"/>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0172261"/>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450956042"/>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8898814"/>
      </p:ext>
    </p:extLst>
  </p:cSld>
  <p:clrMapOvr>
    <a:masterClrMapping/>
  </p:clrMapOvr>
  <p:transition/>
</p:sldLayout>
</file>

<file path=ppt/slideLayouts/slideLayout6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1690360"/>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409117"/>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47228023"/>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6266761"/>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866000081"/>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175526309"/>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6903190"/>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2495425"/>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0618996"/>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898063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548233367"/>
      </p:ext>
    </p:extLst>
  </p:cSld>
  <p:clrMapOvr>
    <a:masterClrMapping/>
  </p:clrMapOvr>
  <p:transition/>
</p:sldLayout>
</file>

<file path=ppt/slideLayouts/slideLayout6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1184214677"/>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4504234"/>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061730690"/>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6631626"/>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6764524"/>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17226057"/>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8349614"/>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276673168"/>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411328205"/>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7390358"/>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610515434"/>
      </p:ext>
    </p:extLst>
  </p:cSld>
  <p:clrMapOvr>
    <a:masterClrMapping/>
  </p:clrMapOvr>
  <p:transition/>
</p:sldLayout>
</file>

<file path=ppt/slideLayouts/slideLayout6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9726312"/>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6947386"/>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77565100"/>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1265204346"/>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9602726"/>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1630634994"/>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5204916"/>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7056552"/>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64325578"/>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893529"/>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5990364"/>
      </p:ext>
    </p:extLst>
  </p:cSld>
  <p:clrMapOvr>
    <a:masterClrMapping/>
  </p:clrMapOvr>
  <p:transition/>
</p:sldLayout>
</file>

<file path=ppt/slideLayouts/slideLayout6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010528946"/>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358532290"/>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8302647"/>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7756970"/>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4799051"/>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426819080"/>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885799631"/>
      </p:ext>
    </p:extLst>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4218593"/>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281830857"/>
      </p:ext>
    </p:extLst>
  </p:cSld>
  <p:clrMapOvr>
    <a:masterClrMapping/>
  </p:clrMapOvr>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6418627"/>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4344043"/>
      </p:ext>
    </p:extLst>
  </p:cSld>
  <p:clrMapOvr>
    <a:masterClrMapping/>
  </p:clrMapOvr>
  <p:transition/>
</p:sldLayout>
</file>

<file path=ppt/slideLayouts/slideLayout6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6541312"/>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8561886"/>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3439214"/>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70788355"/>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505193512"/>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2720090"/>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8014412"/>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6059479"/>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41909610"/>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1051858969"/>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0313750"/>
      </p:ext>
    </p:extLst>
  </p:cSld>
  <p:clrMapOvr>
    <a:masterClrMapping/>
  </p:clrMapOvr>
  <p:transition/>
</p:sldLayout>
</file>

<file path=ppt/slideLayouts/slideLayout6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5966189"/>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04152274"/>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8806355"/>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6047641"/>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69356620"/>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0925433"/>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309198987"/>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887077888"/>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0498338"/>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3524566"/>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477171087"/>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87770"/>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541027284"/>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1232056856"/>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5790417"/>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251300606"/>
      </p:ext>
    </p:extLst>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9372260"/>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5125849"/>
      </p:ext>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37100237"/>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107205"/>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59473059"/>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20" tIns="45663" rIns="91320" bIns="45663"/>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20" tIns="45663" rIns="91320" bIns="45663"/>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a:defRPr/>
            </a:lvl1pPr>
          </a:lstStyle>
          <a:p>
            <a:fld id="{918B8E3E-4ABE-3A46-A7D3-8BBB454269A1}" type="slidenum">
              <a:rPr lang="en-US" altLang="en-US"/>
              <a:pPr/>
              <a:t>‹#›</a:t>
            </a:fld>
            <a:endParaRPr lang="en-US" altLang="en-US"/>
          </a:p>
        </p:txBody>
      </p:sp>
    </p:spTree>
    <p:extLst>
      <p:ext uri="{BB962C8B-B14F-4D97-AF65-F5344CB8AC3E}">
        <p14:creationId xmlns:p14="http://schemas.microsoft.com/office/powerpoint/2010/main" val="180785147"/>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376035217"/>
      </p:ext>
    </p:extLst>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2648518"/>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8034945"/>
      </p:ext>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1990783"/>
      </p:ext>
    </p:extLst>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353436873"/>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1983228458"/>
      </p:ext>
    </p:extLst>
  </p:cSld>
  <p:clrMapOvr>
    <a:masterClrMapping/>
  </p:clrMapOvr>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4710873"/>
      </p:ext>
    </p:extLst>
  </p:cSld>
  <p:clrMapOvr>
    <a:masterClrMapping/>
  </p:clrMapOv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993967637"/>
      </p:ext>
    </p:extLst>
  </p:cSld>
  <p:clrMapOvr>
    <a:masterClrMapping/>
  </p:clrMapOvr>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1804289"/>
      </p:ext>
    </p:extLst>
  </p:cSld>
  <p:clrMapOvr>
    <a:masterClrMapping/>
  </p:clrMapOvr>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6620483"/>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35642680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45826607"/>
      </p:ext>
    </p:extLst>
  </p:cSld>
  <p:clrMapOvr>
    <a:masterClrMapping/>
  </p:clrMapOvr>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7770478"/>
      </p:ext>
    </p:extLst>
  </p:cSld>
  <p:clrMapOvr>
    <a:masterClrMapping/>
  </p:clrMapOvr>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930772757"/>
      </p:ext>
    </p:extLst>
  </p:cSld>
  <p:clrMapOvr>
    <a:masterClrMapping/>
  </p:clrMapOvr>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647149314"/>
      </p:ext>
    </p:extLst>
  </p:cSld>
  <p:clrMapOvr>
    <a:masterClrMapping/>
  </p:clrMapOvr>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6334471"/>
      </p:ext>
    </p:extLst>
  </p:cSld>
  <p:clrMapOvr>
    <a:masterClrMapping/>
  </p:clrMapOvr>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2645729"/>
      </p:ext>
    </p:extLst>
  </p:cSld>
  <p:clrMapOvr>
    <a:masterClrMapping/>
  </p:clrMapOvr>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0591100"/>
      </p:ext>
    </p:extLst>
  </p:cSld>
  <p:clrMapOvr>
    <a:masterClrMapping/>
  </p:clrMapOvr>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025533459"/>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2039723618"/>
      </p:ext>
    </p:extLst>
  </p:cSld>
  <p:clrMapOvr>
    <a:masterClrMapping/>
  </p:clrMapOvr>
  <p:transition/>
</p:sldLayout>
</file>

<file path=ppt/slideLayouts/slideLayout6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108943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465782"/>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5117276"/>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899058025"/>
      </p:ext>
    </p:extLst>
  </p:cSld>
  <p:clrMapOvr>
    <a:masterClrMapping/>
  </p:clrMapOvr>
  <p:transition/>
</p:sldLayout>
</file>

<file path=ppt/slideLayouts/slideLayout7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7211388"/>
      </p:ext>
    </p:extLst>
  </p:cSld>
  <p:clrMapOvr>
    <a:masterClrMapping/>
  </p:clrMapOvr>
  <p:transition/>
</p:sldLayout>
</file>

<file path=ppt/slideLayouts/slideLayout7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633074"/>
      </p:ext>
    </p:extLst>
  </p:cSld>
  <p:clrMapOvr>
    <a:masterClrMapping/>
  </p:clrMapOvr>
  <p:transition/>
</p:sldLayout>
</file>

<file path=ppt/slideLayouts/slideLayout7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83631233"/>
      </p:ext>
    </p:extLst>
  </p:cSld>
  <p:clrMapOvr>
    <a:masterClrMapping/>
  </p:clrMapOvr>
  <p:transition/>
</p:sldLayout>
</file>

<file path=ppt/slideLayouts/slideLayout7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5518157"/>
      </p:ext>
    </p:extLst>
  </p:cSld>
  <p:clrMapOvr>
    <a:masterClrMapping/>
  </p:clrMapOvr>
  <p:transition/>
</p:sldLayout>
</file>

<file path=ppt/slideLayouts/slideLayout7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645933681"/>
      </p:ext>
    </p:extLst>
  </p:cSld>
  <p:clrMapOvr>
    <a:masterClrMapping/>
  </p:clrMapOvr>
  <p:transition/>
</p:sldLayout>
</file>

<file path=ppt/slideLayouts/slideLayout7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943003493"/>
      </p:ext>
    </p:extLst>
  </p:cSld>
  <p:clrMapOvr>
    <a:masterClrMapping/>
  </p:clrMapOvr>
  <p:transition/>
</p:sldLayout>
</file>

<file path=ppt/slideLayouts/slideLayout7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3160358"/>
      </p:ext>
    </p:extLst>
  </p:cSld>
  <p:clrMapOvr>
    <a:masterClrMapping/>
  </p:clrMapOvr>
  <p:transition/>
</p:sldLayout>
</file>

<file path=ppt/slideLayouts/slideLayout7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5550270"/>
      </p:ext>
    </p:extLst>
  </p:cSld>
  <p:clrMapOvr>
    <a:masterClrMapping/>
  </p:clrMapOvr>
  <p:transition/>
</p:sldLayout>
</file>

<file path=ppt/slideLayouts/slideLayout70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9110699"/>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889947178"/>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712633417"/>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864101839"/>
      </p:ext>
    </p:extLst>
  </p:cSld>
  <p:clrMapOvr>
    <a:masterClrMapping/>
  </p:clrMapOvr>
  <p:transition/>
</p:sldLayout>
</file>

<file path=ppt/slideLayouts/slideLayout7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4275569"/>
      </p:ext>
    </p:extLst>
  </p:cSld>
  <p:clrMapOvr>
    <a:masterClrMapping/>
  </p:clrMapOvr>
  <p:transition/>
</p:sldLayout>
</file>

<file path=ppt/slideLayouts/slideLayout7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190668363"/>
      </p:ext>
    </p:extLst>
  </p:cSld>
  <p:clrMapOvr>
    <a:masterClrMapping/>
  </p:clrMapOvr>
  <p:transition/>
</p:sldLayout>
</file>

<file path=ppt/slideLayouts/slideLayout7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6092622"/>
      </p:ext>
    </p:extLst>
  </p:cSld>
  <p:clrMapOvr>
    <a:masterClrMapping/>
  </p:clrMapOvr>
  <p:transition/>
</p:sldLayout>
</file>

<file path=ppt/slideLayouts/slideLayout7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228794"/>
      </p:ext>
    </p:extLst>
  </p:cSld>
  <p:clrMapOvr>
    <a:masterClrMapping/>
  </p:clrMapOvr>
  <p:transition/>
</p:sldLayout>
</file>

<file path=ppt/slideLayouts/slideLayout7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26413173"/>
      </p:ext>
    </p:extLst>
  </p:cSld>
  <p:clrMapOvr>
    <a:masterClrMapping/>
  </p:clrMapOvr>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3319847"/>
      </p:ext>
    </p:extLst>
  </p:cSld>
  <p:clrMapOvr>
    <a:masterClrMapping/>
  </p:clrMapOvr>
  <p:transition/>
</p:sldLayout>
</file>

<file path=ppt/slideLayouts/slideLayout7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404196431"/>
      </p:ext>
    </p:extLst>
  </p:cSld>
  <p:clrMapOvr>
    <a:masterClrMapping/>
  </p:clrMapOvr>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968217462"/>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0695788"/>
      </p:ext>
    </p:extLst>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2456682"/>
      </p:ext>
    </p:extLst>
  </p:cSld>
  <p:clrMapOvr>
    <a:masterClrMapping/>
  </p:clrMapOvr>
  <p:transition/>
</p:sldLayout>
</file>

<file path=ppt/slideLayouts/slideLayout7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2539390"/>
      </p:ext>
    </p:extLst>
  </p:cSld>
  <p:clrMapOvr>
    <a:masterClrMapping/>
  </p:clrMapOvr>
  <p:transition/>
</p:sldLayout>
</file>

<file path=ppt/slideLayouts/slideLayout72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8504292"/>
      </p:ext>
    </p:extLst>
  </p:cSld>
  <p:clrMapOvr>
    <a:masterClrMapping/>
  </p:clrMapOvr>
  <p:transition/>
</p:sldLayout>
</file>

<file path=ppt/slideLayouts/slideLayout72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35745791"/>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340" indent="0" algn="ctr">
              <a:buNone/>
              <a:defRPr/>
            </a:lvl2pPr>
            <a:lvl3pPr marL="912685" indent="0" algn="ctr">
              <a:buNone/>
              <a:defRPr/>
            </a:lvl3pPr>
            <a:lvl4pPr marL="1369030" indent="0" algn="ctr">
              <a:buNone/>
              <a:defRPr/>
            </a:lvl4pPr>
            <a:lvl5pPr marL="1825372" indent="0" algn="ctr">
              <a:buNone/>
              <a:defRPr/>
            </a:lvl5pPr>
            <a:lvl6pPr marL="2281716" indent="0" algn="ctr">
              <a:buNone/>
              <a:defRPr/>
            </a:lvl6pPr>
            <a:lvl7pPr marL="2738060" indent="0" algn="ctr">
              <a:buNone/>
              <a:defRPr/>
            </a:lvl7pPr>
            <a:lvl8pPr marL="3194393" indent="0" algn="ctr">
              <a:buNone/>
              <a:defRPr/>
            </a:lvl8pPr>
            <a:lvl9pPr marL="3650745" indent="0" algn="ctr">
              <a:buNone/>
              <a:defRPr/>
            </a:lvl9pPr>
          </a:lstStyle>
          <a:p>
            <a:r>
              <a:rPr lang="en-US"/>
              <a:t>Click to edit Master subtitle style</a:t>
            </a:r>
          </a:p>
        </p:txBody>
      </p:sp>
    </p:spTree>
    <p:extLst>
      <p:ext uri="{BB962C8B-B14F-4D97-AF65-F5344CB8AC3E}">
        <p14:creationId xmlns:p14="http://schemas.microsoft.com/office/powerpoint/2010/main" val="802205057"/>
      </p:ext>
    </p:extLst>
  </p:cSld>
  <p:clrMapOvr>
    <a:masterClrMapping/>
  </p:clrMapOvr>
  <p:transition/>
</p:sldLayout>
</file>

<file path=ppt/slideLayouts/slideLayout7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355115"/>
      </p:ext>
    </p:extLst>
  </p:cSld>
  <p:clrMapOvr>
    <a:masterClrMapping/>
  </p:clrMapOvr>
  <p:transition/>
</p:sldLayout>
</file>

<file path=ppt/slideLayouts/slideLayout7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340" indent="0">
              <a:buNone/>
              <a:defRPr sz="1800"/>
            </a:lvl2pPr>
            <a:lvl3pPr marL="912685" indent="0">
              <a:buNone/>
              <a:defRPr sz="1600"/>
            </a:lvl3pPr>
            <a:lvl4pPr marL="1369030" indent="0">
              <a:buNone/>
              <a:defRPr sz="1400"/>
            </a:lvl4pPr>
            <a:lvl5pPr marL="1825372" indent="0">
              <a:buNone/>
              <a:defRPr sz="1400"/>
            </a:lvl5pPr>
            <a:lvl6pPr marL="2281716" indent="0">
              <a:buNone/>
              <a:defRPr sz="1400"/>
            </a:lvl6pPr>
            <a:lvl7pPr marL="2738060" indent="0">
              <a:buNone/>
              <a:defRPr sz="1400"/>
            </a:lvl7pPr>
            <a:lvl8pPr marL="3194393" indent="0">
              <a:buNone/>
              <a:defRPr sz="1400"/>
            </a:lvl8pPr>
            <a:lvl9pPr marL="3650745" indent="0">
              <a:buNone/>
              <a:defRPr sz="1400"/>
            </a:lvl9pPr>
          </a:lstStyle>
          <a:p>
            <a:pPr lvl="0"/>
            <a:r>
              <a:rPr lang="en-US"/>
              <a:t>Click to edit Master text styles</a:t>
            </a:r>
          </a:p>
        </p:txBody>
      </p:sp>
    </p:spTree>
    <p:extLst>
      <p:ext uri="{BB962C8B-B14F-4D97-AF65-F5344CB8AC3E}">
        <p14:creationId xmlns:p14="http://schemas.microsoft.com/office/powerpoint/2010/main" val="1388391521"/>
      </p:ext>
    </p:extLst>
  </p:cSld>
  <p:clrMapOvr>
    <a:masterClrMapping/>
  </p:clrMapOvr>
  <p:transition/>
</p:sldLayout>
</file>

<file path=ppt/slideLayouts/slideLayout7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2796157"/>
      </p:ext>
    </p:extLst>
  </p:cSld>
  <p:clrMapOvr>
    <a:masterClrMapping/>
  </p:clrMapOvr>
  <p:transition/>
</p:sldLayout>
</file>

<file path=ppt/slideLayouts/slideLayout7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2888574"/>
      </p:ext>
    </p:extLst>
  </p:cSld>
  <p:clrMapOvr>
    <a:masterClrMapping/>
  </p:clrMapOvr>
  <p:transition/>
</p:sldLayout>
</file>

<file path=ppt/slideLayouts/slideLayout7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80631491"/>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9393584"/>
      </p:ext>
    </p:extLst>
  </p:cSld>
  <p:clrMapOvr>
    <a:masterClrMapping/>
  </p:clrMapOvr>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01947"/>
      </p:ext>
    </p:extLst>
  </p:cSld>
  <p:clrMapOvr>
    <a:masterClrMapping/>
  </p:clrMapOvr>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a:t>Click to edit Master text styles</a:t>
            </a:r>
          </a:p>
        </p:txBody>
      </p:sp>
    </p:spTree>
    <p:extLst>
      <p:ext uri="{BB962C8B-B14F-4D97-AF65-F5344CB8AC3E}">
        <p14:creationId xmlns:p14="http://schemas.microsoft.com/office/powerpoint/2010/main" val="1204462951"/>
      </p:ext>
    </p:extLst>
  </p:cSld>
  <p:clrMapOvr>
    <a:masterClrMapping/>
  </p:clrMapOvr>
  <p:transition/>
</p:sldLayout>
</file>

<file path=ppt/slideLayouts/slideLayout7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0" indent="0">
              <a:buNone/>
              <a:defRPr sz="2800"/>
            </a:lvl2pPr>
            <a:lvl3pPr marL="912685" indent="0">
              <a:buNone/>
              <a:defRPr sz="2400"/>
            </a:lvl3pPr>
            <a:lvl4pPr marL="1369030" indent="0">
              <a:buNone/>
              <a:defRPr sz="2000"/>
            </a:lvl4pPr>
            <a:lvl5pPr marL="1825372" indent="0">
              <a:buNone/>
              <a:defRPr sz="2000"/>
            </a:lvl5pPr>
            <a:lvl6pPr marL="2281716" indent="0">
              <a:buNone/>
              <a:defRPr sz="2000"/>
            </a:lvl6pPr>
            <a:lvl7pPr marL="2738060" indent="0">
              <a:buNone/>
              <a:defRPr sz="2000"/>
            </a:lvl7pPr>
            <a:lvl8pPr marL="3194393" indent="0">
              <a:buNone/>
              <a:defRPr sz="2000"/>
            </a:lvl8pPr>
            <a:lvl9pPr marL="3650745"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a:t>Click to edit Master text styles</a:t>
            </a:r>
          </a:p>
        </p:txBody>
      </p:sp>
    </p:spTree>
    <p:extLst>
      <p:ext uri="{BB962C8B-B14F-4D97-AF65-F5344CB8AC3E}">
        <p14:creationId xmlns:p14="http://schemas.microsoft.com/office/powerpoint/2010/main" val="1210359231"/>
      </p:ext>
    </p:extLst>
  </p:cSld>
  <p:clrMapOvr>
    <a:masterClrMapping/>
  </p:clrMapOvr>
  <p:transition/>
</p:sldLayout>
</file>

<file path=ppt/slideLayouts/slideLayout7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1035021"/>
      </p:ext>
    </p:extLst>
  </p:cSld>
  <p:clrMapOvr>
    <a:masterClrMapping/>
  </p:clrMapOvr>
  <p:transition/>
</p:sldLayout>
</file>

<file path=ppt/slideLayouts/slideLayout7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9"/>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9"/>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10537"/>
      </p:ext>
    </p:extLst>
  </p:cSld>
  <p:clrMapOvr>
    <a:masterClrMapping/>
  </p:clrMapOvr>
  <p:transition/>
</p:sldLayout>
</file>

<file path=ppt/slideLayouts/slideLayout7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8393740"/>
      </p:ext>
    </p:extLst>
  </p:cSld>
  <p:clrMapOvr>
    <a:masterClrMapping/>
  </p:clrMapOvr>
  <p:transition/>
</p:sldLayout>
</file>

<file path=ppt/slideLayouts/slideLayout73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485054"/>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1983614030"/>
      </p:ext>
    </p:extLst>
  </p:cSld>
  <p:clrMapOvr>
    <a:masterClrMapping/>
  </p:clrMapOvr>
  <p:transition/>
</p:sldLayout>
</file>

<file path=ppt/slideLayouts/slideLayout7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1554098"/>
      </p:ext>
    </p:extLst>
  </p:cSld>
  <p:clrMapOvr>
    <a:masterClrMapping/>
  </p:clrMapOvr>
  <p:transition/>
</p:sldLayout>
</file>

<file path=ppt/slideLayouts/slideLayout7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655035325"/>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91705403"/>
      </p:ext>
    </p:extLst>
  </p:cSld>
  <p:clrMapOvr>
    <a:masterClrMapping/>
  </p:clrMapOvr>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5241081"/>
      </p:ext>
    </p:extLst>
  </p:cSld>
  <p:clrMapOvr>
    <a:masterClrMapping/>
  </p:clrMapOvr>
  <p:transition/>
</p:sldLayout>
</file>

<file path=ppt/slideLayouts/slideLayout7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4187516"/>
      </p:ext>
    </p:extLst>
  </p:cSld>
  <p:clrMapOvr>
    <a:masterClrMapping/>
  </p:clrMapOvr>
  <p:transition/>
</p:sldLayout>
</file>

<file path=ppt/slideLayouts/slideLayout7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1653516"/>
      </p:ext>
    </p:extLst>
  </p:cSld>
  <p:clrMapOvr>
    <a:masterClrMapping/>
  </p:clrMapOvr>
  <p:transition/>
</p:sldLayout>
</file>

<file path=ppt/slideLayouts/slideLayout7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62033002"/>
      </p:ext>
    </p:extLst>
  </p:cSld>
  <p:clrMapOvr>
    <a:masterClrMapping/>
  </p:clrMapOvr>
  <p:transition/>
</p:sldLayout>
</file>

<file path=ppt/slideLayouts/slideLayout7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047372231"/>
      </p:ext>
    </p:extLst>
  </p:cSld>
  <p:clrMapOvr>
    <a:masterClrMapping/>
  </p:clrMapOvr>
  <p:transition/>
</p:sldLayout>
</file>

<file path=ppt/slideLayouts/slideLayout7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707746139"/>
      </p:ext>
    </p:extLst>
  </p:cSld>
  <p:clrMapOvr>
    <a:masterClrMapping/>
  </p:clrMapOvr>
  <p:transition/>
</p:sldLayout>
</file>

<file path=ppt/slideLayouts/slideLayout7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2261796"/>
      </p:ext>
    </p:extLst>
  </p:cSld>
  <p:clrMapOvr>
    <a:masterClrMapping/>
  </p:clrMapOvr>
  <p:transition/>
</p:sldLayout>
</file>

<file path=ppt/slideLayouts/slideLayout7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3785404"/>
      </p:ext>
    </p:extLst>
  </p:cSld>
  <p:clrMapOvr>
    <a:masterClrMapping/>
  </p:clrMapOvr>
  <p:transition/>
</p:sldLayout>
</file>

<file path=ppt/slideLayouts/slideLayout7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582338"/>
      </p:ext>
    </p:extLst>
  </p:cSld>
  <p:clrMapOvr>
    <a:masterClrMapping/>
  </p:clrMapOvr>
  <p:transition/>
</p:sldLayout>
</file>

<file path=ppt/slideLayouts/slideLayout74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6289745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8502651"/>
      </p:ext>
    </p:extLst>
  </p:cSld>
  <p:clrMapOvr>
    <a:masterClrMapping/>
  </p:clrMapOvr>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Tree>
    <p:extLst>
      <p:ext uri="{BB962C8B-B14F-4D97-AF65-F5344CB8AC3E}">
        <p14:creationId xmlns:p14="http://schemas.microsoft.com/office/powerpoint/2010/main" val="1894519218"/>
      </p:ext>
    </p:extLst>
  </p:cSld>
  <p:clrMapOvr>
    <a:masterClrMapping/>
  </p:clrMapOvr>
  <p:transition/>
</p:sldLayout>
</file>

<file path=ppt/slideLayouts/slideLayout7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6039021"/>
      </p:ext>
    </p:extLst>
  </p:cSld>
  <p:clrMapOvr>
    <a:masterClrMapping/>
  </p:clrMapOvr>
  <p:transition/>
</p:sldLayout>
</file>

<file path=ppt/slideLayouts/slideLayout7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Tree>
    <p:extLst>
      <p:ext uri="{BB962C8B-B14F-4D97-AF65-F5344CB8AC3E}">
        <p14:creationId xmlns:p14="http://schemas.microsoft.com/office/powerpoint/2010/main" val="1931513970"/>
      </p:ext>
    </p:extLst>
  </p:cSld>
  <p:clrMapOvr>
    <a:masterClrMapping/>
  </p:clrMapOvr>
  <p:transition/>
</p:sldLayout>
</file>

<file path=ppt/slideLayouts/slideLayout7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5539862"/>
      </p:ext>
    </p:extLst>
  </p:cSld>
  <p:clrMapOvr>
    <a:masterClrMapping/>
  </p:clrMapOvr>
  <p:transition/>
</p:sldLayout>
</file>

<file path=ppt/slideLayouts/slideLayout7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1784812"/>
      </p:ext>
    </p:extLst>
  </p:cSld>
  <p:clrMapOvr>
    <a:masterClrMapping/>
  </p:clrMapOvr>
  <p:transition/>
</p:sldLayout>
</file>

<file path=ppt/slideLayouts/slideLayout7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86235379"/>
      </p:ext>
    </p:extLst>
  </p:cSld>
  <p:clrMapOvr>
    <a:masterClrMapping/>
  </p:clrMapOvr>
  <p:transition/>
</p:sldLayout>
</file>

<file path=ppt/slideLayouts/slideLayout7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894977"/>
      </p:ext>
    </p:extLst>
  </p:cSld>
  <p:clrMapOvr>
    <a:masterClrMapping/>
  </p:clrMapOvr>
  <p:transition/>
</p:sldLayout>
</file>

<file path=ppt/slideLayouts/slideLayout7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262692685"/>
      </p:ext>
    </p:extLst>
  </p:cSld>
  <p:clrMapOvr>
    <a:masterClrMapping/>
  </p:clrMapOvr>
  <p:transition/>
</p:sldLayout>
</file>

<file path=ppt/slideLayouts/slideLayout7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1859031536"/>
      </p:ext>
    </p:extLst>
  </p:cSld>
  <p:clrMapOvr>
    <a:masterClrMapping/>
  </p:clrMapOvr>
  <p:transition/>
</p:sldLayout>
</file>

<file path=ppt/slideLayouts/slideLayout7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8299904"/>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752392754"/>
      </p:ext>
    </p:extLst>
  </p:cSld>
  <p:clrMapOvr>
    <a:masterClrMapping/>
  </p:clrMapOvr>
  <p:transition/>
</p:sldLayout>
</file>

<file path=ppt/slideLayouts/slideLayout7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3324176"/>
      </p:ext>
    </p:extLst>
  </p:cSld>
  <p:clrMapOvr>
    <a:masterClrMapping/>
  </p:clrMapOvr>
  <p:transition/>
</p:sldLayout>
</file>

<file path=ppt/slideLayouts/slideLayout7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5433483"/>
      </p:ext>
    </p:extLst>
  </p:cSld>
  <p:clrMapOvr>
    <a:masterClrMapping/>
  </p:clrMapOvr>
  <p:transition/>
</p:sldLayout>
</file>

<file path=ppt/slideLayouts/slideLayout76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95279207"/>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a:prstGeom prst="rect">
            <a:avLst/>
          </a:prstGeom>
        </p:spPr>
        <p:txBody>
          <a:bodyPr lIns="91311" tIns="45653" rIns="91311" bIns="45653"/>
          <a:lstStyle>
            <a:lvl1pPr defTabSz="913264">
              <a:defRPr sz="1200" b="1">
                <a:solidFill>
                  <a:srgbClr val="000000"/>
                </a:solidFill>
                <a:latin typeface="Arial" charset="0"/>
                <a:ea typeface="ＭＳ Ｐゴシック" charset="0"/>
                <a:cs typeface="ＭＳ Ｐゴシック" charset="0"/>
              </a:defRPr>
            </a:lvl1pPr>
          </a:lstStyle>
          <a:p>
            <a:pPr>
              <a:defRPr/>
            </a:pPr>
            <a:endParaRPr lang="en-US" altLang="zh-CN"/>
          </a:p>
        </p:txBody>
      </p:sp>
      <p:sp>
        <p:nvSpPr>
          <p:cNvPr id="7" name="Footer Placeholder 6"/>
          <p:cNvSpPr>
            <a:spLocks noGrp="1"/>
          </p:cNvSpPr>
          <p:nvPr>
            <p:ph type="ftr" sz="quarter" idx="11"/>
          </p:nvPr>
        </p:nvSpPr>
        <p:spPr>
          <a:xfrm>
            <a:off x="3124200" y="6245225"/>
            <a:ext cx="2895600" cy="476250"/>
          </a:xfrm>
          <a:prstGeom prst="rect">
            <a:avLst/>
          </a:prstGeom>
        </p:spPr>
        <p:txBody>
          <a:bodyPr lIns="91311" tIns="45653" rIns="91311" bIns="45653"/>
          <a:lstStyle>
            <a:lvl1pPr defTabSz="913264">
              <a:defRPr sz="1200" b="1">
                <a:solidFill>
                  <a:srgbClr val="000000"/>
                </a:solidFill>
                <a:latin typeface="Arial" charset="0"/>
                <a:ea typeface="ＭＳ Ｐゴシック" charset="0"/>
                <a:cs typeface="ＭＳ Ｐゴシック" charset="0"/>
              </a:defRPr>
            </a:lvl1pPr>
          </a:lstStyle>
          <a:p>
            <a:pPr>
              <a:defRPr/>
            </a:pPr>
            <a:endParaRPr lang="en-US" altLang="zh-CN"/>
          </a:p>
        </p:txBody>
      </p:sp>
      <p:sp>
        <p:nvSpPr>
          <p:cNvPr id="8" name="Slide Number Placeholder 7"/>
          <p:cNvSpPr>
            <a:spLocks noGrp="1"/>
          </p:cNvSpPr>
          <p:nvPr>
            <p:ph type="sldNum" sz="quarter" idx="12"/>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defTabSz="912813">
              <a:defRPr>
                <a:solidFill>
                  <a:srgbClr val="000000"/>
                </a:solidFill>
              </a:defRPr>
            </a:lvl1pPr>
          </a:lstStyle>
          <a:p>
            <a:fld id="{ED4CFB1F-2A7C-3245-BD1B-A91DB1DC6A90}" type="slidenum">
              <a:rPr lang="en-US" altLang="zh-CN"/>
              <a:pPr/>
              <a:t>‹#›</a:t>
            </a:fld>
            <a:endParaRPr lang="en-US" altLang="zh-CN"/>
          </a:p>
        </p:txBody>
      </p:sp>
    </p:spTree>
    <p:extLst>
      <p:ext uri="{BB962C8B-B14F-4D97-AF65-F5344CB8AC3E}">
        <p14:creationId xmlns:p14="http://schemas.microsoft.com/office/powerpoint/2010/main" val="396377017"/>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3"/>
            <a:ext cx="8229600" cy="4525963"/>
          </a:xfrm>
        </p:spPr>
        <p:txBody>
          <a:bodyPr/>
          <a:lstStyle/>
          <a:p>
            <a:pPr lvl="0"/>
            <a:endParaRPr lang="en-US" noProof="0"/>
          </a:p>
        </p:txBody>
      </p:sp>
      <p:sp>
        <p:nvSpPr>
          <p:cNvPr id="4" name="Date Placeholder 3"/>
          <p:cNvSpPr>
            <a:spLocks noGrp="1"/>
          </p:cNvSpPr>
          <p:nvPr>
            <p:ph type="dt" sz="half" idx="10"/>
          </p:nvPr>
        </p:nvSpPr>
        <p:spPr>
          <a:xfrm>
            <a:off x="457200" y="6245225"/>
            <a:ext cx="2133600" cy="476250"/>
          </a:xfrm>
          <a:prstGeom prst="rect">
            <a:avLst/>
          </a:prstGeom>
        </p:spPr>
        <p:txBody>
          <a:bodyPr lIns="91311" tIns="45653" rIns="91311" bIns="45653"/>
          <a:lstStyle>
            <a:lvl1pPr defTabSz="913264">
              <a:defRPr sz="1200" b="1">
                <a:solidFill>
                  <a:srgbClr val="000000"/>
                </a:solidFill>
                <a:latin typeface="Arial" charset="0"/>
                <a:ea typeface="ＭＳ Ｐゴシック" charset="0"/>
                <a:cs typeface="ＭＳ Ｐゴシック" charset="0"/>
              </a:defRPr>
            </a:lvl1pPr>
          </a:lstStyle>
          <a:p>
            <a:pPr>
              <a:defRPr/>
            </a:pPr>
            <a:endParaRPr lang="en-US" altLang="zh-CN"/>
          </a:p>
        </p:txBody>
      </p:sp>
      <p:sp>
        <p:nvSpPr>
          <p:cNvPr id="5" name="Footer Placeholder 4"/>
          <p:cNvSpPr>
            <a:spLocks noGrp="1"/>
          </p:cNvSpPr>
          <p:nvPr>
            <p:ph type="ftr" sz="quarter" idx="11"/>
          </p:nvPr>
        </p:nvSpPr>
        <p:spPr>
          <a:xfrm>
            <a:off x="3124200" y="6245225"/>
            <a:ext cx="2895600" cy="476250"/>
          </a:xfrm>
          <a:prstGeom prst="rect">
            <a:avLst/>
          </a:prstGeom>
        </p:spPr>
        <p:txBody>
          <a:bodyPr lIns="91311" tIns="45653" rIns="91311" bIns="45653"/>
          <a:lstStyle>
            <a:lvl1pPr defTabSz="913264">
              <a:defRPr sz="1200" b="1">
                <a:solidFill>
                  <a:srgbClr val="000000"/>
                </a:solidFill>
                <a:latin typeface="Arial" charset="0"/>
                <a:ea typeface="ＭＳ Ｐゴシック" charset="0"/>
                <a:cs typeface="ＭＳ Ｐゴシック" charset="0"/>
              </a:defRPr>
            </a:lvl1pPr>
          </a:lstStyle>
          <a:p>
            <a:pPr>
              <a:defRPr/>
            </a:pPr>
            <a:endParaRPr lang="en-US" altLang="zh-CN"/>
          </a:p>
        </p:txBody>
      </p:sp>
      <p:sp>
        <p:nvSpPr>
          <p:cNvPr id="6" name="Slide Number Placeholder 5"/>
          <p:cNvSpPr>
            <a:spLocks noGrp="1"/>
          </p:cNvSpPr>
          <p:nvPr>
            <p:ph type="sldNum" sz="quarter" idx="12"/>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defTabSz="912813">
              <a:defRPr>
                <a:solidFill>
                  <a:srgbClr val="000000"/>
                </a:solidFill>
              </a:defRPr>
            </a:lvl1pPr>
          </a:lstStyle>
          <a:p>
            <a:fld id="{1F4B2941-49ED-1043-A89C-3A67389E6853}" type="slidenum">
              <a:rPr lang="en-US" altLang="zh-CN"/>
              <a:pPr/>
              <a:t>‹#›</a:t>
            </a:fld>
            <a:endParaRPr lang="en-US" altLang="zh-CN"/>
          </a:p>
        </p:txBody>
      </p:sp>
    </p:spTree>
    <p:extLst>
      <p:ext uri="{BB962C8B-B14F-4D97-AF65-F5344CB8AC3E}">
        <p14:creationId xmlns:p14="http://schemas.microsoft.com/office/powerpoint/2010/main" val="6072641"/>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606199759"/>
      </p:ext>
    </p:extLst>
  </p:cSld>
  <p:clrMapOvr>
    <a:masterClrMapping/>
  </p:clrMapOvr>
  <p:transition/>
</p:sldLayout>
</file>

<file path=ppt/slideLayouts/slideLayout7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984857"/>
      </p:ext>
    </p:extLst>
  </p:cSld>
  <p:clrMapOvr>
    <a:masterClrMapping/>
  </p:clrMapOvr>
  <p:transition/>
</p:sldLayout>
</file>

<file path=ppt/slideLayouts/slideLayout7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435889744"/>
      </p:ext>
    </p:extLst>
  </p:cSld>
  <p:clrMapOvr>
    <a:masterClrMapping/>
  </p:clrMapOvr>
  <p:transition/>
</p:sldLayout>
</file>

<file path=ppt/slideLayouts/slideLayout7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4593499"/>
      </p:ext>
    </p:extLst>
  </p:cSld>
  <p:clrMapOvr>
    <a:masterClrMapping/>
  </p:clrMapOvr>
  <p:transition/>
</p:sldLayout>
</file>

<file path=ppt/slideLayouts/slideLayout7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469911"/>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474612399"/>
      </p:ext>
    </p:extLst>
  </p:cSld>
  <p:clrMapOvr>
    <a:masterClrMapping/>
  </p:clrMapOvr>
  <p:transition/>
</p:sldLayout>
</file>

<file path=ppt/slideLayouts/slideLayout7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2020127"/>
      </p:ext>
    </p:extLst>
  </p:cSld>
  <p:clrMapOvr>
    <a:masterClrMapping/>
  </p:clrMapOvr>
  <p:transition/>
</p:sldLayout>
</file>

<file path=ppt/slideLayouts/slideLayout7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8663950"/>
      </p:ext>
    </p:extLst>
  </p:cSld>
  <p:clrMapOvr>
    <a:masterClrMapping/>
  </p:clrMapOvr>
  <p:transition/>
</p:sldLayout>
</file>

<file path=ppt/slideLayouts/slideLayout7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2033505236"/>
      </p:ext>
    </p:extLst>
  </p:cSld>
  <p:clrMapOvr>
    <a:masterClrMapping/>
  </p:clrMapOvr>
  <p:transition/>
</p:sldLayout>
</file>

<file path=ppt/slideLayouts/slideLayout7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29777560"/>
      </p:ext>
    </p:extLst>
  </p:cSld>
  <p:clrMapOvr>
    <a:masterClrMapping/>
  </p:clrMapOvr>
  <p:transition/>
</p:sldLayout>
</file>

<file path=ppt/slideLayouts/slideLayout7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367818"/>
      </p:ext>
    </p:extLst>
  </p:cSld>
  <p:clrMapOvr>
    <a:masterClrMapping/>
  </p:clrMapOvr>
  <p:transition/>
</p:sldLayout>
</file>

<file path=ppt/slideLayouts/slideLayout7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675105"/>
      </p:ext>
    </p:extLst>
  </p:cSld>
  <p:clrMapOvr>
    <a:masterClrMapping/>
  </p:clrMapOvr>
  <p:transition/>
</p:sldLayout>
</file>

<file path=ppt/slideLayouts/slideLayout7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1810563"/>
      </p:ext>
    </p:extLst>
  </p:cSld>
  <p:clrMapOvr>
    <a:masterClrMapping/>
  </p:clrMapOvr>
  <p:transition/>
</p:sldLayout>
</file>

<file path=ppt/slideLayouts/slideLayout77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392740049"/>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277" indent="0" algn="ctr">
              <a:buNone/>
              <a:defRPr/>
            </a:lvl2pPr>
            <a:lvl3pPr marL="912560" indent="0" algn="ctr">
              <a:buNone/>
              <a:defRPr/>
            </a:lvl3pPr>
            <a:lvl4pPr marL="1368846" indent="0" algn="ctr">
              <a:buNone/>
              <a:defRPr/>
            </a:lvl4pPr>
            <a:lvl5pPr marL="1825126" indent="0" algn="ctr">
              <a:buNone/>
              <a:defRPr/>
            </a:lvl5pPr>
            <a:lvl6pPr marL="2281405" indent="0" algn="ctr">
              <a:buNone/>
              <a:defRPr/>
            </a:lvl6pPr>
            <a:lvl7pPr marL="2737690" indent="0" algn="ctr">
              <a:buNone/>
              <a:defRPr/>
            </a:lvl7pPr>
            <a:lvl8pPr marL="3193964" indent="0" algn="ctr">
              <a:buNone/>
              <a:defRPr/>
            </a:lvl8pPr>
            <a:lvl9pPr marL="3650251" indent="0" algn="ctr">
              <a:buNone/>
              <a:defRPr/>
            </a:lvl9pPr>
          </a:lstStyle>
          <a:p>
            <a:r>
              <a:rPr lang="en-US"/>
              <a:t>Click to edit Master subtitle style</a:t>
            </a:r>
          </a:p>
        </p:txBody>
      </p:sp>
    </p:spTree>
    <p:extLst>
      <p:ext uri="{BB962C8B-B14F-4D97-AF65-F5344CB8AC3E}">
        <p14:creationId xmlns:p14="http://schemas.microsoft.com/office/powerpoint/2010/main" val="1965421244"/>
      </p:ext>
    </p:extLst>
  </p:cSld>
  <p:clrMapOvr>
    <a:masterClrMapping/>
  </p:clrMapOvr>
  <p:transition/>
</p:sldLayout>
</file>

<file path=ppt/slideLayouts/slideLayout7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588711"/>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3999932"/>
      </p:ext>
    </p:extLst>
  </p:cSld>
  <p:clrMapOvr>
    <a:masterClrMapping/>
  </p:clrMapOvr>
  <p:transition/>
</p:sldLayout>
</file>

<file path=ppt/slideLayouts/slideLayout7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277" indent="0">
              <a:buNone/>
              <a:defRPr sz="1800"/>
            </a:lvl2pPr>
            <a:lvl3pPr marL="912560" indent="0">
              <a:buNone/>
              <a:defRPr sz="1600"/>
            </a:lvl3pPr>
            <a:lvl4pPr marL="1368846" indent="0">
              <a:buNone/>
              <a:defRPr sz="1400"/>
            </a:lvl4pPr>
            <a:lvl5pPr marL="1825126" indent="0">
              <a:buNone/>
              <a:defRPr sz="1400"/>
            </a:lvl5pPr>
            <a:lvl6pPr marL="2281405" indent="0">
              <a:buNone/>
              <a:defRPr sz="1400"/>
            </a:lvl6pPr>
            <a:lvl7pPr marL="2737690" indent="0">
              <a:buNone/>
              <a:defRPr sz="1400"/>
            </a:lvl7pPr>
            <a:lvl8pPr marL="3193964" indent="0">
              <a:buNone/>
              <a:defRPr sz="1400"/>
            </a:lvl8pPr>
            <a:lvl9pPr marL="3650251" indent="0">
              <a:buNone/>
              <a:defRPr sz="1400"/>
            </a:lvl9pPr>
          </a:lstStyle>
          <a:p>
            <a:pPr lvl="0"/>
            <a:r>
              <a:rPr lang="en-US"/>
              <a:t>Click to edit Master text styles</a:t>
            </a:r>
          </a:p>
        </p:txBody>
      </p:sp>
    </p:spTree>
    <p:extLst>
      <p:ext uri="{BB962C8B-B14F-4D97-AF65-F5344CB8AC3E}">
        <p14:creationId xmlns:p14="http://schemas.microsoft.com/office/powerpoint/2010/main" val="1319041805"/>
      </p:ext>
    </p:extLst>
  </p:cSld>
  <p:clrMapOvr>
    <a:masterClrMapping/>
  </p:clrMapOvr>
  <p:transition/>
</p:sldLayout>
</file>

<file path=ppt/slideLayouts/slideLayout7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519934"/>
      </p:ext>
    </p:extLst>
  </p:cSld>
  <p:clrMapOvr>
    <a:masterClrMapping/>
  </p:clrMapOvr>
  <p:transition/>
</p:sldLayout>
</file>

<file path=ppt/slideLayouts/slideLayout7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277" indent="0">
              <a:buNone/>
              <a:defRPr sz="2000" b="1"/>
            </a:lvl2pPr>
            <a:lvl3pPr marL="912560" indent="0">
              <a:buNone/>
              <a:defRPr sz="1800" b="1"/>
            </a:lvl3pPr>
            <a:lvl4pPr marL="1368846" indent="0">
              <a:buNone/>
              <a:defRPr sz="1600" b="1"/>
            </a:lvl4pPr>
            <a:lvl5pPr marL="1825126" indent="0">
              <a:buNone/>
              <a:defRPr sz="1600" b="1"/>
            </a:lvl5pPr>
            <a:lvl6pPr marL="2281405" indent="0">
              <a:buNone/>
              <a:defRPr sz="1600" b="1"/>
            </a:lvl6pPr>
            <a:lvl7pPr marL="2737690" indent="0">
              <a:buNone/>
              <a:defRPr sz="1600" b="1"/>
            </a:lvl7pPr>
            <a:lvl8pPr marL="3193964" indent="0">
              <a:buNone/>
              <a:defRPr sz="1600" b="1"/>
            </a:lvl8pPr>
            <a:lvl9pPr marL="365025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277" indent="0">
              <a:buNone/>
              <a:defRPr sz="2000" b="1"/>
            </a:lvl2pPr>
            <a:lvl3pPr marL="912560" indent="0">
              <a:buNone/>
              <a:defRPr sz="1800" b="1"/>
            </a:lvl3pPr>
            <a:lvl4pPr marL="1368846" indent="0">
              <a:buNone/>
              <a:defRPr sz="1600" b="1"/>
            </a:lvl4pPr>
            <a:lvl5pPr marL="1825126" indent="0">
              <a:buNone/>
              <a:defRPr sz="1600" b="1"/>
            </a:lvl5pPr>
            <a:lvl6pPr marL="2281405" indent="0">
              <a:buNone/>
              <a:defRPr sz="1600" b="1"/>
            </a:lvl6pPr>
            <a:lvl7pPr marL="2737690" indent="0">
              <a:buNone/>
              <a:defRPr sz="1600" b="1"/>
            </a:lvl7pPr>
            <a:lvl8pPr marL="3193964" indent="0">
              <a:buNone/>
              <a:defRPr sz="1600" b="1"/>
            </a:lvl8pPr>
            <a:lvl9pPr marL="365025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5563291"/>
      </p:ext>
    </p:extLst>
  </p:cSld>
  <p:clrMapOvr>
    <a:masterClrMapping/>
  </p:clrMapOvr>
  <p:transition/>
</p:sldLayout>
</file>

<file path=ppt/slideLayouts/slideLayout7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66077375"/>
      </p:ext>
    </p:extLst>
  </p:cSld>
  <p:clrMapOvr>
    <a:masterClrMapping/>
  </p:clrMapOvr>
  <p:transition/>
</p:sldLayout>
</file>

<file path=ppt/slideLayouts/slideLayout7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558955"/>
      </p:ext>
    </p:extLst>
  </p:cSld>
  <p:clrMapOvr>
    <a:masterClrMapping/>
  </p:clrMapOvr>
  <p:transition/>
</p:sldLayout>
</file>

<file path=ppt/slideLayouts/slideLayout7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7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277" indent="0">
              <a:buNone/>
              <a:defRPr sz="1200"/>
            </a:lvl2pPr>
            <a:lvl3pPr marL="912560" indent="0">
              <a:buNone/>
              <a:defRPr sz="1000"/>
            </a:lvl3pPr>
            <a:lvl4pPr marL="1368846" indent="0">
              <a:buNone/>
              <a:defRPr sz="900"/>
            </a:lvl4pPr>
            <a:lvl5pPr marL="1825126" indent="0">
              <a:buNone/>
              <a:defRPr sz="900"/>
            </a:lvl5pPr>
            <a:lvl6pPr marL="2281405" indent="0">
              <a:buNone/>
              <a:defRPr sz="900"/>
            </a:lvl6pPr>
            <a:lvl7pPr marL="2737690" indent="0">
              <a:buNone/>
              <a:defRPr sz="900"/>
            </a:lvl7pPr>
            <a:lvl8pPr marL="3193964" indent="0">
              <a:buNone/>
              <a:defRPr sz="900"/>
            </a:lvl8pPr>
            <a:lvl9pPr marL="3650251" indent="0">
              <a:buNone/>
              <a:defRPr sz="900"/>
            </a:lvl9pPr>
          </a:lstStyle>
          <a:p>
            <a:pPr lvl="0"/>
            <a:r>
              <a:rPr lang="en-US"/>
              <a:t>Click to edit Master text styles</a:t>
            </a:r>
          </a:p>
        </p:txBody>
      </p:sp>
    </p:spTree>
    <p:extLst>
      <p:ext uri="{BB962C8B-B14F-4D97-AF65-F5344CB8AC3E}">
        <p14:creationId xmlns:p14="http://schemas.microsoft.com/office/powerpoint/2010/main" val="629593614"/>
      </p:ext>
    </p:extLst>
  </p:cSld>
  <p:clrMapOvr>
    <a:masterClrMapping/>
  </p:clrMapOvr>
  <p:transition/>
</p:sldLayout>
</file>

<file path=ppt/slideLayouts/slideLayout7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277" indent="0">
              <a:buNone/>
              <a:defRPr sz="2800"/>
            </a:lvl2pPr>
            <a:lvl3pPr marL="912560" indent="0">
              <a:buNone/>
              <a:defRPr sz="2400"/>
            </a:lvl3pPr>
            <a:lvl4pPr marL="1368846" indent="0">
              <a:buNone/>
              <a:defRPr sz="2000"/>
            </a:lvl4pPr>
            <a:lvl5pPr marL="1825126" indent="0">
              <a:buNone/>
              <a:defRPr sz="2000"/>
            </a:lvl5pPr>
            <a:lvl6pPr marL="2281405" indent="0">
              <a:buNone/>
              <a:defRPr sz="2000"/>
            </a:lvl6pPr>
            <a:lvl7pPr marL="2737690" indent="0">
              <a:buNone/>
              <a:defRPr sz="2000"/>
            </a:lvl7pPr>
            <a:lvl8pPr marL="3193964" indent="0">
              <a:buNone/>
              <a:defRPr sz="2000"/>
            </a:lvl8pPr>
            <a:lvl9pPr marL="3650251"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277" indent="0">
              <a:buNone/>
              <a:defRPr sz="1200"/>
            </a:lvl2pPr>
            <a:lvl3pPr marL="912560" indent="0">
              <a:buNone/>
              <a:defRPr sz="1000"/>
            </a:lvl3pPr>
            <a:lvl4pPr marL="1368846" indent="0">
              <a:buNone/>
              <a:defRPr sz="900"/>
            </a:lvl4pPr>
            <a:lvl5pPr marL="1825126" indent="0">
              <a:buNone/>
              <a:defRPr sz="900"/>
            </a:lvl5pPr>
            <a:lvl6pPr marL="2281405" indent="0">
              <a:buNone/>
              <a:defRPr sz="900"/>
            </a:lvl6pPr>
            <a:lvl7pPr marL="2737690" indent="0">
              <a:buNone/>
              <a:defRPr sz="900"/>
            </a:lvl7pPr>
            <a:lvl8pPr marL="3193964" indent="0">
              <a:buNone/>
              <a:defRPr sz="900"/>
            </a:lvl8pPr>
            <a:lvl9pPr marL="3650251" indent="0">
              <a:buNone/>
              <a:defRPr sz="900"/>
            </a:lvl9pPr>
          </a:lstStyle>
          <a:p>
            <a:pPr lvl="0"/>
            <a:r>
              <a:rPr lang="en-US"/>
              <a:t>Click to edit Master text styles</a:t>
            </a:r>
          </a:p>
        </p:txBody>
      </p:sp>
    </p:spTree>
    <p:extLst>
      <p:ext uri="{BB962C8B-B14F-4D97-AF65-F5344CB8AC3E}">
        <p14:creationId xmlns:p14="http://schemas.microsoft.com/office/powerpoint/2010/main" val="524133589"/>
      </p:ext>
    </p:extLst>
  </p:cSld>
  <p:clrMapOvr>
    <a:masterClrMapping/>
  </p:clrMapOvr>
  <p:transition/>
</p:sldLayout>
</file>

<file path=ppt/slideLayouts/slideLayout7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9343768"/>
      </p:ext>
    </p:extLst>
  </p:cSld>
  <p:clrMapOvr>
    <a:masterClrMapping/>
  </p:clrMapOvr>
  <p:transition/>
</p:sldLayout>
</file>

<file path=ppt/slideLayouts/slideLayout7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7"/>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27"/>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5828993"/>
      </p:ext>
    </p:extLst>
  </p:cSld>
  <p:clrMapOvr>
    <a:masterClrMapping/>
  </p:clrMapOvr>
  <p:transition/>
</p:sldLayout>
</file>

<file path=ppt/slideLayouts/slideLayout7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15"/>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15"/>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544918"/>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4095060"/>
      </p:ext>
    </p:extLst>
  </p:cSld>
  <p:clrMapOvr>
    <a:masterClrMapping/>
  </p:clrMapOvr>
  <p:transition/>
</p:sldLayout>
</file>

<file path=ppt/slideLayouts/slideLayout79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74552805"/>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927376882"/>
      </p:ext>
    </p:extLst>
  </p:cSld>
  <p:clrMapOvr>
    <a:masterClrMapping/>
  </p:clrMapOvr>
  <p:transition/>
</p:sldLayout>
</file>

<file path=ppt/slideLayouts/slideLayout7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7844822"/>
      </p:ext>
    </p:extLst>
  </p:cSld>
  <p:clrMapOvr>
    <a:masterClrMapping/>
  </p:clrMapOvr>
  <p:transition/>
</p:sldLayout>
</file>

<file path=ppt/slideLayouts/slideLayout7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617876982"/>
      </p:ext>
    </p:extLst>
  </p:cSld>
  <p:clrMapOvr>
    <a:masterClrMapping/>
  </p:clrMapOvr>
  <p:transition/>
</p:sldLayout>
</file>

<file path=ppt/slideLayouts/slideLayout7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5326717"/>
      </p:ext>
    </p:extLst>
  </p:cSld>
  <p:clrMapOvr>
    <a:masterClrMapping/>
  </p:clrMapOvr>
  <p:transition/>
</p:sldLayout>
</file>

<file path=ppt/slideLayouts/slideLayout7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3124030"/>
      </p:ext>
    </p:extLst>
  </p:cSld>
  <p:clrMapOvr>
    <a:masterClrMapping/>
  </p:clrMapOvr>
  <p:transition/>
</p:sldLayout>
</file>

<file path=ppt/slideLayouts/slideLayout7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6593093"/>
      </p:ext>
    </p:extLst>
  </p:cSld>
  <p:clrMapOvr>
    <a:masterClrMapping/>
  </p:clrMapOvr>
  <p:transition/>
</p:sldLayout>
</file>

<file path=ppt/slideLayouts/slideLayout7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4311574"/>
      </p:ext>
    </p:extLst>
  </p:cSld>
  <p:clrMapOvr>
    <a:masterClrMapping/>
  </p:clrMapOvr>
  <p:transition/>
</p:sldLayout>
</file>

<file path=ppt/slideLayouts/slideLayout7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431530126"/>
      </p:ext>
    </p:extLst>
  </p:cSld>
  <p:clrMapOvr>
    <a:masterClrMapping/>
  </p:clrMapOvr>
  <p:transition/>
</p:sldLayout>
</file>

<file path=ppt/slideLayouts/slideLayout7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42118659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861021530"/>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1549676"/>
      </p:ext>
    </p:extLst>
  </p:cSld>
  <p:clrMapOvr>
    <a:masterClrMapping/>
  </p:clrMapOvr>
  <p:transition/>
</p:sldLayout>
</file>

<file path=ppt/slideLayouts/slideLayout8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2781486"/>
      </p:ext>
    </p:extLst>
  </p:cSld>
  <p:clrMapOvr>
    <a:masterClrMapping/>
  </p:clrMapOvr>
  <p:transition/>
</p:sldLayout>
</file>

<file path=ppt/slideLayouts/slideLayout8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3550253"/>
      </p:ext>
    </p:extLst>
  </p:cSld>
  <p:clrMapOvr>
    <a:masterClrMapping/>
  </p:clrMapOvr>
  <p:transition/>
</p:sldLayout>
</file>

<file path=ppt/slideLayouts/slideLayout80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9850543"/>
      </p:ext>
    </p:extLst>
  </p:cSld>
  <p:clrMapOvr>
    <a:masterClrMapping/>
  </p:clrMapOvr>
  <p:transition/>
</p:sldLayout>
</file>

<file path=ppt/slideLayouts/slideLayout80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388803074"/>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733327814"/>
      </p:ext>
    </p:extLst>
  </p:cSld>
  <p:clrMapOvr>
    <a:masterClrMapping/>
  </p:clrMapOvr>
  <p:transition/>
</p:sldLayout>
</file>

<file path=ppt/slideLayouts/slideLayout8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734713"/>
      </p:ext>
    </p:extLst>
  </p:cSld>
  <p:clrMapOvr>
    <a:masterClrMapping/>
  </p:clrMapOvr>
  <p:transition/>
</p:sldLayout>
</file>

<file path=ppt/slideLayouts/slideLayout8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1646478179"/>
      </p:ext>
    </p:extLst>
  </p:cSld>
  <p:clrMapOvr>
    <a:masterClrMapping/>
  </p:clrMapOvr>
  <p:transition/>
</p:sldLayout>
</file>

<file path=ppt/slideLayouts/slideLayout8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5138377"/>
      </p:ext>
    </p:extLst>
  </p:cSld>
  <p:clrMapOvr>
    <a:masterClrMapping/>
  </p:clrMapOvr>
  <p:transition/>
</p:sldLayout>
</file>

<file path=ppt/slideLayouts/slideLayout8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0474762"/>
      </p:ext>
    </p:extLst>
  </p:cSld>
  <p:clrMapOvr>
    <a:masterClrMapping/>
  </p:clrMapOvr>
  <p:transition/>
</p:sldLayout>
</file>

<file path=ppt/slideLayouts/slideLayout8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64415775"/>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43993368"/>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1727088"/>
      </p:ext>
    </p:extLst>
  </p:cSld>
  <p:clrMapOvr>
    <a:masterClrMapping/>
  </p:clrMapOvr>
  <p:transition/>
</p:sldLayout>
</file>

<file path=ppt/slideLayouts/slideLayout8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672032919"/>
      </p:ext>
    </p:extLst>
  </p:cSld>
  <p:clrMapOvr>
    <a:masterClrMapping/>
  </p:clrMapOvr>
  <p:transition/>
</p:sldLayout>
</file>

<file path=ppt/slideLayouts/slideLayout8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615935710"/>
      </p:ext>
    </p:extLst>
  </p:cSld>
  <p:clrMapOvr>
    <a:masterClrMapping/>
  </p:clrMapOvr>
  <p:transition/>
</p:sldLayout>
</file>

<file path=ppt/slideLayouts/slideLayout8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9806732"/>
      </p:ext>
    </p:extLst>
  </p:cSld>
  <p:clrMapOvr>
    <a:masterClrMapping/>
  </p:clrMapOvr>
  <p:transition/>
</p:sldLayout>
</file>

<file path=ppt/slideLayouts/slideLayout8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8110294"/>
      </p:ext>
    </p:extLst>
  </p:cSld>
  <p:clrMapOvr>
    <a:masterClrMapping/>
  </p:clrMapOvr>
  <p:transition/>
</p:sldLayout>
</file>

<file path=ppt/slideLayouts/slideLayout8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011017"/>
      </p:ext>
    </p:extLst>
  </p:cSld>
  <p:clrMapOvr>
    <a:masterClrMapping/>
  </p:clrMapOvr>
  <p:transition/>
</p:sldLayout>
</file>

<file path=ppt/slideLayouts/slideLayout8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269400346"/>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114760235"/>
      </p:ext>
    </p:extLst>
  </p:cSld>
  <p:clrMapOvr>
    <a:masterClrMapping/>
  </p:clrMapOvr>
  <p:transition/>
</p:sldLayout>
</file>

<file path=ppt/slideLayouts/slideLayout8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871137"/>
      </p:ext>
    </p:extLst>
  </p:cSld>
  <p:clrMapOvr>
    <a:masterClrMapping/>
  </p:clrMapOvr>
  <p:transition/>
</p:sldLayout>
</file>

<file path=ppt/slideLayouts/slideLayout8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3377456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20" tIns="45663" rIns="91320" bIns="45663"/>
          <a:lstStyle>
            <a:lvl1pPr>
              <a:defRPr>
                <a:solidFill>
                  <a:srgbClr val="000000"/>
                </a:solidFill>
                <a:ea typeface="ＭＳ Ｐゴシック" charset="0"/>
                <a:cs typeface="ＭＳ Ｐゴシック" charset="0"/>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20" tIns="45663" rIns="91320" bIns="45663"/>
          <a:lstStyle>
            <a:lvl1pPr>
              <a:defRPr>
                <a:solidFill>
                  <a:srgbClr val="000000"/>
                </a:solidFill>
                <a:ea typeface="ＭＳ Ｐゴシック" charset="0"/>
                <a:cs typeface="ＭＳ Ｐゴシック" charset="0"/>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a:defRPr>
                <a:solidFill>
                  <a:srgbClr val="000000"/>
                </a:solidFill>
              </a:defRPr>
            </a:lvl1pPr>
          </a:lstStyle>
          <a:p>
            <a:fld id="{BF9AFEC6-A831-0B4E-9783-B202D008584B}" type="slidenum">
              <a:rPr lang="en-US" altLang="zh-CN"/>
              <a:pPr/>
              <a:t>‹#›</a:t>
            </a:fld>
            <a:endParaRPr lang="en-US" altLang="zh-CN"/>
          </a:p>
        </p:txBody>
      </p:sp>
    </p:spTree>
    <p:extLst>
      <p:ext uri="{BB962C8B-B14F-4D97-AF65-F5344CB8AC3E}">
        <p14:creationId xmlns:p14="http://schemas.microsoft.com/office/powerpoint/2010/main" val="1675575223"/>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4305153"/>
      </p:ext>
    </p:extLst>
  </p:cSld>
  <p:clrMapOvr>
    <a:masterClrMapping/>
  </p:clrMapOvr>
  <p:transition/>
</p:sldLayout>
</file>

<file path=ppt/slideLayouts/slideLayout8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423943"/>
      </p:ext>
    </p:extLst>
  </p:cSld>
  <p:clrMapOvr>
    <a:masterClrMapping/>
  </p:clrMapOvr>
  <p:transition/>
</p:sldLayout>
</file>

<file path=ppt/slideLayouts/slideLayout8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65122573"/>
      </p:ext>
    </p:extLst>
  </p:cSld>
  <p:clrMapOvr>
    <a:masterClrMapping/>
  </p:clrMapOvr>
  <p:transition/>
</p:sldLayout>
</file>

<file path=ppt/slideLayouts/slideLayout8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666328"/>
      </p:ext>
    </p:extLst>
  </p:cSld>
  <p:clrMapOvr>
    <a:masterClrMapping/>
  </p:clrMapOvr>
  <p:transition/>
</p:sldLayout>
</file>

<file path=ppt/slideLayouts/slideLayout8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910300925"/>
      </p:ext>
    </p:extLst>
  </p:cSld>
  <p:clrMapOvr>
    <a:masterClrMapping/>
  </p:clrMapOvr>
  <p:transition/>
</p:sldLayout>
</file>

<file path=ppt/slideLayouts/slideLayout8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2030449291"/>
      </p:ext>
    </p:extLst>
  </p:cSld>
  <p:clrMapOvr>
    <a:masterClrMapping/>
  </p:clrMapOvr>
  <p:transition/>
</p:sldLayout>
</file>

<file path=ppt/slideLayouts/slideLayout8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306710"/>
      </p:ext>
    </p:extLst>
  </p:cSld>
  <p:clrMapOvr>
    <a:masterClrMapping/>
  </p:clrMapOvr>
  <p:transition/>
</p:sldLayout>
</file>

<file path=ppt/slideLayouts/slideLayout8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6894018"/>
      </p:ext>
    </p:extLst>
  </p:cSld>
  <p:clrMapOvr>
    <a:masterClrMapping/>
  </p:clrMapOvr>
  <p:transition/>
</p:sldLayout>
</file>

<file path=ppt/slideLayouts/slideLayout8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7277217"/>
      </p:ext>
    </p:extLst>
  </p:cSld>
  <p:clrMapOvr>
    <a:masterClrMapping/>
  </p:clrMapOvr>
  <p:transition/>
</p:sldLayout>
</file>

<file path=ppt/slideLayouts/slideLayout82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5518368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3"/>
            <a:ext cx="8229600" cy="4525963"/>
          </a:xfrm>
        </p:spPr>
        <p:txBody>
          <a:bodyPr/>
          <a:lstStyle/>
          <a:p>
            <a:pPr lvl="0"/>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320" tIns="45663" rIns="91320" bIns="45663"/>
          <a:lstStyle>
            <a:lvl1pPr>
              <a:defRPr>
                <a:solidFill>
                  <a:srgbClr val="000000"/>
                </a:solidFill>
                <a:ea typeface="ＭＳ Ｐゴシック" charset="0"/>
                <a:cs typeface="ＭＳ Ｐゴシック" charset="0"/>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320" tIns="45663" rIns="91320" bIns="45663"/>
          <a:lstStyle>
            <a:lvl1pPr>
              <a:defRPr>
                <a:solidFill>
                  <a:srgbClr val="000000"/>
                </a:solidFill>
                <a:ea typeface="ＭＳ Ｐゴシック" charset="0"/>
                <a:cs typeface="ＭＳ Ｐゴシック" charset="0"/>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a:defRPr>
                <a:solidFill>
                  <a:srgbClr val="000000"/>
                </a:solidFill>
              </a:defRPr>
            </a:lvl1pPr>
          </a:lstStyle>
          <a:p>
            <a:fld id="{2B7E65B3-D2D0-8D41-8DB9-38A312775172}" type="slidenum">
              <a:rPr lang="en-US" altLang="zh-CN"/>
              <a:pPr/>
              <a:t>‹#›</a:t>
            </a:fld>
            <a:endParaRPr lang="en-US" altLang="zh-CN"/>
          </a:p>
        </p:txBody>
      </p:sp>
    </p:spTree>
    <p:extLst>
      <p:ext uri="{BB962C8B-B14F-4D97-AF65-F5344CB8AC3E}">
        <p14:creationId xmlns:p14="http://schemas.microsoft.com/office/powerpoint/2010/main" val="1687776787"/>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1130698571"/>
      </p:ext>
    </p:extLst>
  </p:cSld>
  <p:clrMapOvr>
    <a:masterClrMapping/>
  </p:clrMapOvr>
  <p:transition/>
</p:sldLayout>
</file>

<file path=ppt/slideLayouts/slideLayout8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0372661"/>
      </p:ext>
    </p:extLst>
  </p:cSld>
  <p:clrMapOvr>
    <a:masterClrMapping/>
  </p:clrMapOvr>
  <p:transition/>
</p:sldLayout>
</file>

<file path=ppt/slideLayouts/slideLayout8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566369633"/>
      </p:ext>
    </p:extLst>
  </p:cSld>
  <p:clrMapOvr>
    <a:masterClrMapping/>
  </p:clrMapOvr>
  <p:transition/>
</p:sldLayout>
</file>

<file path=ppt/slideLayouts/slideLayout8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3689685"/>
      </p:ext>
    </p:extLst>
  </p:cSld>
  <p:clrMapOvr>
    <a:masterClrMapping/>
  </p:clrMapOvr>
  <p:transition/>
</p:sldLayout>
</file>

<file path=ppt/slideLayouts/slideLayout8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7304789"/>
      </p:ext>
    </p:extLst>
  </p:cSld>
  <p:clrMapOvr>
    <a:masterClrMapping/>
  </p:clrMapOvr>
  <p:transition/>
</p:sldLayout>
</file>

<file path=ppt/slideLayouts/slideLayout8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60613073"/>
      </p:ext>
    </p:extLst>
  </p:cSld>
  <p:clrMapOvr>
    <a:masterClrMapping/>
  </p:clrMapOvr>
  <p:transition/>
</p:sldLayout>
</file>

<file path=ppt/slideLayouts/slideLayout8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722604"/>
      </p:ext>
    </p:extLst>
  </p:cSld>
  <p:clrMapOvr>
    <a:masterClrMapping/>
  </p:clrMapOvr>
  <p:transition/>
</p:sldLayout>
</file>

<file path=ppt/slideLayouts/slideLayout8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35756851"/>
      </p:ext>
    </p:extLst>
  </p:cSld>
  <p:clrMapOvr>
    <a:masterClrMapping/>
  </p:clrMapOvr>
  <p:transition/>
</p:sldLayout>
</file>

<file path=ppt/slideLayouts/slideLayout8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2000419805"/>
      </p:ext>
    </p:extLst>
  </p:cSld>
  <p:clrMapOvr>
    <a:masterClrMapping/>
  </p:clrMapOvr>
  <p:transition/>
</p:sldLayout>
</file>

<file path=ppt/slideLayouts/slideLayout8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634925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943947739"/>
      </p:ext>
    </p:extLst>
  </p:cSld>
  <p:clrMapOvr>
    <a:masterClrMapping/>
  </p:clrMapOvr>
  <p:transition/>
</p:sldLayout>
</file>

<file path=ppt/slideLayouts/slideLayout8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1767868"/>
      </p:ext>
    </p:extLst>
  </p:cSld>
  <p:clrMapOvr>
    <a:masterClrMapping/>
  </p:clrMapOvr>
  <p:transition/>
</p:sldLayout>
</file>

<file path=ppt/slideLayouts/slideLayout84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2336503"/>
      </p:ext>
    </p:extLst>
  </p:cSld>
  <p:clrMapOvr>
    <a:masterClrMapping/>
  </p:clrMapOvr>
  <p:transition/>
</p:sldLayout>
</file>

<file path=ppt/slideLayouts/slideLayout84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861109485"/>
      </p:ext>
    </p:extLst>
  </p:cSld>
  <p:clrMapOvr>
    <a:masterClrMapping/>
  </p:clrMapOvr>
</p:sldLayout>
</file>

<file path=ppt/slideLayouts/slideLayout8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659639006"/>
      </p:ext>
    </p:extLst>
  </p:cSld>
  <p:clrMapOvr>
    <a:masterClrMapping/>
  </p:clrMapOvr>
  <p:transition/>
</p:sldLayout>
</file>

<file path=ppt/slideLayouts/slideLayout8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0082195"/>
      </p:ext>
    </p:extLst>
  </p:cSld>
  <p:clrMapOvr>
    <a:masterClrMapping/>
  </p:clrMapOvr>
  <p:transition/>
</p:sldLayout>
</file>

<file path=ppt/slideLayouts/slideLayout8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385414639"/>
      </p:ext>
    </p:extLst>
  </p:cSld>
  <p:clrMapOvr>
    <a:masterClrMapping/>
  </p:clrMapOvr>
  <p:transition/>
</p:sldLayout>
</file>

<file path=ppt/slideLayouts/slideLayout8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2062949"/>
      </p:ext>
    </p:extLst>
  </p:cSld>
  <p:clrMapOvr>
    <a:masterClrMapping/>
  </p:clrMapOvr>
  <p:transition/>
</p:sldLayout>
</file>

<file path=ppt/slideLayouts/slideLayout8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7721120"/>
      </p:ext>
    </p:extLst>
  </p:cSld>
  <p:clrMapOvr>
    <a:masterClrMapping/>
  </p:clrMapOvr>
  <p:transition/>
</p:sldLayout>
</file>

<file path=ppt/slideLayouts/slideLayout8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10080967"/>
      </p:ext>
    </p:extLst>
  </p:cSld>
  <p:clrMapOvr>
    <a:masterClrMapping/>
  </p:clrMapOvr>
  <p:transition/>
</p:sldLayout>
</file>

<file path=ppt/slideLayouts/slideLayout8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880226"/>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4210012"/>
      </p:ext>
    </p:extLst>
  </p:cSld>
  <p:clrMapOvr>
    <a:masterClrMapping/>
  </p:clrMapOvr>
  <p:transition/>
</p:sldLayout>
</file>

<file path=ppt/slideLayouts/slideLayout8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460686763"/>
      </p:ext>
    </p:extLst>
  </p:cSld>
  <p:clrMapOvr>
    <a:masterClrMapping/>
  </p:clrMapOvr>
  <p:transition/>
</p:sldLayout>
</file>

<file path=ppt/slideLayouts/slideLayout8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630387677"/>
      </p:ext>
    </p:extLst>
  </p:cSld>
  <p:clrMapOvr>
    <a:masterClrMapping/>
  </p:clrMapOvr>
  <p:transition/>
</p:sldLayout>
</file>

<file path=ppt/slideLayouts/slideLayout8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4290596"/>
      </p:ext>
    </p:extLst>
  </p:cSld>
  <p:clrMapOvr>
    <a:masterClrMapping/>
  </p:clrMapOvr>
  <p:transition/>
</p:sldLayout>
</file>

<file path=ppt/slideLayouts/slideLayout8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7963981"/>
      </p:ext>
    </p:extLst>
  </p:cSld>
  <p:clrMapOvr>
    <a:masterClrMapping/>
  </p:clrMapOvr>
  <p:transition/>
</p:sldLayout>
</file>

<file path=ppt/slideLayouts/slideLayout85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40865"/>
      </p:ext>
    </p:extLst>
  </p:cSld>
  <p:clrMapOvr>
    <a:masterClrMapping/>
  </p:clrMapOvr>
  <p:transition/>
</p:sldLayout>
</file>

<file path=ppt/slideLayouts/slideLayout85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14887560"/>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1830539036"/>
      </p:ext>
    </p:extLst>
  </p:cSld>
  <p:clrMapOvr>
    <a:masterClrMapping/>
  </p:clrMapOvr>
  <p:transition/>
</p:sldLayout>
</file>

<file path=ppt/slideLayouts/slideLayout8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0127955"/>
      </p:ext>
    </p:extLst>
  </p:cSld>
  <p:clrMapOvr>
    <a:masterClrMapping/>
  </p:clrMapOvr>
  <p:transition/>
</p:sldLayout>
</file>

<file path=ppt/slideLayouts/slideLayout8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690367770"/>
      </p:ext>
    </p:extLst>
  </p:cSld>
  <p:clrMapOvr>
    <a:masterClrMapping/>
  </p:clrMapOvr>
  <p:transition/>
</p:sldLayout>
</file>

<file path=ppt/slideLayouts/slideLayout8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443351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855636226"/>
      </p:ext>
    </p:extLst>
  </p:cSld>
  <p:clrMapOvr>
    <a:masterClrMapping/>
  </p:clrMapOvr>
  <p:transition/>
</p:sldLayout>
</file>

<file path=ppt/slideLayouts/slideLayout8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1359211"/>
      </p:ext>
    </p:extLst>
  </p:cSld>
  <p:clrMapOvr>
    <a:masterClrMapping/>
  </p:clrMapOvr>
  <p:transition/>
</p:sldLayout>
</file>

<file path=ppt/slideLayouts/slideLayout8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21066342"/>
      </p:ext>
    </p:extLst>
  </p:cSld>
  <p:clrMapOvr>
    <a:masterClrMapping/>
  </p:clrMapOvr>
  <p:transition/>
</p:sldLayout>
</file>

<file path=ppt/slideLayouts/slideLayout8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37322532"/>
      </p:ext>
    </p:extLst>
  </p:cSld>
  <p:clrMapOvr>
    <a:masterClrMapping/>
  </p:clrMapOvr>
  <p:transition/>
</p:sldLayout>
</file>

<file path=ppt/slideLayouts/slideLayout8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550245196"/>
      </p:ext>
    </p:extLst>
  </p:cSld>
  <p:clrMapOvr>
    <a:masterClrMapping/>
  </p:clrMapOvr>
  <p:transition/>
</p:sldLayout>
</file>

<file path=ppt/slideLayouts/slideLayout8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57272379"/>
      </p:ext>
    </p:extLst>
  </p:cSld>
  <p:clrMapOvr>
    <a:masterClrMapping/>
  </p:clrMapOvr>
  <p:transition/>
</p:sldLayout>
</file>

<file path=ppt/slideLayouts/slideLayout8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4627321"/>
      </p:ext>
    </p:extLst>
  </p:cSld>
  <p:clrMapOvr>
    <a:masterClrMapping/>
  </p:clrMapOvr>
  <p:transition/>
</p:sldLayout>
</file>

<file path=ppt/slideLayouts/slideLayout8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0858270"/>
      </p:ext>
    </p:extLst>
  </p:cSld>
  <p:clrMapOvr>
    <a:masterClrMapping/>
  </p:clrMapOvr>
  <p:transition/>
</p:sldLayout>
</file>

<file path=ppt/slideLayouts/slideLayout86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2994984"/>
      </p:ext>
    </p:extLst>
  </p:cSld>
  <p:clrMapOvr>
    <a:masterClrMapping/>
  </p:clrMapOvr>
  <p:transition/>
</p:sldLayout>
</file>

<file path=ppt/slideLayouts/slideLayout86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140384172"/>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631" indent="0" algn="ctr">
              <a:buNone/>
              <a:defRPr>
                <a:solidFill>
                  <a:schemeClr val="tx1">
                    <a:tint val="75000"/>
                  </a:schemeClr>
                </a:solidFill>
              </a:defRPr>
            </a:lvl2pPr>
            <a:lvl3pPr marL="913264" indent="0" algn="ctr">
              <a:buNone/>
              <a:defRPr>
                <a:solidFill>
                  <a:schemeClr val="tx1">
                    <a:tint val="75000"/>
                  </a:schemeClr>
                </a:solidFill>
              </a:defRPr>
            </a:lvl3pPr>
            <a:lvl4pPr marL="1369896" indent="0" algn="ctr">
              <a:buNone/>
              <a:defRPr>
                <a:solidFill>
                  <a:schemeClr val="tx1">
                    <a:tint val="75000"/>
                  </a:schemeClr>
                </a:solidFill>
              </a:defRPr>
            </a:lvl4pPr>
            <a:lvl5pPr marL="1826526" indent="0" algn="ctr">
              <a:buNone/>
              <a:defRPr>
                <a:solidFill>
                  <a:schemeClr val="tx1">
                    <a:tint val="75000"/>
                  </a:schemeClr>
                </a:solidFill>
              </a:defRPr>
            </a:lvl5pPr>
            <a:lvl6pPr marL="2283159" indent="0" algn="ctr">
              <a:buNone/>
              <a:defRPr>
                <a:solidFill>
                  <a:schemeClr val="tx1">
                    <a:tint val="75000"/>
                  </a:schemeClr>
                </a:solidFill>
              </a:defRPr>
            </a:lvl6pPr>
            <a:lvl7pPr marL="2739790" indent="0" algn="ctr">
              <a:buNone/>
              <a:defRPr>
                <a:solidFill>
                  <a:schemeClr val="tx1">
                    <a:tint val="75000"/>
                  </a:schemeClr>
                </a:solidFill>
              </a:defRPr>
            </a:lvl7pPr>
            <a:lvl8pPr marL="3196416" indent="0" algn="ctr">
              <a:buNone/>
              <a:defRPr>
                <a:solidFill>
                  <a:schemeClr val="tx1">
                    <a:tint val="75000"/>
                  </a:schemeClr>
                </a:solidFill>
              </a:defRPr>
            </a:lvl8pPr>
            <a:lvl9pPr marL="365305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C17E2035-2B42-5744-AD88-D83120F6E499}" type="datetime1">
              <a:rPr lang="en-US" altLang="en-US"/>
              <a:pPr/>
              <a:t>2/11/23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EDEB1AA-3A3C-CB4C-9E70-837E5E2AB31B}" type="slidenum">
              <a:rPr lang="en-US" altLang="en-US"/>
              <a:pPr/>
              <a:t>‹#›</a:t>
            </a:fld>
            <a:endParaRPr lang="en-US" altLang="en-US"/>
          </a:p>
        </p:txBody>
      </p:sp>
    </p:spTree>
    <p:extLst>
      <p:ext uri="{BB962C8B-B14F-4D97-AF65-F5344CB8AC3E}">
        <p14:creationId xmlns:p14="http://schemas.microsoft.com/office/powerpoint/2010/main" val="17637944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9698586"/>
      </p:ext>
    </p:extLst>
  </p:cSld>
  <p:clrMapOvr>
    <a:masterClrMapping/>
  </p:clrMapOvr>
  <p:transition/>
</p:sldLayout>
</file>

<file path=ppt/slideLayouts/slideLayout8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9CB66805-4DDD-9047-9ABD-0C4A384A4417}" type="datetime1">
              <a:rPr lang="en-US" altLang="en-US"/>
              <a:pPr/>
              <a:t>2/11/23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6055CE6-61ED-164E-8DC8-6F1EFDBB68D3}" type="slidenum">
              <a:rPr lang="en-US" altLang="en-US"/>
              <a:pPr/>
              <a:t>‹#›</a:t>
            </a:fld>
            <a:endParaRPr lang="en-US" altLang="en-US"/>
          </a:p>
        </p:txBody>
      </p:sp>
    </p:spTree>
    <p:extLst>
      <p:ext uri="{BB962C8B-B14F-4D97-AF65-F5344CB8AC3E}">
        <p14:creationId xmlns:p14="http://schemas.microsoft.com/office/powerpoint/2010/main" val="2059344234"/>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631" indent="0">
              <a:buNone/>
              <a:defRPr sz="1800">
                <a:solidFill>
                  <a:schemeClr val="tx1">
                    <a:tint val="75000"/>
                  </a:schemeClr>
                </a:solidFill>
              </a:defRPr>
            </a:lvl2pPr>
            <a:lvl3pPr marL="913264" indent="0">
              <a:buNone/>
              <a:defRPr sz="1600">
                <a:solidFill>
                  <a:schemeClr val="tx1">
                    <a:tint val="75000"/>
                  </a:schemeClr>
                </a:solidFill>
              </a:defRPr>
            </a:lvl3pPr>
            <a:lvl4pPr marL="1369896" indent="0">
              <a:buNone/>
              <a:defRPr sz="1400">
                <a:solidFill>
                  <a:schemeClr val="tx1">
                    <a:tint val="75000"/>
                  </a:schemeClr>
                </a:solidFill>
              </a:defRPr>
            </a:lvl4pPr>
            <a:lvl5pPr marL="1826526" indent="0">
              <a:buNone/>
              <a:defRPr sz="1400">
                <a:solidFill>
                  <a:schemeClr val="tx1">
                    <a:tint val="75000"/>
                  </a:schemeClr>
                </a:solidFill>
              </a:defRPr>
            </a:lvl5pPr>
            <a:lvl6pPr marL="2283159" indent="0">
              <a:buNone/>
              <a:defRPr sz="1400">
                <a:solidFill>
                  <a:schemeClr val="tx1">
                    <a:tint val="75000"/>
                  </a:schemeClr>
                </a:solidFill>
              </a:defRPr>
            </a:lvl6pPr>
            <a:lvl7pPr marL="2739790" indent="0">
              <a:buNone/>
              <a:defRPr sz="1400">
                <a:solidFill>
                  <a:schemeClr val="tx1">
                    <a:tint val="75000"/>
                  </a:schemeClr>
                </a:solidFill>
              </a:defRPr>
            </a:lvl7pPr>
            <a:lvl8pPr marL="3196416" indent="0">
              <a:buNone/>
              <a:defRPr sz="1400">
                <a:solidFill>
                  <a:schemeClr val="tx1">
                    <a:tint val="75000"/>
                  </a:schemeClr>
                </a:solidFill>
              </a:defRPr>
            </a:lvl8pPr>
            <a:lvl9pPr marL="365305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05A766EE-FA25-724A-B369-8057E12DEEEC}" type="datetime1">
              <a:rPr lang="en-US" altLang="en-US"/>
              <a:pPr/>
              <a:t>2/11/23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2A017E4-F2A2-2B46-9E3F-256E205003D1}" type="slidenum">
              <a:rPr lang="en-US" altLang="en-US"/>
              <a:pPr/>
              <a:t>‹#›</a:t>
            </a:fld>
            <a:endParaRPr lang="en-US" altLang="en-US"/>
          </a:p>
        </p:txBody>
      </p:sp>
    </p:spTree>
    <p:extLst>
      <p:ext uri="{BB962C8B-B14F-4D97-AF65-F5344CB8AC3E}">
        <p14:creationId xmlns:p14="http://schemas.microsoft.com/office/powerpoint/2010/main" val="1582152040"/>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EBFB5AFD-982D-3649-916D-8ED200D414E6}" type="datetime1">
              <a:rPr lang="en-US" altLang="en-US"/>
              <a:pPr/>
              <a:t>2/11/23</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452AF78-015D-F743-B369-68104DFF6206}" type="slidenum">
              <a:rPr lang="en-US" altLang="en-US"/>
              <a:pPr/>
              <a:t>‹#›</a:t>
            </a:fld>
            <a:endParaRPr lang="en-US" altLang="en-US"/>
          </a:p>
        </p:txBody>
      </p:sp>
    </p:spTree>
    <p:extLst>
      <p:ext uri="{BB962C8B-B14F-4D97-AF65-F5344CB8AC3E}">
        <p14:creationId xmlns:p14="http://schemas.microsoft.com/office/powerpoint/2010/main" val="738647283"/>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BD71C4CF-0749-FB49-BE94-BE96C7A8FBF2}" type="datetime1">
              <a:rPr lang="en-US" altLang="en-US"/>
              <a:pPr/>
              <a:t>2/11/23</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9E09B40D-C8C8-E343-BF4C-F6ED1BD2D4C8}" type="slidenum">
              <a:rPr lang="en-US" altLang="en-US"/>
              <a:pPr/>
              <a:t>‹#›</a:t>
            </a:fld>
            <a:endParaRPr lang="en-US" altLang="en-US"/>
          </a:p>
        </p:txBody>
      </p:sp>
    </p:spTree>
    <p:extLst>
      <p:ext uri="{BB962C8B-B14F-4D97-AF65-F5344CB8AC3E}">
        <p14:creationId xmlns:p14="http://schemas.microsoft.com/office/powerpoint/2010/main" val="772970072"/>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E631A2C6-A16D-914B-80CE-25D7E4FC939E}" type="datetime1">
              <a:rPr lang="en-US" altLang="en-US"/>
              <a:pPr/>
              <a:t>2/11/23</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9A3662B8-D996-E44D-B1C4-D6482ADCFB30}" type="slidenum">
              <a:rPr lang="en-US" altLang="en-US"/>
              <a:pPr/>
              <a:t>‹#›</a:t>
            </a:fld>
            <a:endParaRPr lang="en-US" altLang="en-US"/>
          </a:p>
        </p:txBody>
      </p:sp>
    </p:spTree>
    <p:extLst>
      <p:ext uri="{BB962C8B-B14F-4D97-AF65-F5344CB8AC3E}">
        <p14:creationId xmlns:p14="http://schemas.microsoft.com/office/powerpoint/2010/main" val="94307398"/>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4C50B238-810B-D440-B73E-4F5FFA344682}" type="datetime1">
              <a:rPr lang="en-US" altLang="en-US"/>
              <a:pPr/>
              <a:t>2/11/23</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6CE519DF-4258-304D-BA37-5FAE3C935724}" type="slidenum">
              <a:rPr lang="en-US" altLang="en-US"/>
              <a:pPr/>
              <a:t>‹#›</a:t>
            </a:fld>
            <a:endParaRPr lang="en-US" altLang="en-US"/>
          </a:p>
        </p:txBody>
      </p:sp>
    </p:spTree>
    <p:extLst>
      <p:ext uri="{BB962C8B-B14F-4D97-AF65-F5344CB8AC3E}">
        <p14:creationId xmlns:p14="http://schemas.microsoft.com/office/powerpoint/2010/main" val="51245830"/>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96A69DB7-EFE9-CA49-AB1D-14E687561EFF}" type="datetime1">
              <a:rPr lang="en-US" altLang="en-US"/>
              <a:pPr/>
              <a:t>2/11/23</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99F6679-6DF4-A344-8B6D-D760C1394513}" type="slidenum">
              <a:rPr lang="en-US" altLang="en-US"/>
              <a:pPr/>
              <a:t>‹#›</a:t>
            </a:fld>
            <a:endParaRPr lang="en-US" altLang="en-US"/>
          </a:p>
        </p:txBody>
      </p:sp>
    </p:spTree>
    <p:extLst>
      <p:ext uri="{BB962C8B-B14F-4D97-AF65-F5344CB8AC3E}">
        <p14:creationId xmlns:p14="http://schemas.microsoft.com/office/powerpoint/2010/main" val="10901063"/>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3ACC64D3-A865-2640-9F04-AD3F688F2F9C}" type="datetime1">
              <a:rPr lang="en-US" altLang="en-US"/>
              <a:pPr/>
              <a:t>2/11/23</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44A8487-5E3B-F642-A848-2EB53A398ADE}" type="slidenum">
              <a:rPr lang="en-US" altLang="en-US"/>
              <a:pPr/>
              <a:t>‹#›</a:t>
            </a:fld>
            <a:endParaRPr lang="en-US" altLang="en-US"/>
          </a:p>
        </p:txBody>
      </p:sp>
    </p:spTree>
    <p:extLst>
      <p:ext uri="{BB962C8B-B14F-4D97-AF65-F5344CB8AC3E}">
        <p14:creationId xmlns:p14="http://schemas.microsoft.com/office/powerpoint/2010/main" val="1046370347"/>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9143FBB6-2312-EE4F-8E62-E6B73FD89C0B}" type="datetime1">
              <a:rPr lang="en-US" altLang="en-US"/>
              <a:pPr/>
              <a:t>2/11/23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AF4BE76-E2AD-0B40-AD7A-58893296230C}" type="slidenum">
              <a:rPr lang="en-US" altLang="en-US"/>
              <a:pPr/>
              <a:t>‹#›</a:t>
            </a:fld>
            <a:endParaRPr lang="en-US" altLang="en-US"/>
          </a:p>
        </p:txBody>
      </p:sp>
    </p:spTree>
    <p:extLst>
      <p:ext uri="{BB962C8B-B14F-4D97-AF65-F5344CB8AC3E}">
        <p14:creationId xmlns:p14="http://schemas.microsoft.com/office/powerpoint/2010/main" val="628966950"/>
      </p:ext>
    </p:extLst>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C1C9658-4552-F24C-B9DE-3B4FE1CF426B}" type="datetime1">
              <a:rPr lang="en-US" altLang="en-US"/>
              <a:pPr/>
              <a:t>2/11/23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855BD6D-DDEC-7A49-9D59-296100243C63}" type="slidenum">
              <a:rPr lang="en-US" altLang="en-US"/>
              <a:pPr/>
              <a:t>‹#›</a:t>
            </a:fld>
            <a:endParaRPr lang="en-US" altLang="en-US"/>
          </a:p>
        </p:txBody>
      </p:sp>
    </p:spTree>
    <p:extLst>
      <p:ext uri="{BB962C8B-B14F-4D97-AF65-F5344CB8AC3E}">
        <p14:creationId xmlns:p14="http://schemas.microsoft.com/office/powerpoint/2010/main" val="15209820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9348094"/>
      </p:ext>
    </p:extLst>
  </p:cSld>
  <p:clrMapOvr>
    <a:masterClrMapping/>
  </p:clrMapOvr>
  <p:transition/>
</p:sldLayout>
</file>

<file path=ppt/slideLayouts/slideLayout8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1761250573"/>
      </p:ext>
    </p:extLst>
  </p:cSld>
  <p:clrMapOvr>
    <a:masterClrMapping/>
  </p:clrMapOvr>
  <p:transition/>
</p:sldLayout>
</file>

<file path=ppt/slideLayouts/slideLayout8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9653714"/>
      </p:ext>
    </p:extLst>
  </p:cSld>
  <p:clrMapOvr>
    <a:masterClrMapping/>
  </p:clrMapOvr>
  <p:transition/>
</p:sldLayout>
</file>

<file path=ppt/slideLayouts/slideLayout8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1003886059"/>
      </p:ext>
    </p:extLst>
  </p:cSld>
  <p:clrMapOvr>
    <a:masterClrMapping/>
  </p:clrMapOvr>
  <p:transition/>
</p:sldLayout>
</file>

<file path=ppt/slideLayouts/slideLayout8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057522"/>
      </p:ext>
    </p:extLst>
  </p:cSld>
  <p:clrMapOvr>
    <a:masterClrMapping/>
  </p:clrMapOvr>
  <p:transition/>
</p:sldLayout>
</file>

<file path=ppt/slideLayouts/slideLayout8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134047"/>
      </p:ext>
    </p:extLst>
  </p:cSld>
  <p:clrMapOvr>
    <a:masterClrMapping/>
  </p:clrMapOvr>
  <p:transition/>
</p:sldLayout>
</file>

<file path=ppt/slideLayouts/slideLayout8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38626924"/>
      </p:ext>
    </p:extLst>
  </p:cSld>
  <p:clrMapOvr>
    <a:masterClrMapping/>
  </p:clrMapOvr>
  <p:transition/>
</p:sldLayout>
</file>

<file path=ppt/slideLayouts/slideLayout8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945082"/>
      </p:ext>
    </p:extLst>
  </p:cSld>
  <p:clrMapOvr>
    <a:masterClrMapping/>
  </p:clrMapOvr>
  <p:transition/>
</p:sldLayout>
</file>

<file path=ppt/slideLayouts/slideLayout8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93189435"/>
      </p:ext>
    </p:extLst>
  </p:cSld>
  <p:clrMapOvr>
    <a:masterClrMapping/>
  </p:clrMapOvr>
  <p:transition/>
</p:sldLayout>
</file>

<file path=ppt/slideLayouts/slideLayout8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81271232"/>
      </p:ext>
    </p:extLst>
  </p:cSld>
  <p:clrMapOvr>
    <a:masterClrMapping/>
  </p:clrMapOvr>
  <p:transition/>
</p:sldLayout>
</file>

<file path=ppt/slideLayouts/slideLayout8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5829204"/>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6297539"/>
      </p:ext>
    </p:extLst>
  </p:cSld>
  <p:clrMapOvr>
    <a:masterClrMapping/>
  </p:clrMapOvr>
  <p:transition/>
</p:sldLayout>
</file>

<file path=ppt/slideLayouts/slideLayout8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7622954"/>
      </p:ext>
    </p:extLst>
  </p:cSld>
  <p:clrMapOvr>
    <a:masterClrMapping/>
  </p:clrMapOvr>
  <p:transition/>
</p:sldLayout>
</file>

<file path=ppt/slideLayouts/slideLayout89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2630443"/>
      </p:ext>
    </p:extLst>
  </p:cSld>
  <p:clrMapOvr>
    <a:masterClrMapping/>
  </p:clrMapOvr>
  <p:transition/>
</p:sldLayout>
</file>

<file path=ppt/slideLayouts/slideLayout89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9411898"/>
      </p:ext>
    </p:extLst>
  </p:cSld>
  <p:clrMapOvr>
    <a:masterClrMapping/>
  </p:clrMapOvr>
</p:sldLayout>
</file>

<file path=ppt/slideLayouts/slideLayout8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2064945486"/>
      </p:ext>
    </p:extLst>
  </p:cSld>
  <p:clrMapOvr>
    <a:masterClrMapping/>
  </p:clrMapOvr>
  <p:transition/>
</p:sldLayout>
</file>

<file path=ppt/slideLayouts/slideLayout8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2875640"/>
      </p:ext>
    </p:extLst>
  </p:cSld>
  <p:clrMapOvr>
    <a:masterClrMapping/>
  </p:clrMapOvr>
  <p:transition/>
</p:sldLayout>
</file>

<file path=ppt/slideLayouts/slideLayout8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356684278"/>
      </p:ext>
    </p:extLst>
  </p:cSld>
  <p:clrMapOvr>
    <a:masterClrMapping/>
  </p:clrMapOvr>
  <p:transition/>
</p:sldLayout>
</file>

<file path=ppt/slideLayouts/slideLayout8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2089159"/>
      </p:ext>
    </p:extLst>
  </p:cSld>
  <p:clrMapOvr>
    <a:masterClrMapping/>
  </p:clrMapOvr>
  <p:transition/>
</p:sldLayout>
</file>

<file path=ppt/slideLayouts/slideLayout8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6250262"/>
      </p:ext>
    </p:extLst>
  </p:cSld>
  <p:clrMapOvr>
    <a:masterClrMapping/>
  </p:clrMapOvr>
  <p:transition/>
</p:sldLayout>
</file>

<file path=ppt/slideLayouts/slideLayout8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69679262"/>
      </p:ext>
    </p:extLst>
  </p:cSld>
  <p:clrMapOvr>
    <a:masterClrMapping/>
  </p:clrMapOvr>
  <p:transition/>
</p:sldLayout>
</file>

<file path=ppt/slideLayouts/slideLayout8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8968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278722862"/>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6140795"/>
      </p:ext>
    </p:extLst>
  </p:cSld>
  <p:clrMapOvr>
    <a:masterClrMapping/>
  </p:clrMapOvr>
  <p:transition/>
</p:sldLayout>
</file>

<file path=ppt/slideLayouts/slideLayout9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242561041"/>
      </p:ext>
    </p:extLst>
  </p:cSld>
  <p:clrMapOvr>
    <a:masterClrMapping/>
  </p:clrMapOvr>
  <p:transition/>
</p:sldLayout>
</file>

<file path=ppt/slideLayouts/slideLayout9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581539848"/>
      </p:ext>
    </p:extLst>
  </p:cSld>
  <p:clrMapOvr>
    <a:masterClrMapping/>
  </p:clrMapOvr>
  <p:transition/>
</p:sldLayout>
</file>

<file path=ppt/slideLayouts/slideLayout9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7141723"/>
      </p:ext>
    </p:extLst>
  </p:cSld>
  <p:clrMapOvr>
    <a:masterClrMapping/>
  </p:clrMapOvr>
  <p:transition/>
</p:sldLayout>
</file>

<file path=ppt/slideLayouts/slideLayout9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1208324"/>
      </p:ext>
    </p:extLst>
  </p:cSld>
  <p:clrMapOvr>
    <a:masterClrMapping/>
  </p:clrMapOvr>
  <p:transition/>
</p:sldLayout>
</file>

<file path=ppt/slideLayouts/slideLayout90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026272"/>
      </p:ext>
    </p:extLst>
  </p:cSld>
  <p:clrMapOvr>
    <a:masterClrMapping/>
  </p:clrMapOvr>
  <p:transition/>
</p:sldLayout>
</file>

<file path=ppt/slideLayouts/slideLayout90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91449122"/>
      </p:ext>
    </p:extLst>
  </p:cSld>
  <p:clrMapOvr>
    <a:masterClrMapping/>
  </p:clrMapOvr>
</p:sldLayout>
</file>

<file path=ppt/slideLayouts/slideLayout9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a:xfrm>
            <a:off x="685800" y="2130428"/>
            <a:ext cx="7772400" cy="1470025"/>
          </a:xfrm>
        </p:spPr>
        <p:txBody>
          <a:bodyPr/>
          <a:lstStyle>
            <a:lvl1pPr algn="ctr">
              <a:defRPr/>
            </a:lvl1pPr>
          </a:lstStyle>
          <a:p>
            <a:r>
              <a:rPr lang="en-US"/>
              <a:t>Click to edit Master title style</a:t>
            </a:r>
          </a:p>
        </p:txBody>
      </p:sp>
      <p:sp>
        <p:nvSpPr>
          <p:cNvPr id="78851" name="Rectangle 3"/>
          <p:cNvSpPr>
            <a:spLocks noGrp="1" noChangeArrowheads="1"/>
          </p:cNvSpPr>
          <p:nvPr>
            <p:ph type="subTitle" idx="1"/>
          </p:nvPr>
        </p:nvSpPr>
        <p:spPr>
          <a:xfrm>
            <a:off x="1371600" y="3886202"/>
            <a:ext cx="6400800" cy="1752600"/>
          </a:xfrm>
        </p:spPr>
        <p:txBody>
          <a:bodyPr/>
          <a:lstStyle>
            <a:lvl1pPr marL="0" indent="0" algn="ctr">
              <a:buFont typeface="Times New Roman"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A07D5626-7D92-AF47-8688-4796AC19861F}" type="slidenum">
              <a:rPr lang="en-US" altLang="en-US"/>
              <a:pPr/>
              <a:t>‹#›</a:t>
            </a:fld>
            <a:endParaRPr lang="en-US" altLang="en-US"/>
          </a:p>
        </p:txBody>
      </p:sp>
    </p:spTree>
    <p:extLst>
      <p:ext uri="{BB962C8B-B14F-4D97-AF65-F5344CB8AC3E}">
        <p14:creationId xmlns:p14="http://schemas.microsoft.com/office/powerpoint/2010/main" val="981914693"/>
      </p:ext>
    </p:extLst>
  </p:cSld>
  <p:clrMapOvr>
    <a:masterClrMapping/>
  </p:clrMapOvr>
</p:sldLayout>
</file>

<file path=ppt/slideLayouts/slideLayout9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F3F770F-3612-FF4E-B8FF-449CAFA0279D}" type="slidenum">
              <a:rPr lang="en-US" altLang="en-US"/>
              <a:pPr/>
              <a:t>‹#›</a:t>
            </a:fld>
            <a:endParaRPr lang="en-US" altLang="en-US"/>
          </a:p>
        </p:txBody>
      </p:sp>
    </p:spTree>
    <p:extLst>
      <p:ext uri="{BB962C8B-B14F-4D97-AF65-F5344CB8AC3E}">
        <p14:creationId xmlns:p14="http://schemas.microsoft.com/office/powerpoint/2010/main" val="2106914653"/>
      </p:ext>
    </p:extLst>
  </p:cSld>
  <p:clrMapOvr>
    <a:masterClrMapping/>
  </p:clrMapOvr>
</p:sldLayout>
</file>

<file path=ppt/slideLayouts/slideLayout9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75B3D80-2A5A-FD42-BBD0-5F9C4D54C5E8}" type="slidenum">
              <a:rPr lang="en-US" altLang="en-US"/>
              <a:pPr/>
              <a:t>‹#›</a:t>
            </a:fld>
            <a:endParaRPr lang="en-US" altLang="en-US"/>
          </a:p>
        </p:txBody>
      </p:sp>
    </p:spTree>
    <p:extLst>
      <p:ext uri="{BB962C8B-B14F-4D97-AF65-F5344CB8AC3E}">
        <p14:creationId xmlns:p14="http://schemas.microsoft.com/office/powerpoint/2010/main" val="1815209933"/>
      </p:ext>
    </p:extLst>
  </p:cSld>
  <p:clrMapOvr>
    <a:masterClrMapping/>
  </p:clrMapOvr>
</p:sldLayout>
</file>

<file path=ppt/slideLayouts/slideLayout9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788EE46-6DBA-684F-ACEF-0681757F5CB8}" type="slidenum">
              <a:rPr lang="en-US" altLang="en-US"/>
              <a:pPr/>
              <a:t>‹#›</a:t>
            </a:fld>
            <a:endParaRPr lang="en-US" altLang="en-US"/>
          </a:p>
        </p:txBody>
      </p:sp>
    </p:spTree>
    <p:extLst>
      <p:ext uri="{BB962C8B-B14F-4D97-AF65-F5344CB8AC3E}">
        <p14:creationId xmlns:p14="http://schemas.microsoft.com/office/powerpoint/2010/main" val="73345090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463480570"/>
      </p:ext>
    </p:extLst>
  </p:cSld>
  <p:clrMapOvr>
    <a:masterClrMapping/>
  </p:clrMapOvr>
  <p:transition/>
</p:sldLayout>
</file>

<file path=ppt/slideLayouts/slideLayout9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2CBA746E-8E7B-5548-8237-44101B5F2417}" type="slidenum">
              <a:rPr lang="en-US" altLang="en-US"/>
              <a:pPr/>
              <a:t>‹#›</a:t>
            </a:fld>
            <a:endParaRPr lang="en-US" altLang="en-US"/>
          </a:p>
        </p:txBody>
      </p:sp>
    </p:spTree>
    <p:extLst>
      <p:ext uri="{BB962C8B-B14F-4D97-AF65-F5344CB8AC3E}">
        <p14:creationId xmlns:p14="http://schemas.microsoft.com/office/powerpoint/2010/main" val="1487053959"/>
      </p:ext>
    </p:extLst>
  </p:cSld>
  <p:clrMapOvr>
    <a:masterClrMapping/>
  </p:clrMapOvr>
</p:sldLayout>
</file>

<file path=ppt/slideLayouts/slideLayout9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83F91773-2E8A-6A4D-B0F3-635C25B8D629}" type="slidenum">
              <a:rPr lang="en-US" altLang="en-US"/>
              <a:pPr/>
              <a:t>‹#›</a:t>
            </a:fld>
            <a:endParaRPr lang="en-US" altLang="en-US"/>
          </a:p>
        </p:txBody>
      </p:sp>
    </p:spTree>
    <p:extLst>
      <p:ext uri="{BB962C8B-B14F-4D97-AF65-F5344CB8AC3E}">
        <p14:creationId xmlns:p14="http://schemas.microsoft.com/office/powerpoint/2010/main" val="980356728"/>
      </p:ext>
    </p:extLst>
  </p:cSld>
  <p:clrMapOvr>
    <a:masterClrMapping/>
  </p:clrMapOvr>
</p:sldLayout>
</file>

<file path=ppt/slideLayouts/slideLayout9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91488731-EDD4-1948-807D-95B6C44D9D5E}" type="slidenum">
              <a:rPr lang="en-US" altLang="en-US"/>
              <a:pPr/>
              <a:t>‹#›</a:t>
            </a:fld>
            <a:endParaRPr lang="en-US" altLang="en-US"/>
          </a:p>
        </p:txBody>
      </p:sp>
    </p:spTree>
    <p:extLst>
      <p:ext uri="{BB962C8B-B14F-4D97-AF65-F5344CB8AC3E}">
        <p14:creationId xmlns:p14="http://schemas.microsoft.com/office/powerpoint/2010/main" val="932862806"/>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CDA3BFE-96A6-984F-9D06-0C5A0F67E8D6}" type="slidenum">
              <a:rPr lang="en-US" altLang="en-US"/>
              <a:pPr/>
              <a:t>‹#›</a:t>
            </a:fld>
            <a:endParaRPr lang="en-US" altLang="en-US"/>
          </a:p>
        </p:txBody>
      </p:sp>
    </p:spTree>
    <p:extLst>
      <p:ext uri="{BB962C8B-B14F-4D97-AF65-F5344CB8AC3E}">
        <p14:creationId xmlns:p14="http://schemas.microsoft.com/office/powerpoint/2010/main" val="1404515797"/>
      </p:ext>
    </p:extLst>
  </p:cSld>
  <p:clrMapOvr>
    <a:masterClrMapping/>
  </p:clrMapOvr>
</p:sldLayout>
</file>

<file path=ppt/slideLayouts/slideLayout9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3E4E208-64E6-3346-816D-319A8E50B772}" type="slidenum">
              <a:rPr lang="en-US" altLang="en-US"/>
              <a:pPr/>
              <a:t>‹#›</a:t>
            </a:fld>
            <a:endParaRPr lang="en-US" altLang="en-US"/>
          </a:p>
        </p:txBody>
      </p:sp>
    </p:spTree>
    <p:extLst>
      <p:ext uri="{BB962C8B-B14F-4D97-AF65-F5344CB8AC3E}">
        <p14:creationId xmlns:p14="http://schemas.microsoft.com/office/powerpoint/2010/main" val="695748720"/>
      </p:ext>
    </p:extLst>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DD22AA7-0AC9-594F-A74F-EF69ABBA53E3}" type="slidenum">
              <a:rPr lang="en-US" altLang="en-US"/>
              <a:pPr/>
              <a:t>‹#›</a:t>
            </a:fld>
            <a:endParaRPr lang="en-US" altLang="en-US"/>
          </a:p>
        </p:txBody>
      </p:sp>
    </p:spTree>
    <p:extLst>
      <p:ext uri="{BB962C8B-B14F-4D97-AF65-F5344CB8AC3E}">
        <p14:creationId xmlns:p14="http://schemas.microsoft.com/office/powerpoint/2010/main" val="1289547084"/>
      </p:ext>
    </p:extLst>
  </p:cSld>
  <p:clrMapOvr>
    <a:masterClrMapping/>
  </p:clrMapOvr>
</p:sldLayout>
</file>

<file path=ppt/slideLayouts/slideLayout9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457202"/>
            <a:ext cx="2057400" cy="5668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457202"/>
            <a:ext cx="6019800" cy="5668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33C4189-2A3D-4A49-8A21-F9C3B3E6CBC9}" type="slidenum">
              <a:rPr lang="en-US" altLang="en-US"/>
              <a:pPr/>
              <a:t>‹#›</a:t>
            </a:fld>
            <a:endParaRPr lang="en-US" altLang="en-US"/>
          </a:p>
        </p:txBody>
      </p:sp>
    </p:spTree>
    <p:extLst>
      <p:ext uri="{BB962C8B-B14F-4D97-AF65-F5344CB8AC3E}">
        <p14:creationId xmlns:p14="http://schemas.microsoft.com/office/powerpoint/2010/main" val="279121308"/>
      </p:ext>
    </p:extLst>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967636711"/>
      </p:ext>
    </p:extLst>
  </p:cSld>
  <p:clrMapOvr>
    <a:masterClrMapping/>
  </p:clrMapOvr>
  <p:transition/>
</p:sldLayout>
</file>

<file path=ppt/slideLayouts/slideLayout9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1302808"/>
      </p:ext>
    </p:extLst>
  </p:cSld>
  <p:clrMapOvr>
    <a:masterClrMapping/>
  </p:clrMapOvr>
  <p:transition/>
</p:sldLayout>
</file>

<file path=ppt/slideLayouts/slideLayout9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01778137"/>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2040651434"/>
      </p:ext>
    </p:extLst>
  </p:cSld>
  <p:clrMapOvr>
    <a:masterClrMapping/>
  </p:clrMapOvr>
  <p:transition/>
</p:sldLayout>
</file>

<file path=ppt/slideLayouts/slideLayout9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5938161"/>
      </p:ext>
    </p:extLst>
  </p:cSld>
  <p:clrMapOvr>
    <a:masterClrMapping/>
  </p:clrMapOvr>
  <p:transition/>
</p:sldLayout>
</file>

<file path=ppt/slideLayouts/slideLayout9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1360911"/>
      </p:ext>
    </p:extLst>
  </p:cSld>
  <p:clrMapOvr>
    <a:masterClrMapping/>
  </p:clrMapOvr>
  <p:transition/>
</p:sldLayout>
</file>

<file path=ppt/slideLayouts/slideLayout9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73604550"/>
      </p:ext>
    </p:extLst>
  </p:cSld>
  <p:clrMapOvr>
    <a:masterClrMapping/>
  </p:clrMapOvr>
  <p:transition/>
</p:sldLayout>
</file>

<file path=ppt/slideLayouts/slideLayout9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95441151"/>
      </p:ext>
    </p:extLst>
  </p:cSld>
  <p:clrMapOvr>
    <a:masterClrMapping/>
  </p:clrMapOvr>
  <p:transition/>
</p:sldLayout>
</file>

<file path=ppt/slideLayouts/slideLayout9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56043025"/>
      </p:ext>
    </p:extLst>
  </p:cSld>
  <p:clrMapOvr>
    <a:masterClrMapping/>
  </p:clrMapOvr>
  <p:transition/>
</p:sldLayout>
</file>

<file path=ppt/slideLayouts/slideLayout9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92764001"/>
      </p:ext>
    </p:extLst>
  </p:cSld>
  <p:clrMapOvr>
    <a:masterClrMapping/>
  </p:clrMapOvr>
  <p:transition/>
</p:sldLayout>
</file>

<file path=ppt/slideLayouts/slideLayout9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5944997"/>
      </p:ext>
    </p:extLst>
  </p:cSld>
  <p:clrMapOvr>
    <a:masterClrMapping/>
  </p:clrMapOvr>
  <p:transition/>
</p:sldLayout>
</file>

<file path=ppt/slideLayouts/slideLayout9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3302443"/>
      </p:ext>
    </p:extLst>
  </p:cSld>
  <p:clrMapOvr>
    <a:masterClrMapping/>
  </p:clrMapOvr>
  <p:transition/>
</p:sldLayout>
</file>

<file path=ppt/slideLayouts/slideLayout9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2912681"/>
      </p:ext>
    </p:extLst>
  </p:cSld>
  <p:clrMapOvr>
    <a:masterClrMapping/>
  </p:clrMapOvr>
  <p:transition/>
</p:sldLayout>
</file>

<file path=ppt/slideLayouts/slideLayout92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2240042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5960378"/>
      </p:ext>
    </p:extLst>
  </p:cSld>
  <p:clrMapOvr>
    <a:masterClrMapping/>
  </p:clrMapOvr>
  <p:transition/>
</p:sldLayout>
</file>

<file path=ppt/slideLayouts/slideLayout9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a:t>Click to edit Master subtitle style</a:t>
            </a:r>
          </a:p>
        </p:txBody>
      </p:sp>
    </p:spTree>
    <p:extLst>
      <p:ext uri="{BB962C8B-B14F-4D97-AF65-F5344CB8AC3E}">
        <p14:creationId xmlns:p14="http://schemas.microsoft.com/office/powerpoint/2010/main" val="3174109710"/>
      </p:ext>
    </p:extLst>
  </p:cSld>
  <p:clrMapOvr>
    <a:masterClrMapping/>
  </p:clrMapOvr>
  <p:transition/>
</p:sldLayout>
</file>

<file path=ppt/slideLayouts/slideLayout9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2027580"/>
      </p:ext>
    </p:extLst>
  </p:cSld>
  <p:clrMapOvr>
    <a:masterClrMapping/>
  </p:clrMapOvr>
  <p:transition/>
</p:sldLayout>
</file>

<file path=ppt/slideLayouts/slideLayout9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a:t>Click to edit Master text styles</a:t>
            </a:r>
          </a:p>
        </p:txBody>
      </p:sp>
    </p:spTree>
    <p:extLst>
      <p:ext uri="{BB962C8B-B14F-4D97-AF65-F5344CB8AC3E}">
        <p14:creationId xmlns:p14="http://schemas.microsoft.com/office/powerpoint/2010/main" val="1059633716"/>
      </p:ext>
    </p:extLst>
  </p:cSld>
  <p:clrMapOvr>
    <a:masterClrMapping/>
  </p:clrMapOvr>
  <p:transition/>
</p:sldLayout>
</file>

<file path=ppt/slideLayouts/slideLayout9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9638024"/>
      </p:ext>
    </p:extLst>
  </p:cSld>
  <p:clrMapOvr>
    <a:masterClrMapping/>
  </p:clrMapOvr>
  <p:transition/>
</p:sldLayout>
</file>

<file path=ppt/slideLayouts/slideLayout9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6842314"/>
      </p:ext>
    </p:extLst>
  </p:cSld>
  <p:clrMapOvr>
    <a:masterClrMapping/>
  </p:clrMapOvr>
  <p:transition/>
</p:sldLayout>
</file>

<file path=ppt/slideLayouts/slideLayout9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67440629"/>
      </p:ext>
    </p:extLst>
  </p:cSld>
  <p:clrMapOvr>
    <a:masterClrMapping/>
  </p:clrMapOvr>
  <p:transition/>
</p:sldLayout>
</file>

<file path=ppt/slideLayouts/slideLayout9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9571350"/>
      </p:ext>
    </p:extLst>
  </p:cSld>
  <p:clrMapOvr>
    <a:masterClrMapping/>
  </p:clrMapOvr>
  <p:transition/>
</p:sldLayout>
</file>

<file path=ppt/slideLayouts/slideLayout9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a:t>Click to edit Master text styles</a:t>
            </a:r>
          </a:p>
        </p:txBody>
      </p:sp>
    </p:spTree>
    <p:extLst>
      <p:ext uri="{BB962C8B-B14F-4D97-AF65-F5344CB8AC3E}">
        <p14:creationId xmlns:p14="http://schemas.microsoft.com/office/powerpoint/2010/main" val="2044205998"/>
      </p:ext>
    </p:extLst>
  </p:cSld>
  <p:clrMapOvr>
    <a:masterClrMapping/>
  </p:clrMapOvr>
  <p:transition/>
</p:sldLayout>
</file>

<file path=ppt/slideLayouts/slideLayout9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a:t>Click to edit Master text styles</a:t>
            </a:r>
          </a:p>
        </p:txBody>
      </p:sp>
    </p:spTree>
    <p:extLst>
      <p:ext uri="{BB962C8B-B14F-4D97-AF65-F5344CB8AC3E}">
        <p14:creationId xmlns:p14="http://schemas.microsoft.com/office/powerpoint/2010/main" val="818914073"/>
      </p:ext>
    </p:extLst>
  </p:cSld>
  <p:clrMapOvr>
    <a:masterClrMapping/>
  </p:clrMapOvr>
  <p:transition/>
</p:sldLayout>
</file>

<file path=ppt/slideLayouts/slideLayout9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717682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097467"/>
      </p:ext>
    </p:extLst>
  </p:cSld>
  <p:clrMapOvr>
    <a:masterClrMapping/>
  </p:clrMapOvr>
  <p:transition/>
</p:sldLayout>
</file>

<file path=ppt/slideLayouts/slideLayout9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4414783"/>
      </p:ext>
    </p:extLst>
  </p:cSld>
  <p:clrMapOvr>
    <a:masterClrMapping/>
  </p:clrMapOvr>
  <p:transition/>
</p:sldLayout>
</file>

<file path=ppt/slideLayouts/slideLayout94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1"/>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1"/>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5803824"/>
      </p:ext>
    </p:extLst>
  </p:cSld>
  <p:clrMapOvr>
    <a:masterClrMapping/>
  </p:clrMapOvr>
  <p:transition/>
</p:sldLayout>
</file>

<file path=ppt/slideLayouts/slideLayout94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735668265"/>
      </p:ext>
    </p:extLst>
  </p:cSld>
  <p:clrMapOvr>
    <a:masterClrMapping/>
  </p:clrMapOvr>
</p:sldLayout>
</file>

<file path=ppt/slideLayouts/slideLayout9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870638625"/>
      </p:ext>
    </p:extLst>
  </p:cSld>
  <p:clrMapOvr>
    <a:masterClrMapping/>
  </p:clrMapOvr>
  <p:transition/>
</p:sldLayout>
</file>

<file path=ppt/slideLayouts/slideLayout9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1924968"/>
      </p:ext>
    </p:extLst>
  </p:cSld>
  <p:clrMapOvr>
    <a:masterClrMapping/>
  </p:clrMapOvr>
  <p:transition/>
</p:sldLayout>
</file>

<file path=ppt/slideLayouts/slideLayout9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619016200"/>
      </p:ext>
    </p:extLst>
  </p:cSld>
  <p:clrMapOvr>
    <a:masterClrMapping/>
  </p:clrMapOvr>
  <p:transition/>
</p:sldLayout>
</file>

<file path=ppt/slideLayouts/slideLayout9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8941591"/>
      </p:ext>
    </p:extLst>
  </p:cSld>
  <p:clrMapOvr>
    <a:masterClrMapping/>
  </p:clrMapOvr>
  <p:transition/>
</p:sldLayout>
</file>

<file path=ppt/slideLayouts/slideLayout9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2849107"/>
      </p:ext>
    </p:extLst>
  </p:cSld>
  <p:clrMapOvr>
    <a:masterClrMapping/>
  </p:clrMapOvr>
  <p:transition/>
</p:sldLayout>
</file>

<file path=ppt/slideLayouts/slideLayout9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38102834"/>
      </p:ext>
    </p:extLst>
  </p:cSld>
  <p:clrMapOvr>
    <a:masterClrMapping/>
  </p:clrMapOvr>
  <p:transition/>
</p:sldLayout>
</file>

<file path=ppt/slideLayouts/slideLayout9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138252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2066601"/>
      </p:ext>
    </p:extLst>
  </p:cSld>
  <p:clrMapOvr>
    <a:masterClrMapping/>
  </p:clrMapOvr>
  <p:transition/>
</p:sldLayout>
</file>

<file path=ppt/slideLayouts/slideLayout9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916019195"/>
      </p:ext>
    </p:extLst>
  </p:cSld>
  <p:clrMapOvr>
    <a:masterClrMapping/>
  </p:clrMapOvr>
  <p:transition/>
</p:sldLayout>
</file>

<file path=ppt/slideLayouts/slideLayout9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3896092485"/>
      </p:ext>
    </p:extLst>
  </p:cSld>
  <p:clrMapOvr>
    <a:masterClrMapping/>
  </p:clrMapOvr>
  <p:transition/>
</p:sldLayout>
</file>

<file path=ppt/slideLayouts/slideLayout9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6235396"/>
      </p:ext>
    </p:extLst>
  </p:cSld>
  <p:clrMapOvr>
    <a:masterClrMapping/>
  </p:clrMapOvr>
  <p:transition/>
</p:sldLayout>
</file>

<file path=ppt/slideLayouts/slideLayout9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5358565"/>
      </p:ext>
    </p:extLst>
  </p:cSld>
  <p:clrMapOvr>
    <a:masterClrMapping/>
  </p:clrMapOvr>
  <p:transition/>
</p:sldLayout>
</file>

<file path=ppt/slideLayouts/slideLayout95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4697445"/>
      </p:ext>
    </p:extLst>
  </p:cSld>
  <p:clrMapOvr>
    <a:masterClrMapping/>
  </p:clrMapOvr>
  <p:transition/>
</p:sldLayout>
</file>

<file path=ppt/slideLayouts/slideLayout95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38981288"/>
      </p:ext>
    </p:extLst>
  </p:cSld>
  <p:clrMapOvr>
    <a:masterClrMapping/>
  </p:clrMapOvr>
</p:sldLayout>
</file>

<file path=ppt/slideLayouts/slideLayout9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340" indent="0" algn="ctr">
              <a:buNone/>
              <a:defRPr/>
            </a:lvl2pPr>
            <a:lvl3pPr marL="912685" indent="0" algn="ctr">
              <a:buNone/>
              <a:defRPr/>
            </a:lvl3pPr>
            <a:lvl4pPr marL="1369030" indent="0" algn="ctr">
              <a:buNone/>
              <a:defRPr/>
            </a:lvl4pPr>
            <a:lvl5pPr marL="1825372" indent="0" algn="ctr">
              <a:buNone/>
              <a:defRPr/>
            </a:lvl5pPr>
            <a:lvl6pPr marL="2281716" indent="0" algn="ctr">
              <a:buNone/>
              <a:defRPr/>
            </a:lvl6pPr>
            <a:lvl7pPr marL="2738060" indent="0" algn="ctr">
              <a:buNone/>
              <a:defRPr/>
            </a:lvl7pPr>
            <a:lvl8pPr marL="3194393" indent="0" algn="ctr">
              <a:buNone/>
              <a:defRPr/>
            </a:lvl8pPr>
            <a:lvl9pPr marL="3650745" indent="0" algn="ctr">
              <a:buNone/>
              <a:defRPr/>
            </a:lvl9pPr>
          </a:lstStyle>
          <a:p>
            <a:r>
              <a:rPr lang="en-US"/>
              <a:t>Click to edit Master subtitle style</a:t>
            </a:r>
          </a:p>
        </p:txBody>
      </p:sp>
    </p:spTree>
    <p:extLst>
      <p:ext uri="{BB962C8B-B14F-4D97-AF65-F5344CB8AC3E}">
        <p14:creationId xmlns:p14="http://schemas.microsoft.com/office/powerpoint/2010/main" val="2800744176"/>
      </p:ext>
    </p:extLst>
  </p:cSld>
  <p:clrMapOvr>
    <a:masterClrMapping/>
  </p:clrMapOvr>
  <p:transition/>
</p:sldLayout>
</file>

<file path=ppt/slideLayouts/slideLayout9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0762977"/>
      </p:ext>
    </p:extLst>
  </p:cSld>
  <p:clrMapOvr>
    <a:masterClrMapping/>
  </p:clrMapOvr>
  <p:transition/>
</p:sldLayout>
</file>

<file path=ppt/slideLayouts/slideLayout9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340" indent="0">
              <a:buNone/>
              <a:defRPr sz="1800"/>
            </a:lvl2pPr>
            <a:lvl3pPr marL="912685" indent="0">
              <a:buNone/>
              <a:defRPr sz="1600"/>
            </a:lvl3pPr>
            <a:lvl4pPr marL="1369030" indent="0">
              <a:buNone/>
              <a:defRPr sz="1400"/>
            </a:lvl4pPr>
            <a:lvl5pPr marL="1825372" indent="0">
              <a:buNone/>
              <a:defRPr sz="1400"/>
            </a:lvl5pPr>
            <a:lvl6pPr marL="2281716" indent="0">
              <a:buNone/>
              <a:defRPr sz="1400"/>
            </a:lvl6pPr>
            <a:lvl7pPr marL="2738060" indent="0">
              <a:buNone/>
              <a:defRPr sz="1400"/>
            </a:lvl7pPr>
            <a:lvl8pPr marL="3194393" indent="0">
              <a:buNone/>
              <a:defRPr sz="1400"/>
            </a:lvl8pPr>
            <a:lvl9pPr marL="3650745" indent="0">
              <a:buNone/>
              <a:defRPr sz="1400"/>
            </a:lvl9pPr>
          </a:lstStyle>
          <a:p>
            <a:pPr lvl="0"/>
            <a:r>
              <a:rPr lang="en-US"/>
              <a:t>Click to edit Master text styles</a:t>
            </a:r>
          </a:p>
        </p:txBody>
      </p:sp>
    </p:spTree>
    <p:extLst>
      <p:ext uri="{BB962C8B-B14F-4D97-AF65-F5344CB8AC3E}">
        <p14:creationId xmlns:p14="http://schemas.microsoft.com/office/powerpoint/2010/main" val="3362855740"/>
      </p:ext>
    </p:extLst>
  </p:cSld>
  <p:clrMapOvr>
    <a:masterClrMapping/>
  </p:clrMapOvr>
  <p:transition/>
</p:sldLayout>
</file>

<file path=ppt/slideLayouts/slideLayout9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2267600"/>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376710097"/>
      </p:ext>
    </p:extLst>
  </p:cSld>
  <p:clrMapOvr>
    <a:masterClrMapping/>
  </p:clrMapOvr>
</p:sldLayout>
</file>

<file path=ppt/slideLayouts/slideLayout9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9045509"/>
      </p:ext>
    </p:extLst>
  </p:cSld>
  <p:clrMapOvr>
    <a:masterClrMapping/>
  </p:clrMapOvr>
  <p:transition/>
</p:sldLayout>
</file>

<file path=ppt/slideLayouts/slideLayout9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46926699"/>
      </p:ext>
    </p:extLst>
  </p:cSld>
  <p:clrMapOvr>
    <a:masterClrMapping/>
  </p:clrMapOvr>
  <p:transition/>
</p:sldLayout>
</file>

<file path=ppt/slideLayouts/slideLayout9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42713456"/>
      </p:ext>
    </p:extLst>
  </p:cSld>
  <p:clrMapOvr>
    <a:masterClrMapping/>
  </p:clrMapOvr>
  <p:transition/>
</p:sldLayout>
</file>

<file path=ppt/slideLayouts/slideLayout9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a:t>Click to edit Master text styles</a:t>
            </a:r>
          </a:p>
        </p:txBody>
      </p:sp>
    </p:spTree>
    <p:extLst>
      <p:ext uri="{BB962C8B-B14F-4D97-AF65-F5344CB8AC3E}">
        <p14:creationId xmlns:p14="http://schemas.microsoft.com/office/powerpoint/2010/main" val="2925138294"/>
      </p:ext>
    </p:extLst>
  </p:cSld>
  <p:clrMapOvr>
    <a:masterClrMapping/>
  </p:clrMapOvr>
  <p:transition/>
</p:sldLayout>
</file>

<file path=ppt/slideLayouts/slideLayout9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0" indent="0">
              <a:buNone/>
              <a:defRPr sz="2800"/>
            </a:lvl2pPr>
            <a:lvl3pPr marL="912685" indent="0">
              <a:buNone/>
              <a:defRPr sz="2400"/>
            </a:lvl3pPr>
            <a:lvl4pPr marL="1369030" indent="0">
              <a:buNone/>
              <a:defRPr sz="2000"/>
            </a:lvl4pPr>
            <a:lvl5pPr marL="1825372" indent="0">
              <a:buNone/>
              <a:defRPr sz="2000"/>
            </a:lvl5pPr>
            <a:lvl6pPr marL="2281716" indent="0">
              <a:buNone/>
              <a:defRPr sz="2000"/>
            </a:lvl6pPr>
            <a:lvl7pPr marL="2738060" indent="0">
              <a:buNone/>
              <a:defRPr sz="2000"/>
            </a:lvl7pPr>
            <a:lvl8pPr marL="3194393" indent="0">
              <a:buNone/>
              <a:defRPr sz="2000"/>
            </a:lvl8pPr>
            <a:lvl9pPr marL="3650745"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a:t>Click to edit Master text styles</a:t>
            </a:r>
          </a:p>
        </p:txBody>
      </p:sp>
    </p:spTree>
    <p:extLst>
      <p:ext uri="{BB962C8B-B14F-4D97-AF65-F5344CB8AC3E}">
        <p14:creationId xmlns:p14="http://schemas.microsoft.com/office/powerpoint/2010/main" val="484445102"/>
      </p:ext>
    </p:extLst>
  </p:cSld>
  <p:clrMapOvr>
    <a:masterClrMapping/>
  </p:clrMapOvr>
  <p:transition/>
</p:sldLayout>
</file>

<file path=ppt/slideLayouts/slideLayout9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7991329"/>
      </p:ext>
    </p:extLst>
  </p:cSld>
  <p:clrMapOvr>
    <a:masterClrMapping/>
  </p:clrMapOvr>
  <p:transition/>
</p:sldLayout>
</file>

<file path=ppt/slideLayouts/slideLayout9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9"/>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9"/>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8980939"/>
      </p:ext>
    </p:extLst>
  </p:cSld>
  <p:clrMapOvr>
    <a:masterClrMapping/>
  </p:clrMapOvr>
  <p:transition/>
</p:sldLayout>
</file>

<file path=ppt/slideLayouts/slideLayout96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7543705"/>
      </p:ext>
    </p:extLst>
  </p:cSld>
  <p:clrMapOvr>
    <a:masterClrMapping/>
  </p:clrMapOvr>
  <p:transition/>
</p:sldLayout>
</file>

<file path=ppt/slideLayouts/slideLayout96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67070219"/>
      </p:ext>
    </p:extLst>
  </p:cSld>
  <p:clrMapOvr>
    <a:masterClrMapping/>
  </p:clrMapOvr>
</p:sldLayout>
</file>

<file path=ppt/slideLayouts/slideLayout9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4233273069"/>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927612902"/>
      </p:ext>
    </p:extLst>
  </p:cSld>
  <p:clrMapOvr>
    <a:masterClrMapping/>
  </p:clrMapOvr>
  <p:transition/>
</p:sldLayout>
</file>

<file path=ppt/slideLayouts/slideLayout9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6543894"/>
      </p:ext>
    </p:extLst>
  </p:cSld>
  <p:clrMapOvr>
    <a:masterClrMapping/>
  </p:clrMapOvr>
  <p:transition/>
</p:sldLayout>
</file>

<file path=ppt/slideLayouts/slideLayout9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2247043025"/>
      </p:ext>
    </p:extLst>
  </p:cSld>
  <p:clrMapOvr>
    <a:masterClrMapping/>
  </p:clrMapOvr>
  <p:transition/>
</p:sldLayout>
</file>

<file path=ppt/slideLayouts/slideLayout9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7284911"/>
      </p:ext>
    </p:extLst>
  </p:cSld>
  <p:clrMapOvr>
    <a:masterClrMapping/>
  </p:clrMapOvr>
  <p:transition/>
</p:sldLayout>
</file>

<file path=ppt/slideLayouts/slideLayout9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1616877"/>
      </p:ext>
    </p:extLst>
  </p:cSld>
  <p:clrMapOvr>
    <a:masterClrMapping/>
  </p:clrMapOvr>
  <p:transition/>
</p:sldLayout>
</file>

<file path=ppt/slideLayouts/slideLayout9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506156"/>
      </p:ext>
    </p:extLst>
  </p:cSld>
  <p:clrMapOvr>
    <a:masterClrMapping/>
  </p:clrMapOvr>
  <p:transition/>
</p:sldLayout>
</file>

<file path=ppt/slideLayouts/slideLayout9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4192991"/>
      </p:ext>
    </p:extLst>
  </p:cSld>
  <p:clrMapOvr>
    <a:masterClrMapping/>
  </p:clrMapOvr>
  <p:transition/>
</p:sldLayout>
</file>

<file path=ppt/slideLayouts/slideLayout9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320537757"/>
      </p:ext>
    </p:extLst>
  </p:cSld>
  <p:clrMapOvr>
    <a:masterClrMapping/>
  </p:clrMapOvr>
  <p:transition/>
</p:sldLayout>
</file>

<file path=ppt/slideLayouts/slideLayout9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481061992"/>
      </p:ext>
    </p:extLst>
  </p:cSld>
  <p:clrMapOvr>
    <a:masterClrMapping/>
  </p:clrMapOvr>
  <p:transition/>
</p:sldLayout>
</file>

<file path=ppt/slideLayouts/slideLayout9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3587295"/>
      </p:ext>
    </p:extLst>
  </p:cSld>
  <p:clrMapOvr>
    <a:masterClrMapping/>
  </p:clrMapOvr>
  <p:transition/>
</p:sldLayout>
</file>

<file path=ppt/slideLayouts/slideLayout9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2953508"/>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0573317"/>
      </p:ext>
    </p:extLst>
  </p:cSld>
  <p:clrMapOvr>
    <a:masterClrMapping/>
  </p:clrMapOvr>
  <p:transition/>
</p:sldLayout>
</file>

<file path=ppt/slideLayouts/slideLayout9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6818386"/>
      </p:ext>
    </p:extLst>
  </p:cSld>
  <p:clrMapOvr>
    <a:masterClrMapping/>
  </p:clrMapOvr>
  <p:transition/>
</p:sldLayout>
</file>

<file path=ppt/slideLayouts/slideLayout98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236976323"/>
      </p:ext>
    </p:extLst>
  </p:cSld>
  <p:clrMapOvr>
    <a:masterClrMapping/>
  </p:clrMapOvr>
</p:sldLayout>
</file>

<file path=ppt/slideLayouts/slideLayout98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latin typeface="Calibri"/>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latin typeface="Calibri"/>
              </a:rPr>
              <a:pPr/>
              <a:t>2/11/23</a:t>
            </a:fld>
            <a:endParaRPr lang="en-US">
              <a:solidFill>
                <a:prstClr val="black">
                  <a:tint val="75000"/>
                </a:prstClr>
              </a:solidFill>
              <a:latin typeface="Calibri"/>
            </a:endParaRPr>
          </a:p>
        </p:txBody>
      </p:sp>
      <p:sp>
        <p:nvSpPr>
          <p:cNvPr id="6" name="Holder 6"/>
          <p:cNvSpPr>
            <a:spLocks noGrp="1"/>
          </p:cNvSpPr>
          <p:nvPr>
            <p:ph type="sldNum" sz="quarter" idx="7"/>
          </p:nvPr>
        </p:nvSpPr>
        <p:spPr/>
        <p:txBody>
          <a:bodyPr lIns="0" tIns="0" rIns="0" bIns="0"/>
          <a:lstStyle>
            <a:lvl1pPr>
              <a:defRPr sz="1200" b="0" i="0">
                <a:solidFill>
                  <a:srgbClr val="898989"/>
                </a:solidFill>
                <a:latin typeface="Calibri"/>
                <a:cs typeface="Calibri"/>
              </a:defRPr>
            </a:lvl1pPr>
          </a:lstStyle>
          <a:p>
            <a:pPr marL="4144010"/>
            <a:fld id="{81D60167-4931-47E6-BA6A-407CBD079E47}" type="slidenum">
              <a:rPr spc="-10" dirty="0"/>
              <a:pPr marL="4144010"/>
              <a:t>‹#›</a:t>
            </a:fld>
            <a:endParaRPr spc="-10" dirty="0"/>
          </a:p>
        </p:txBody>
      </p:sp>
    </p:spTree>
  </p:cSld>
  <p:clrMapOvr>
    <a:masterClrMapping/>
  </p:clrMapOvr>
</p:sldLayout>
</file>

<file path=ppt/slideLayouts/slideLayout9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32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latin typeface="Calibri"/>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latin typeface="Calibri"/>
              </a:rPr>
              <a:pPr/>
              <a:t>2/11/23</a:t>
            </a:fld>
            <a:endParaRPr lang="en-US">
              <a:solidFill>
                <a:prstClr val="black">
                  <a:tint val="75000"/>
                </a:prstClr>
              </a:solidFill>
              <a:latin typeface="Calibri"/>
            </a:endParaRPr>
          </a:p>
        </p:txBody>
      </p:sp>
      <p:sp>
        <p:nvSpPr>
          <p:cNvPr id="6" name="Holder 6"/>
          <p:cNvSpPr>
            <a:spLocks noGrp="1"/>
          </p:cNvSpPr>
          <p:nvPr>
            <p:ph type="sldNum" sz="quarter" idx="7"/>
          </p:nvPr>
        </p:nvSpPr>
        <p:spPr/>
        <p:txBody>
          <a:bodyPr lIns="0" tIns="0" rIns="0" bIns="0"/>
          <a:lstStyle>
            <a:lvl1pPr>
              <a:defRPr sz="1200" b="0" i="0">
                <a:solidFill>
                  <a:srgbClr val="898989"/>
                </a:solidFill>
                <a:latin typeface="Calibri"/>
                <a:cs typeface="Calibri"/>
              </a:defRPr>
            </a:lvl1pPr>
          </a:lstStyle>
          <a:p>
            <a:pPr marL="4144010"/>
            <a:fld id="{81D60167-4931-47E6-BA6A-407CBD079E47}" type="slidenum">
              <a:rPr spc="-10" dirty="0"/>
              <a:pPr marL="4144010"/>
              <a:t>‹#›</a:t>
            </a:fld>
            <a:endParaRPr spc="-10" dirty="0"/>
          </a:p>
        </p:txBody>
      </p:sp>
    </p:spTree>
  </p:cSld>
  <p:clrMapOvr>
    <a:masterClrMapping/>
  </p:clrMapOvr>
</p:sldLayout>
</file>

<file path=ppt/slideLayouts/slideLayout98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a:cs typeface="Calibri"/>
              </a:defRPr>
            </a:lvl1pPr>
          </a:lstStyle>
          <a:p>
            <a:endParaRPr/>
          </a:p>
        </p:txBody>
      </p:sp>
      <p:sp>
        <p:nvSpPr>
          <p:cNvPr id="3" name="Holder 3"/>
          <p:cNvSpPr>
            <a:spLocks noGrp="1"/>
          </p:cNvSpPr>
          <p:nvPr>
            <p:ph sz="half" idx="2"/>
          </p:nvPr>
        </p:nvSpPr>
        <p:spPr>
          <a:xfrm>
            <a:off x="648009" y="1347533"/>
            <a:ext cx="2863850" cy="3934460"/>
          </a:xfrm>
          <a:prstGeom prst="rect">
            <a:avLst/>
          </a:prstGeom>
        </p:spPr>
        <p:txBody>
          <a:bodyPr wrap="square" lIns="0" tIns="0" rIns="0" bIns="0">
            <a:spAutoFit/>
          </a:bodyPr>
          <a:lstStyle>
            <a:lvl1pPr>
              <a:defRPr sz="2000" b="1" i="0">
                <a:solidFill>
                  <a:schemeClr val="tx1"/>
                </a:solidFill>
                <a:latin typeface="Calibri"/>
                <a:cs typeface="Calibri"/>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latin typeface="Calibri"/>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latin typeface="Calibri"/>
              </a:rPr>
              <a:pPr/>
              <a:t>2/11/23</a:t>
            </a:fld>
            <a:endParaRPr lang="en-US">
              <a:solidFill>
                <a:prstClr val="black">
                  <a:tint val="75000"/>
                </a:prstClr>
              </a:solidFill>
              <a:latin typeface="Calibri"/>
            </a:endParaRPr>
          </a:p>
        </p:txBody>
      </p:sp>
      <p:sp>
        <p:nvSpPr>
          <p:cNvPr id="7" name="Holder 7"/>
          <p:cNvSpPr>
            <a:spLocks noGrp="1"/>
          </p:cNvSpPr>
          <p:nvPr>
            <p:ph type="sldNum" sz="quarter" idx="7"/>
          </p:nvPr>
        </p:nvSpPr>
        <p:spPr/>
        <p:txBody>
          <a:bodyPr lIns="0" tIns="0" rIns="0" bIns="0"/>
          <a:lstStyle>
            <a:lvl1pPr>
              <a:defRPr sz="1200" b="0" i="0">
                <a:solidFill>
                  <a:srgbClr val="898989"/>
                </a:solidFill>
                <a:latin typeface="Calibri"/>
                <a:cs typeface="Calibri"/>
              </a:defRPr>
            </a:lvl1pPr>
          </a:lstStyle>
          <a:p>
            <a:pPr marL="4144010"/>
            <a:fld id="{81D60167-4931-47E6-BA6A-407CBD079E47}" type="slidenum">
              <a:rPr spc="-10" dirty="0"/>
              <a:pPr marL="4144010"/>
              <a:t>‹#›</a:t>
            </a:fld>
            <a:endParaRPr spc="-10" dirty="0"/>
          </a:p>
        </p:txBody>
      </p:sp>
    </p:spTree>
  </p:cSld>
  <p:clrMapOvr>
    <a:masterClrMapping/>
  </p:clrMapOvr>
</p:sldLayout>
</file>

<file path=ppt/slideLayouts/slideLayout98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latin typeface="Calibri"/>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latin typeface="Calibri"/>
              </a:rPr>
              <a:pPr/>
              <a:t>2/11/23</a:t>
            </a:fld>
            <a:endParaRPr lang="en-US">
              <a:solidFill>
                <a:prstClr val="black">
                  <a:tint val="75000"/>
                </a:prstClr>
              </a:solidFill>
              <a:latin typeface="Calibri"/>
            </a:endParaRPr>
          </a:p>
        </p:txBody>
      </p:sp>
      <p:sp>
        <p:nvSpPr>
          <p:cNvPr id="5" name="Holder 5"/>
          <p:cNvSpPr>
            <a:spLocks noGrp="1"/>
          </p:cNvSpPr>
          <p:nvPr>
            <p:ph type="sldNum" sz="quarter" idx="7"/>
          </p:nvPr>
        </p:nvSpPr>
        <p:spPr/>
        <p:txBody>
          <a:bodyPr lIns="0" tIns="0" rIns="0" bIns="0"/>
          <a:lstStyle>
            <a:lvl1pPr>
              <a:defRPr sz="1200" b="0" i="0">
                <a:solidFill>
                  <a:srgbClr val="898989"/>
                </a:solidFill>
                <a:latin typeface="Calibri"/>
                <a:cs typeface="Calibri"/>
              </a:defRPr>
            </a:lvl1pPr>
          </a:lstStyle>
          <a:p>
            <a:pPr marL="4144010"/>
            <a:fld id="{81D60167-4931-47E6-BA6A-407CBD079E47}" type="slidenum">
              <a:rPr spc="-10" dirty="0"/>
              <a:pPr marL="4144010"/>
              <a:t>‹#›</a:t>
            </a:fld>
            <a:endParaRPr spc="-10" dirty="0"/>
          </a:p>
        </p:txBody>
      </p:sp>
    </p:spTree>
  </p:cSld>
  <p:clrMapOvr>
    <a:masterClrMapping/>
  </p:clrMapOvr>
</p:sldLayout>
</file>

<file path=ppt/slideLayouts/slideLayout98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latin typeface="Calibri"/>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latin typeface="Calibri"/>
              </a:rPr>
              <a:pPr/>
              <a:t>2/11/23</a:t>
            </a:fld>
            <a:endParaRPr lang="en-US">
              <a:solidFill>
                <a:prstClr val="black">
                  <a:tint val="75000"/>
                </a:prstClr>
              </a:solidFill>
              <a:latin typeface="Calibri"/>
            </a:endParaRPr>
          </a:p>
        </p:txBody>
      </p:sp>
      <p:sp>
        <p:nvSpPr>
          <p:cNvPr id="4" name="Holder 4"/>
          <p:cNvSpPr>
            <a:spLocks noGrp="1"/>
          </p:cNvSpPr>
          <p:nvPr>
            <p:ph type="sldNum" sz="quarter" idx="7"/>
          </p:nvPr>
        </p:nvSpPr>
        <p:spPr/>
        <p:txBody>
          <a:bodyPr lIns="0" tIns="0" rIns="0" bIns="0"/>
          <a:lstStyle>
            <a:lvl1pPr>
              <a:defRPr sz="1200" b="0" i="0">
                <a:solidFill>
                  <a:srgbClr val="898989"/>
                </a:solidFill>
                <a:latin typeface="Calibri"/>
                <a:cs typeface="Calibri"/>
              </a:defRPr>
            </a:lvl1pPr>
          </a:lstStyle>
          <a:p>
            <a:pPr marL="4144010"/>
            <a:fld id="{81D60167-4931-47E6-BA6A-407CBD079E47}" type="slidenum">
              <a:rPr spc="-10" dirty="0"/>
              <a:pPr marL="4144010"/>
              <a:t>‹#›</a:t>
            </a:fld>
            <a:endParaRPr spc="-10" dirty="0"/>
          </a:p>
        </p:txBody>
      </p:sp>
    </p:spTree>
  </p:cSld>
  <p:clrMapOvr>
    <a:masterClrMapping/>
  </p:clrMapOvr>
</p:sldLayout>
</file>

<file path=ppt/slideLayouts/slideLayout98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a:t>Click to edit Master subtitle style</a:t>
            </a:r>
          </a:p>
        </p:txBody>
      </p:sp>
    </p:spTree>
    <p:extLst>
      <p:ext uri="{BB962C8B-B14F-4D97-AF65-F5344CB8AC3E}">
        <p14:creationId xmlns:p14="http://schemas.microsoft.com/office/powerpoint/2010/main" val="943814493"/>
      </p:ext>
    </p:extLst>
  </p:cSld>
  <p:clrMapOvr>
    <a:masterClrMapping/>
  </p:clrMapOvr>
  <p:transition/>
</p:sldLayout>
</file>

<file path=ppt/slideLayouts/slideLayout9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9541379-86B4-2645-8EB7-19EB548690B3}" type="datetimeFigureOut">
              <a:rPr lang="en-US">
                <a:solidFill>
                  <a:prstClr val="black">
                    <a:tint val="75000"/>
                  </a:prstClr>
                </a:solidFill>
                <a:latin typeface="Calibri"/>
              </a:rPr>
              <a:pPr>
                <a:defRPr/>
              </a:pPr>
              <a:t>2/11/23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8CAD3D96-A19D-2041-86C9-02F1B6F44091}"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72567748"/>
      </p:ext>
    </p:extLst>
  </p:cSld>
  <p:clrMapOvr>
    <a:masterClrMapping/>
  </p:clrMapOvr>
</p:sldLayout>
</file>

<file path=ppt/slideLayouts/slideLayout9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44AF505-B9DE-554A-AC32-8B1E67740217}" type="datetimeFigureOut">
              <a:rPr lang="en-US">
                <a:solidFill>
                  <a:prstClr val="black">
                    <a:tint val="75000"/>
                  </a:prstClr>
                </a:solidFill>
                <a:latin typeface="Calibri"/>
              </a:rPr>
              <a:pPr>
                <a:defRPr/>
              </a:pPr>
              <a:t>2/11/23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03E163-8ACB-5343-8F0A-5BE4E1AFCAD6}"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581351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603570492"/>
      </p:ext>
    </p:extLst>
  </p:cSld>
  <p:clrMapOvr>
    <a:masterClrMapping/>
  </p:clrMapOvr>
  <p:transition/>
</p:sldLayout>
</file>

<file path=ppt/slideLayouts/slideLayout9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EE83449-41FE-124B-BC37-4D9E36B54933}" type="datetimeFigureOut">
              <a:rPr lang="en-US">
                <a:solidFill>
                  <a:prstClr val="black">
                    <a:tint val="75000"/>
                  </a:prstClr>
                </a:solidFill>
                <a:latin typeface="Calibri"/>
              </a:rPr>
              <a:pPr>
                <a:defRPr/>
              </a:pPr>
              <a:t>2/11/23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B13640D-8C32-6746-8CEF-16102ED2C87C}"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78546487"/>
      </p:ext>
    </p:extLst>
  </p:cSld>
  <p:clrMapOvr>
    <a:masterClrMapping/>
  </p:clrMapOvr>
</p:sldLayout>
</file>

<file path=ppt/slideLayouts/slideLayout9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9F5B07D-4188-BD42-BD2F-90042B57C1DB}" type="datetimeFigureOut">
              <a:rPr lang="en-US">
                <a:solidFill>
                  <a:prstClr val="black">
                    <a:tint val="75000"/>
                  </a:prstClr>
                </a:solidFill>
                <a:latin typeface="Calibri"/>
              </a:rPr>
              <a:pPr>
                <a:defRPr/>
              </a:pPr>
              <a:t>2/11/23</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F1824B8C-0F21-E349-87D8-5FA5B047EB0B}"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19522932"/>
      </p:ext>
    </p:extLst>
  </p:cSld>
  <p:clrMapOvr>
    <a:masterClrMapping/>
  </p:clrMapOvr>
</p:sldLayout>
</file>

<file path=ppt/slideLayouts/slideLayout9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720B255D-12D6-D94A-A187-00EB3DD94D95}" type="datetimeFigureOut">
              <a:rPr lang="en-US">
                <a:solidFill>
                  <a:prstClr val="black">
                    <a:tint val="75000"/>
                  </a:prstClr>
                </a:solidFill>
                <a:latin typeface="Calibri"/>
              </a:rPr>
              <a:pPr>
                <a:defRPr/>
              </a:pPr>
              <a:t>2/11/23</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6F8781AE-76CD-9644-862A-9512A45F65EA}"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29213985"/>
      </p:ext>
    </p:extLst>
  </p:cSld>
  <p:clrMapOvr>
    <a:masterClrMapping/>
  </p:clrMapOvr>
</p:sldLayout>
</file>

<file path=ppt/slideLayouts/slideLayout9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32EB683-6A47-FC45-B1FB-53E86A971134}" type="datetimeFigureOut">
              <a:rPr lang="en-US">
                <a:solidFill>
                  <a:prstClr val="black">
                    <a:tint val="75000"/>
                  </a:prstClr>
                </a:solidFill>
                <a:latin typeface="Calibri"/>
              </a:rPr>
              <a:pPr>
                <a:defRPr/>
              </a:pPr>
              <a:t>2/11/23</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E907EEF3-5D40-7443-B22B-10886B636A0B}"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10733118"/>
      </p:ext>
    </p:extLst>
  </p:cSld>
  <p:clrMapOvr>
    <a:masterClrMapping/>
  </p:clrMapOvr>
</p:sldLayout>
</file>

<file path=ppt/slideLayouts/slideLayout9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C4C2D45-B7E6-1847-9501-FA8C962ABBCF}" type="datetimeFigureOut">
              <a:rPr lang="en-US">
                <a:solidFill>
                  <a:prstClr val="black">
                    <a:tint val="75000"/>
                  </a:prstClr>
                </a:solidFill>
                <a:latin typeface="Calibri"/>
              </a:rPr>
              <a:pPr>
                <a:defRPr/>
              </a:pPr>
              <a:t>2/11/23</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479165A3-7B67-8E48-8D17-0DD69B7DB11B}"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9343514"/>
      </p:ext>
    </p:extLst>
  </p:cSld>
  <p:clrMapOvr>
    <a:masterClrMapping/>
  </p:clrMapOvr>
</p:sldLayout>
</file>

<file path=ppt/slideLayouts/slideLayout9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D385BEF-0FD5-DC4D-92B4-364B7C5A37FB}" type="datetimeFigureOut">
              <a:rPr lang="en-US">
                <a:solidFill>
                  <a:prstClr val="black">
                    <a:tint val="75000"/>
                  </a:prstClr>
                </a:solidFill>
                <a:latin typeface="Calibri"/>
              </a:rPr>
              <a:pPr>
                <a:defRPr/>
              </a:pPr>
              <a:t>2/11/23</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C1F5AF6-EB6E-4D49-B170-16955B518791}"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92535906"/>
      </p:ext>
    </p:extLst>
  </p:cSld>
  <p:clrMapOvr>
    <a:masterClrMapping/>
  </p:clrMapOvr>
</p:sldLayout>
</file>

<file path=ppt/slideLayouts/slideLayout9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43376A4-179A-9F49-8DD9-197544E9B232}" type="datetimeFigureOut">
              <a:rPr lang="en-US">
                <a:solidFill>
                  <a:prstClr val="black">
                    <a:tint val="75000"/>
                  </a:prstClr>
                </a:solidFill>
                <a:latin typeface="Calibri"/>
              </a:rPr>
              <a:pPr>
                <a:defRPr/>
              </a:pPr>
              <a:t>2/11/23</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86C82D4D-AC22-F14D-9C6D-27416FF76565}"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79122051"/>
      </p:ext>
    </p:extLst>
  </p:cSld>
  <p:clrMapOvr>
    <a:masterClrMapping/>
  </p:clrMapOvr>
</p:sldLayout>
</file>

<file path=ppt/slideLayouts/slideLayout9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2A90FE5-8980-1140-A6B0-D29BBD1E6B5A}" type="datetimeFigureOut">
              <a:rPr lang="en-US">
                <a:solidFill>
                  <a:prstClr val="black">
                    <a:tint val="75000"/>
                  </a:prstClr>
                </a:solidFill>
                <a:latin typeface="Calibri"/>
              </a:rPr>
              <a:pPr>
                <a:defRPr/>
              </a:pPr>
              <a:t>2/11/23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1C81D54E-4CBE-6F4F-9C49-876826F3CED7}"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87728583"/>
      </p:ext>
    </p:extLst>
  </p:cSld>
  <p:clrMapOvr>
    <a:masterClrMapping/>
  </p:clrMapOvr>
</p:sldLayout>
</file>

<file path=ppt/slideLayouts/slideLayout9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58F5909-7AED-914A-9ADE-C6F6FB886E64}" type="datetimeFigureOut">
              <a:rPr lang="en-US">
                <a:solidFill>
                  <a:prstClr val="black">
                    <a:tint val="75000"/>
                  </a:prstClr>
                </a:solidFill>
                <a:latin typeface="Calibri"/>
              </a:rPr>
              <a:pPr>
                <a:defRPr/>
              </a:pPr>
              <a:t>2/11/23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85BE8DAF-A06A-0C4D-AB85-92A4750E7A78}"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11162321"/>
      </p:ext>
    </p:extLst>
  </p:cSld>
  <p:clrMapOvr>
    <a:masterClrMapping/>
  </p:clrMapOvr>
</p:sldLayout>
</file>

<file path=ppt/slideLayouts/slideLayout99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4938"/>
            <a:ext cx="8218488" cy="141287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2250" cy="676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850" y="1600200"/>
            <a:ext cx="4033838" cy="676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defTabSz="914400">
              <a:buClrTx/>
              <a:buSzTx/>
              <a:buFontTx/>
              <a:buNone/>
              <a:defRPr b="1">
                <a:cs typeface="ＭＳ Ｐゴシック" charset="0"/>
              </a:defRPr>
            </a:lvl1pPr>
          </a:lstStyle>
          <a:p>
            <a:pPr>
              <a:defRPr/>
            </a:pPr>
            <a:endParaRPr lang="en-GB">
              <a:solidFill>
                <a:prstClr val="black">
                  <a:tint val="75000"/>
                </a:prstClr>
              </a:solidFill>
              <a:latin typeface="Calibri"/>
            </a:endParaRPr>
          </a:p>
        </p:txBody>
      </p:sp>
      <p:sp>
        <p:nvSpPr>
          <p:cNvPr id="6" name="Footer Placeholder 5"/>
          <p:cNvSpPr>
            <a:spLocks noGrp="1"/>
          </p:cNvSpPr>
          <p:nvPr>
            <p:ph type="ftr" idx="11"/>
          </p:nvPr>
        </p:nvSpPr>
        <p:spPr/>
        <p:txBody>
          <a:bodyPr/>
          <a:lstStyle>
            <a:lvl1pPr defTabSz="914400">
              <a:buClrTx/>
              <a:buSzTx/>
              <a:buFontTx/>
              <a:buNone/>
              <a:defRPr b="1">
                <a:cs typeface="ＭＳ Ｐゴシック" charset="0"/>
              </a:defRPr>
            </a:lvl1pPr>
          </a:lstStyle>
          <a:p>
            <a:pPr>
              <a:defRPr/>
            </a:pPr>
            <a:endParaRPr lang="en-GB">
              <a:solidFill>
                <a:prstClr val="black">
                  <a:tint val="75000"/>
                </a:prstClr>
              </a:solidFill>
              <a:latin typeface="Calibri"/>
            </a:endParaRPr>
          </a:p>
        </p:txBody>
      </p:sp>
      <p:sp>
        <p:nvSpPr>
          <p:cNvPr id="7" name="Slide Number Placeholder 6"/>
          <p:cNvSpPr>
            <a:spLocks noGrp="1"/>
          </p:cNvSpPr>
          <p:nvPr>
            <p:ph type="sldNum" idx="12"/>
          </p:nvPr>
        </p:nvSpPr>
        <p:spPr/>
        <p:txBody>
          <a:bodyPr/>
          <a:lstStyle>
            <a:lvl1pPr defTabSz="914400">
              <a:buClrTx/>
              <a:buSzTx/>
              <a:buFontTx/>
              <a:buNone/>
              <a:defRPr b="1">
                <a:cs typeface="ＭＳ Ｐゴシック" charset="0"/>
              </a:defRPr>
            </a:lvl1pPr>
          </a:lstStyle>
          <a:p>
            <a:pPr>
              <a:defRPr/>
            </a:pPr>
            <a:fld id="{A4CB16C2-5A4B-FE46-AF66-718201408494}" type="slidenum">
              <a:rPr lang="en-GB">
                <a:solidFill>
                  <a:prstClr val="black">
                    <a:tint val="75000"/>
                  </a:prstClr>
                </a:solidFill>
                <a:latin typeface="Calibri"/>
              </a:rPr>
              <a:pPr>
                <a:def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38301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17" Type="http://schemas.openxmlformats.org/officeDocument/2006/relationships/tags" Target="../tags/tag87.xml"/><Relationship Id="rId2" Type="http://schemas.openxmlformats.org/officeDocument/2006/relationships/slideLayout" Target="../slideLayouts/slideLayout124.xml"/><Relationship Id="rId16" Type="http://schemas.openxmlformats.org/officeDocument/2006/relationships/tags" Target="../tags/tag86.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tags" Target="../tags/tag85.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tags" Target="../tags/tag90.xml"/><Relationship Id="rId2" Type="http://schemas.openxmlformats.org/officeDocument/2006/relationships/slideLayout" Target="../slideLayouts/slideLayout137.xml"/><Relationship Id="rId16" Type="http://schemas.openxmlformats.org/officeDocument/2006/relationships/tags" Target="../tags/tag89.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tags" Target="../tags/tag88.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tags" Target="../tags/tag91.xml"/><Relationship Id="rId18" Type="http://schemas.openxmlformats.org/officeDocument/2006/relationships/tags" Target="../tags/tag96.xml"/><Relationship Id="rId3" Type="http://schemas.openxmlformats.org/officeDocument/2006/relationships/slideLayout" Target="../slideLayouts/slideLayout151.xml"/><Relationship Id="rId21" Type="http://schemas.openxmlformats.org/officeDocument/2006/relationships/tags" Target="../tags/tag99.xml"/><Relationship Id="rId7" Type="http://schemas.openxmlformats.org/officeDocument/2006/relationships/slideLayout" Target="../slideLayouts/slideLayout155.xml"/><Relationship Id="rId12" Type="http://schemas.openxmlformats.org/officeDocument/2006/relationships/theme" Target="../theme/theme12.xml"/><Relationship Id="rId17" Type="http://schemas.openxmlformats.org/officeDocument/2006/relationships/tags" Target="../tags/tag95.xml"/><Relationship Id="rId2" Type="http://schemas.openxmlformats.org/officeDocument/2006/relationships/slideLayout" Target="../slideLayouts/slideLayout150.xml"/><Relationship Id="rId16" Type="http://schemas.openxmlformats.org/officeDocument/2006/relationships/tags" Target="../tags/tag94.xml"/><Relationship Id="rId20" Type="http://schemas.openxmlformats.org/officeDocument/2006/relationships/tags" Target="../tags/tag98.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5" Type="http://schemas.openxmlformats.org/officeDocument/2006/relationships/tags" Target="../tags/tag93.xml"/><Relationship Id="rId10" Type="http://schemas.openxmlformats.org/officeDocument/2006/relationships/slideLayout" Target="../slideLayouts/slideLayout158.xml"/><Relationship Id="rId19" Type="http://schemas.openxmlformats.org/officeDocument/2006/relationships/tags" Target="../tags/tag97.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tags" Target="../tags/tag92.xml"/><Relationship Id="rId22" Type="http://schemas.openxmlformats.org/officeDocument/2006/relationships/tags" Target="../tags/tag10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tags" Target="../tags/tag134.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3.xml"/><Relationship Id="rId17" Type="http://schemas.openxmlformats.org/officeDocument/2006/relationships/tags" Target="../tags/tag138.xml"/><Relationship Id="rId2" Type="http://schemas.openxmlformats.org/officeDocument/2006/relationships/slideLayout" Target="../slideLayouts/slideLayout161.xml"/><Relationship Id="rId16" Type="http://schemas.openxmlformats.org/officeDocument/2006/relationships/tags" Target="../tags/tag137.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5" Type="http://schemas.openxmlformats.org/officeDocument/2006/relationships/tags" Target="../tags/tag136.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tags" Target="../tags/tag13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tags" Target="../tags/tag172.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4.xml"/><Relationship Id="rId2" Type="http://schemas.openxmlformats.org/officeDocument/2006/relationships/slideLayout" Target="../slideLayouts/slideLayout172.xml"/><Relationship Id="rId16" Type="http://schemas.openxmlformats.org/officeDocument/2006/relationships/tags" Target="../tags/tag175.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5" Type="http://schemas.openxmlformats.org/officeDocument/2006/relationships/tags" Target="../tags/tag174.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tags" Target="../tags/tag17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tags" Target="../tags/tag176.xml"/><Relationship Id="rId18" Type="http://schemas.openxmlformats.org/officeDocument/2006/relationships/tags" Target="../tags/tag181.xml"/><Relationship Id="rId3" Type="http://schemas.openxmlformats.org/officeDocument/2006/relationships/slideLayout" Target="../slideLayouts/slideLayout184.xml"/><Relationship Id="rId21" Type="http://schemas.openxmlformats.org/officeDocument/2006/relationships/tags" Target="../tags/tag184.xml"/><Relationship Id="rId7" Type="http://schemas.openxmlformats.org/officeDocument/2006/relationships/slideLayout" Target="../slideLayouts/slideLayout188.xml"/><Relationship Id="rId12" Type="http://schemas.openxmlformats.org/officeDocument/2006/relationships/theme" Target="../theme/theme15.xml"/><Relationship Id="rId17" Type="http://schemas.openxmlformats.org/officeDocument/2006/relationships/tags" Target="../tags/tag180.xml"/><Relationship Id="rId2" Type="http://schemas.openxmlformats.org/officeDocument/2006/relationships/slideLayout" Target="../slideLayouts/slideLayout183.xml"/><Relationship Id="rId16" Type="http://schemas.openxmlformats.org/officeDocument/2006/relationships/tags" Target="../tags/tag179.xml"/><Relationship Id="rId20" Type="http://schemas.openxmlformats.org/officeDocument/2006/relationships/tags" Target="../tags/tag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5" Type="http://schemas.openxmlformats.org/officeDocument/2006/relationships/tags" Target="../tags/tag178.xml"/><Relationship Id="rId10" Type="http://schemas.openxmlformats.org/officeDocument/2006/relationships/slideLayout" Target="../slideLayouts/slideLayout191.xml"/><Relationship Id="rId19" Type="http://schemas.openxmlformats.org/officeDocument/2006/relationships/tags" Target="../tags/tag182.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tags" Target="../tags/tag17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tags" Target="../tags/tag218.xml"/><Relationship Id="rId18" Type="http://schemas.openxmlformats.org/officeDocument/2006/relationships/tags" Target="../tags/tag223.xml"/><Relationship Id="rId3" Type="http://schemas.openxmlformats.org/officeDocument/2006/relationships/slideLayout" Target="../slideLayouts/slideLayout195.xml"/><Relationship Id="rId21" Type="http://schemas.openxmlformats.org/officeDocument/2006/relationships/tags" Target="../tags/tag226.xml"/><Relationship Id="rId7" Type="http://schemas.openxmlformats.org/officeDocument/2006/relationships/slideLayout" Target="../slideLayouts/slideLayout199.xml"/><Relationship Id="rId12" Type="http://schemas.openxmlformats.org/officeDocument/2006/relationships/theme" Target="../theme/theme16.xml"/><Relationship Id="rId17" Type="http://schemas.openxmlformats.org/officeDocument/2006/relationships/tags" Target="../tags/tag222.xml"/><Relationship Id="rId25" Type="http://schemas.openxmlformats.org/officeDocument/2006/relationships/image" Target="../media/image1.png"/><Relationship Id="rId2" Type="http://schemas.openxmlformats.org/officeDocument/2006/relationships/slideLayout" Target="../slideLayouts/slideLayout194.xml"/><Relationship Id="rId16" Type="http://schemas.openxmlformats.org/officeDocument/2006/relationships/tags" Target="../tags/tag221.xml"/><Relationship Id="rId20" Type="http://schemas.openxmlformats.org/officeDocument/2006/relationships/tags" Target="../tags/tag225.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24" Type="http://schemas.openxmlformats.org/officeDocument/2006/relationships/oleObject" Target="../embeddings/oleObject1.bin"/><Relationship Id="rId5" Type="http://schemas.openxmlformats.org/officeDocument/2006/relationships/slideLayout" Target="../slideLayouts/slideLayout197.xml"/><Relationship Id="rId15" Type="http://schemas.openxmlformats.org/officeDocument/2006/relationships/tags" Target="../tags/tag220.xml"/><Relationship Id="rId23" Type="http://schemas.openxmlformats.org/officeDocument/2006/relationships/tags" Target="../tags/tag228.xml"/><Relationship Id="rId10" Type="http://schemas.openxmlformats.org/officeDocument/2006/relationships/slideLayout" Target="../slideLayouts/slideLayout202.xml"/><Relationship Id="rId19" Type="http://schemas.openxmlformats.org/officeDocument/2006/relationships/tags" Target="../tags/tag224.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tags" Target="../tags/tag219.xml"/><Relationship Id="rId22" Type="http://schemas.openxmlformats.org/officeDocument/2006/relationships/tags" Target="../tags/tag227.xml"/></Relationships>
</file>

<file path=ppt/slideMasters/_rels/slideMaster17.xml.rels><?xml version="1.0" encoding="UTF-8" standalone="yes"?>
<Relationships xmlns="http://schemas.openxmlformats.org/package/2006/relationships"><Relationship Id="rId3" Type="http://schemas.openxmlformats.org/officeDocument/2006/relationships/tags" Target="../tags/tag262.xml"/><Relationship Id="rId2" Type="http://schemas.openxmlformats.org/officeDocument/2006/relationships/theme" Target="../theme/theme17.xml"/><Relationship Id="rId1" Type="http://schemas.openxmlformats.org/officeDocument/2006/relationships/slideLayout" Target="../slideLayouts/slideLayout204.xml"/><Relationship Id="rId5" Type="http://schemas.openxmlformats.org/officeDocument/2006/relationships/tags" Target="../tags/tag264.xml"/><Relationship Id="rId4" Type="http://schemas.openxmlformats.org/officeDocument/2006/relationships/tags" Target="../tags/tag263.xml"/></Relationships>
</file>

<file path=ppt/slideMasters/_rels/slideMaster18.xml.rels><?xml version="1.0" encoding="UTF-8" standalone="yes"?>
<Relationships xmlns="http://schemas.openxmlformats.org/package/2006/relationships"><Relationship Id="rId3" Type="http://schemas.openxmlformats.org/officeDocument/2006/relationships/tags" Target="../tags/tag268.xml"/><Relationship Id="rId7" Type="http://schemas.openxmlformats.org/officeDocument/2006/relationships/tags" Target="../tags/tag272.xml"/><Relationship Id="rId2" Type="http://schemas.openxmlformats.org/officeDocument/2006/relationships/theme" Target="../theme/theme18.xml"/><Relationship Id="rId1" Type="http://schemas.openxmlformats.org/officeDocument/2006/relationships/slideLayout" Target="../slideLayouts/slideLayout205.xml"/><Relationship Id="rId6" Type="http://schemas.openxmlformats.org/officeDocument/2006/relationships/tags" Target="../tags/tag271.xml"/><Relationship Id="rId5" Type="http://schemas.openxmlformats.org/officeDocument/2006/relationships/tags" Target="../tags/tag270.xml"/><Relationship Id="rId4" Type="http://schemas.openxmlformats.org/officeDocument/2006/relationships/tags" Target="../tags/tag26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tags" Target="../tags/tag277.xml"/><Relationship Id="rId5" Type="http://schemas.openxmlformats.org/officeDocument/2006/relationships/slideLayout" Target="../slideLayouts/slideLayout210.xml"/><Relationship Id="rId10" Type="http://schemas.openxmlformats.org/officeDocument/2006/relationships/tags" Target="../tags/tag276.xml"/><Relationship Id="rId4" Type="http://schemas.openxmlformats.org/officeDocument/2006/relationships/slideLayout" Target="../slideLayouts/slideLayout209.xml"/><Relationship Id="rId9"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ags" Target="../tags/tag7.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ags" Target="../tags/tag6.xml"/><Relationship Id="rId2" Type="http://schemas.openxmlformats.org/officeDocument/2006/relationships/slideLayout" Target="../slideLayouts/slideLayout15.xml"/><Relationship Id="rId16" Type="http://schemas.openxmlformats.org/officeDocument/2006/relationships/tags" Target="../tags/tag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ags" Target="../tags/tag4.xml"/><Relationship Id="rId10" Type="http://schemas.openxmlformats.org/officeDocument/2006/relationships/slideLayout" Target="../slideLayouts/slideLayout23.xml"/><Relationship Id="rId19" Type="http://schemas.openxmlformats.org/officeDocument/2006/relationships/tags" Target="../tags/tag8.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theme" Target="../theme/theme20.xml"/><Relationship Id="rId18" Type="http://schemas.openxmlformats.org/officeDocument/2006/relationships/tags" Target="../tags/tag298.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17" Type="http://schemas.openxmlformats.org/officeDocument/2006/relationships/tags" Target="../tags/tag297.xml"/><Relationship Id="rId2" Type="http://schemas.openxmlformats.org/officeDocument/2006/relationships/slideLayout" Target="../slideLayouts/slideLayout215.xml"/><Relationship Id="rId16" Type="http://schemas.openxmlformats.org/officeDocument/2006/relationships/tags" Target="../tags/tag296.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5" Type="http://schemas.openxmlformats.org/officeDocument/2006/relationships/tags" Target="../tags/tag295.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tags" Target="../tags/tag29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tags" Target="../tags/tag302.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1.xml"/><Relationship Id="rId17" Type="http://schemas.openxmlformats.org/officeDocument/2006/relationships/tags" Target="../tags/tag306.xml"/><Relationship Id="rId2" Type="http://schemas.openxmlformats.org/officeDocument/2006/relationships/slideLayout" Target="../slideLayouts/slideLayout227.xml"/><Relationship Id="rId16" Type="http://schemas.openxmlformats.org/officeDocument/2006/relationships/tags" Target="../tags/tag305.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5" Type="http://schemas.openxmlformats.org/officeDocument/2006/relationships/tags" Target="../tags/tag304.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 Id="rId14" Type="http://schemas.openxmlformats.org/officeDocument/2006/relationships/tags" Target="../tags/tag30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tags" Target="../tags/tag318.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2.xml"/><Relationship Id="rId17" Type="http://schemas.openxmlformats.org/officeDocument/2006/relationships/tags" Target="../tags/tag322.xml"/><Relationship Id="rId2" Type="http://schemas.openxmlformats.org/officeDocument/2006/relationships/slideLayout" Target="../slideLayouts/slideLayout238.xml"/><Relationship Id="rId16" Type="http://schemas.openxmlformats.org/officeDocument/2006/relationships/tags" Target="../tags/tag321.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5" Type="http://schemas.openxmlformats.org/officeDocument/2006/relationships/tags" Target="../tags/tag320.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 Id="rId14" Type="http://schemas.openxmlformats.org/officeDocument/2006/relationships/tags" Target="../tags/tag31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slideLayout" Target="../slideLayouts/slideLayout260.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slideLayout" Target="../slideLayouts/slideLayout259.xml"/><Relationship Id="rId17" Type="http://schemas.openxmlformats.org/officeDocument/2006/relationships/tags" Target="../tags/tag328.xml"/><Relationship Id="rId2" Type="http://schemas.openxmlformats.org/officeDocument/2006/relationships/slideLayout" Target="../slideLayouts/slideLayout249.xml"/><Relationship Id="rId16" Type="http://schemas.openxmlformats.org/officeDocument/2006/relationships/tags" Target="../tags/tag327.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5" Type="http://schemas.openxmlformats.org/officeDocument/2006/relationships/tags" Target="../tags/tag326.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8.xml"/><Relationship Id="rId13" Type="http://schemas.openxmlformats.org/officeDocument/2006/relationships/tags" Target="../tags/tag329.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24.xml"/><Relationship Id="rId17" Type="http://schemas.openxmlformats.org/officeDocument/2006/relationships/tags" Target="../tags/tag333.xml"/><Relationship Id="rId2" Type="http://schemas.openxmlformats.org/officeDocument/2006/relationships/slideLayout" Target="../slideLayouts/slideLayout262.xml"/><Relationship Id="rId16" Type="http://schemas.openxmlformats.org/officeDocument/2006/relationships/tags" Target="../tags/tag33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5" Type="http://schemas.openxmlformats.org/officeDocument/2006/relationships/tags" Target="../tags/tag331.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 Id="rId14" Type="http://schemas.openxmlformats.org/officeDocument/2006/relationships/tags" Target="../tags/tag33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9.xml"/><Relationship Id="rId13" Type="http://schemas.openxmlformats.org/officeDocument/2006/relationships/slideLayout" Target="../slideLayouts/slideLayout284.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slideLayout" Target="../slideLayouts/slideLayout283.xml"/><Relationship Id="rId17" Type="http://schemas.openxmlformats.org/officeDocument/2006/relationships/tags" Target="../tags/tag369.xml"/><Relationship Id="rId2" Type="http://schemas.openxmlformats.org/officeDocument/2006/relationships/slideLayout" Target="../slideLayouts/slideLayout273.xml"/><Relationship Id="rId16" Type="http://schemas.openxmlformats.org/officeDocument/2006/relationships/tags" Target="../tags/tag368.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5" Type="http://schemas.openxmlformats.org/officeDocument/2006/relationships/tags" Target="../tags/tag367.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2.xml"/><Relationship Id="rId13" Type="http://schemas.openxmlformats.org/officeDocument/2006/relationships/tags" Target="../tags/tag370.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theme" Target="../theme/theme26.xml"/><Relationship Id="rId17" Type="http://schemas.openxmlformats.org/officeDocument/2006/relationships/tags" Target="../tags/tag374.xml"/><Relationship Id="rId2" Type="http://schemas.openxmlformats.org/officeDocument/2006/relationships/slideLayout" Target="../slideLayouts/slideLayout286.xml"/><Relationship Id="rId16" Type="http://schemas.openxmlformats.org/officeDocument/2006/relationships/tags" Target="../tags/tag373.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5" Type="http://schemas.openxmlformats.org/officeDocument/2006/relationships/tags" Target="../tags/tag372.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 Id="rId14" Type="http://schemas.openxmlformats.org/officeDocument/2006/relationships/tags" Target="../tags/tag371.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3.xml"/><Relationship Id="rId13" Type="http://schemas.openxmlformats.org/officeDocument/2006/relationships/slideLayout" Target="../slideLayouts/slideLayout308.xml"/><Relationship Id="rId18" Type="http://schemas.openxmlformats.org/officeDocument/2006/relationships/tags" Target="../tags/tag411.xml"/><Relationship Id="rId3" Type="http://schemas.openxmlformats.org/officeDocument/2006/relationships/slideLayout" Target="../slideLayouts/slideLayout298.xml"/><Relationship Id="rId21" Type="http://schemas.openxmlformats.org/officeDocument/2006/relationships/tags" Target="../tags/tag414.xml"/><Relationship Id="rId7" Type="http://schemas.openxmlformats.org/officeDocument/2006/relationships/slideLayout" Target="../slideLayouts/slideLayout302.xml"/><Relationship Id="rId12" Type="http://schemas.openxmlformats.org/officeDocument/2006/relationships/slideLayout" Target="../slideLayouts/slideLayout307.xml"/><Relationship Id="rId17" Type="http://schemas.openxmlformats.org/officeDocument/2006/relationships/tags" Target="../tags/tag410.xml"/><Relationship Id="rId2" Type="http://schemas.openxmlformats.org/officeDocument/2006/relationships/slideLayout" Target="../slideLayouts/slideLayout297.xml"/><Relationship Id="rId16" Type="http://schemas.openxmlformats.org/officeDocument/2006/relationships/tags" Target="../tags/tag409.xml"/><Relationship Id="rId20" Type="http://schemas.openxmlformats.org/officeDocument/2006/relationships/tags" Target="../tags/tag413.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5" Type="http://schemas.openxmlformats.org/officeDocument/2006/relationships/tags" Target="../tags/tag408.xml"/><Relationship Id="rId10" Type="http://schemas.openxmlformats.org/officeDocument/2006/relationships/slideLayout" Target="../slideLayouts/slideLayout305.xml"/><Relationship Id="rId19" Type="http://schemas.openxmlformats.org/officeDocument/2006/relationships/tags" Target="../tags/tag412.xml"/><Relationship Id="rId4" Type="http://schemas.openxmlformats.org/officeDocument/2006/relationships/slideLayout" Target="../slideLayouts/slideLayout299.xml"/><Relationship Id="rId9" Type="http://schemas.openxmlformats.org/officeDocument/2006/relationships/slideLayout" Target="../slideLayouts/slideLayout304.xml"/><Relationship Id="rId14" Type="http://schemas.openxmlformats.org/officeDocument/2006/relationships/theme" Target="../theme/theme27.xml"/><Relationship Id="rId22" Type="http://schemas.openxmlformats.org/officeDocument/2006/relationships/tags" Target="../tags/tag41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slideLayout" Target="../slideLayouts/slideLayout321.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slideLayout" Target="../slideLayouts/slideLayout320.xml"/><Relationship Id="rId17" Type="http://schemas.openxmlformats.org/officeDocument/2006/relationships/tags" Target="../tags/tag418.xml"/><Relationship Id="rId2" Type="http://schemas.openxmlformats.org/officeDocument/2006/relationships/slideLayout" Target="../slideLayouts/slideLayout310.xml"/><Relationship Id="rId16" Type="http://schemas.openxmlformats.org/officeDocument/2006/relationships/tags" Target="../tags/tag417.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5" Type="http://schemas.openxmlformats.org/officeDocument/2006/relationships/tags" Target="../tags/tag416.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5" Type="http://schemas.openxmlformats.org/officeDocument/2006/relationships/tags" Target="../tags/tag420.xml"/><Relationship Id="rId4" Type="http://schemas.openxmlformats.org/officeDocument/2006/relationships/tags" Target="../tags/tag4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tags" Target="../tags/tag48.xml"/><Relationship Id="rId2" Type="http://schemas.openxmlformats.org/officeDocument/2006/relationships/slideLayout" Target="../slideLayouts/slideLayout28.xml"/><Relationship Id="rId16" Type="http://schemas.openxmlformats.org/officeDocument/2006/relationships/tags" Target="../tags/tag47.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ags" Target="../tags/tag46.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1.xml"/><Relationship Id="rId13" Type="http://schemas.openxmlformats.org/officeDocument/2006/relationships/tags" Target="../tags/tag425.xml"/><Relationship Id="rId18" Type="http://schemas.openxmlformats.org/officeDocument/2006/relationships/tags" Target="../tags/tag430.xml"/><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theme" Target="../theme/theme30.xml"/><Relationship Id="rId17" Type="http://schemas.openxmlformats.org/officeDocument/2006/relationships/tags" Target="../tags/tag429.xml"/><Relationship Id="rId2" Type="http://schemas.openxmlformats.org/officeDocument/2006/relationships/slideLayout" Target="../slideLayouts/slideLayout325.xml"/><Relationship Id="rId16" Type="http://schemas.openxmlformats.org/officeDocument/2006/relationships/tags" Target="../tags/tag428.xml"/><Relationship Id="rId20" Type="http://schemas.openxmlformats.org/officeDocument/2006/relationships/tags" Target="../tags/tag432.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5" Type="http://schemas.openxmlformats.org/officeDocument/2006/relationships/tags" Target="../tags/tag427.xml"/><Relationship Id="rId10" Type="http://schemas.openxmlformats.org/officeDocument/2006/relationships/slideLayout" Target="../slideLayouts/slideLayout333.xml"/><Relationship Id="rId19" Type="http://schemas.openxmlformats.org/officeDocument/2006/relationships/tags" Target="../tags/tag431.xml"/><Relationship Id="rId4" Type="http://schemas.openxmlformats.org/officeDocument/2006/relationships/slideLayout" Target="../slideLayouts/slideLayout327.xml"/><Relationship Id="rId9" Type="http://schemas.openxmlformats.org/officeDocument/2006/relationships/slideLayout" Target="../slideLayouts/slideLayout332.xml"/><Relationship Id="rId14" Type="http://schemas.openxmlformats.org/officeDocument/2006/relationships/tags" Target="../tags/tag426.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2.xml"/><Relationship Id="rId13" Type="http://schemas.openxmlformats.org/officeDocument/2006/relationships/slideLayout" Target="../slideLayouts/slideLayout347.xml"/><Relationship Id="rId18" Type="http://schemas.openxmlformats.org/officeDocument/2006/relationships/tags" Target="../tags/tag458.xml"/><Relationship Id="rId26" Type="http://schemas.openxmlformats.org/officeDocument/2006/relationships/tags" Target="../tags/tag466.xml"/><Relationship Id="rId3" Type="http://schemas.openxmlformats.org/officeDocument/2006/relationships/slideLayout" Target="../slideLayouts/slideLayout337.xml"/><Relationship Id="rId21" Type="http://schemas.openxmlformats.org/officeDocument/2006/relationships/tags" Target="../tags/tag461.xml"/><Relationship Id="rId7" Type="http://schemas.openxmlformats.org/officeDocument/2006/relationships/slideLayout" Target="../slideLayouts/slideLayout341.xml"/><Relationship Id="rId12" Type="http://schemas.openxmlformats.org/officeDocument/2006/relationships/slideLayout" Target="../slideLayouts/slideLayout346.xml"/><Relationship Id="rId17" Type="http://schemas.openxmlformats.org/officeDocument/2006/relationships/tags" Target="../tags/tag457.xml"/><Relationship Id="rId25" Type="http://schemas.openxmlformats.org/officeDocument/2006/relationships/tags" Target="../tags/tag465.xml"/><Relationship Id="rId2" Type="http://schemas.openxmlformats.org/officeDocument/2006/relationships/slideLayout" Target="../slideLayouts/slideLayout336.xml"/><Relationship Id="rId16" Type="http://schemas.openxmlformats.org/officeDocument/2006/relationships/tags" Target="../tags/tag456.xml"/><Relationship Id="rId20" Type="http://schemas.openxmlformats.org/officeDocument/2006/relationships/tags" Target="../tags/tag460.xml"/><Relationship Id="rId29" Type="http://schemas.openxmlformats.org/officeDocument/2006/relationships/tags" Target="../tags/tag469.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24" Type="http://schemas.openxmlformats.org/officeDocument/2006/relationships/tags" Target="../tags/tag464.xml"/><Relationship Id="rId5" Type="http://schemas.openxmlformats.org/officeDocument/2006/relationships/slideLayout" Target="../slideLayouts/slideLayout339.xml"/><Relationship Id="rId15" Type="http://schemas.openxmlformats.org/officeDocument/2006/relationships/tags" Target="../tags/tag455.xml"/><Relationship Id="rId23" Type="http://schemas.openxmlformats.org/officeDocument/2006/relationships/tags" Target="../tags/tag463.xml"/><Relationship Id="rId28" Type="http://schemas.openxmlformats.org/officeDocument/2006/relationships/tags" Target="../tags/tag468.xml"/><Relationship Id="rId10" Type="http://schemas.openxmlformats.org/officeDocument/2006/relationships/slideLayout" Target="../slideLayouts/slideLayout344.xml"/><Relationship Id="rId19" Type="http://schemas.openxmlformats.org/officeDocument/2006/relationships/tags" Target="../tags/tag459.xml"/><Relationship Id="rId31" Type="http://schemas.openxmlformats.org/officeDocument/2006/relationships/tags" Target="../tags/tag471.xml"/><Relationship Id="rId4" Type="http://schemas.openxmlformats.org/officeDocument/2006/relationships/slideLayout" Target="../slideLayouts/slideLayout338.xml"/><Relationship Id="rId9" Type="http://schemas.openxmlformats.org/officeDocument/2006/relationships/slideLayout" Target="../slideLayouts/slideLayout343.xml"/><Relationship Id="rId14" Type="http://schemas.openxmlformats.org/officeDocument/2006/relationships/theme" Target="../theme/theme31.xml"/><Relationship Id="rId22" Type="http://schemas.openxmlformats.org/officeDocument/2006/relationships/tags" Target="../tags/tag462.xml"/><Relationship Id="rId27" Type="http://schemas.openxmlformats.org/officeDocument/2006/relationships/tags" Target="../tags/tag467.xml"/><Relationship Id="rId30" Type="http://schemas.openxmlformats.org/officeDocument/2006/relationships/tags" Target="../tags/tag47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5.xml"/><Relationship Id="rId13" Type="http://schemas.openxmlformats.org/officeDocument/2006/relationships/slideLayout" Target="../slideLayouts/slideLayout360.xml"/><Relationship Id="rId18" Type="http://schemas.openxmlformats.org/officeDocument/2006/relationships/tags" Target="../tags/tag487.xml"/><Relationship Id="rId3" Type="http://schemas.openxmlformats.org/officeDocument/2006/relationships/slideLayout" Target="../slideLayouts/slideLayout350.xml"/><Relationship Id="rId7" Type="http://schemas.openxmlformats.org/officeDocument/2006/relationships/slideLayout" Target="../slideLayouts/slideLayout354.xml"/><Relationship Id="rId12" Type="http://schemas.openxmlformats.org/officeDocument/2006/relationships/slideLayout" Target="../slideLayouts/slideLayout359.xml"/><Relationship Id="rId17" Type="http://schemas.openxmlformats.org/officeDocument/2006/relationships/tags" Target="../tags/tag486.xml"/><Relationship Id="rId2" Type="http://schemas.openxmlformats.org/officeDocument/2006/relationships/slideLayout" Target="../slideLayouts/slideLayout349.xml"/><Relationship Id="rId16" Type="http://schemas.openxmlformats.org/officeDocument/2006/relationships/theme" Target="../theme/theme32.xml"/><Relationship Id="rId1" Type="http://schemas.openxmlformats.org/officeDocument/2006/relationships/slideLayout" Target="../slideLayouts/slideLayout348.xml"/><Relationship Id="rId6" Type="http://schemas.openxmlformats.org/officeDocument/2006/relationships/slideLayout" Target="../slideLayouts/slideLayout353.xml"/><Relationship Id="rId11" Type="http://schemas.openxmlformats.org/officeDocument/2006/relationships/slideLayout" Target="../slideLayouts/slideLayout358.xml"/><Relationship Id="rId5" Type="http://schemas.openxmlformats.org/officeDocument/2006/relationships/slideLayout" Target="../slideLayouts/slideLayout352.xml"/><Relationship Id="rId15" Type="http://schemas.openxmlformats.org/officeDocument/2006/relationships/slideLayout" Target="../slideLayouts/slideLayout362.xml"/><Relationship Id="rId10" Type="http://schemas.openxmlformats.org/officeDocument/2006/relationships/slideLayout" Target="../slideLayouts/slideLayout357.xml"/><Relationship Id="rId19" Type="http://schemas.openxmlformats.org/officeDocument/2006/relationships/tags" Target="../tags/tag488.xml"/><Relationship Id="rId4" Type="http://schemas.openxmlformats.org/officeDocument/2006/relationships/slideLayout" Target="../slideLayouts/slideLayout351.xml"/><Relationship Id="rId9" Type="http://schemas.openxmlformats.org/officeDocument/2006/relationships/slideLayout" Target="../slideLayouts/slideLayout356.xml"/><Relationship Id="rId14" Type="http://schemas.openxmlformats.org/officeDocument/2006/relationships/slideLayout" Target="../slideLayouts/slideLayout36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70.xml"/><Relationship Id="rId13" Type="http://schemas.openxmlformats.org/officeDocument/2006/relationships/slideLayout" Target="../slideLayouts/slideLayout375.xml"/><Relationship Id="rId18" Type="http://schemas.openxmlformats.org/officeDocument/2006/relationships/tags" Target="../tags/tag496.xml"/><Relationship Id="rId3" Type="http://schemas.openxmlformats.org/officeDocument/2006/relationships/slideLayout" Target="../slideLayouts/slideLayout365.xml"/><Relationship Id="rId21" Type="http://schemas.openxmlformats.org/officeDocument/2006/relationships/tags" Target="../tags/tag499.xml"/><Relationship Id="rId7" Type="http://schemas.openxmlformats.org/officeDocument/2006/relationships/slideLayout" Target="../slideLayouts/slideLayout369.xml"/><Relationship Id="rId12" Type="http://schemas.openxmlformats.org/officeDocument/2006/relationships/slideLayout" Target="../slideLayouts/slideLayout374.xml"/><Relationship Id="rId17" Type="http://schemas.openxmlformats.org/officeDocument/2006/relationships/tags" Target="../tags/tag495.xml"/><Relationship Id="rId2" Type="http://schemas.openxmlformats.org/officeDocument/2006/relationships/slideLayout" Target="../slideLayouts/slideLayout364.xml"/><Relationship Id="rId16" Type="http://schemas.openxmlformats.org/officeDocument/2006/relationships/theme" Target="../theme/theme33.xml"/><Relationship Id="rId20" Type="http://schemas.openxmlformats.org/officeDocument/2006/relationships/tags" Target="../tags/tag498.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5" Type="http://schemas.openxmlformats.org/officeDocument/2006/relationships/slideLayout" Target="../slideLayouts/slideLayout377.xml"/><Relationship Id="rId10" Type="http://schemas.openxmlformats.org/officeDocument/2006/relationships/slideLayout" Target="../slideLayouts/slideLayout372.xml"/><Relationship Id="rId19" Type="http://schemas.openxmlformats.org/officeDocument/2006/relationships/tags" Target="../tags/tag497.xml"/><Relationship Id="rId4" Type="http://schemas.openxmlformats.org/officeDocument/2006/relationships/slideLayout" Target="../slideLayouts/slideLayout366.xml"/><Relationship Id="rId9" Type="http://schemas.openxmlformats.org/officeDocument/2006/relationships/slideLayout" Target="../slideLayouts/slideLayout371.xml"/><Relationship Id="rId14" Type="http://schemas.openxmlformats.org/officeDocument/2006/relationships/slideLayout" Target="../slideLayouts/slideLayout376.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85.xml"/><Relationship Id="rId13" Type="http://schemas.openxmlformats.org/officeDocument/2006/relationships/tags" Target="../tags/tag523.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4.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5" Type="http://schemas.openxmlformats.org/officeDocument/2006/relationships/tags" Target="../tags/tag525.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 Id="rId14" Type="http://schemas.openxmlformats.org/officeDocument/2006/relationships/tags" Target="../tags/tag52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tags" Target="../tags/tag559.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5.xml"/><Relationship Id="rId17" Type="http://schemas.openxmlformats.org/officeDocument/2006/relationships/tags" Target="../tags/tag563.xml"/><Relationship Id="rId2" Type="http://schemas.openxmlformats.org/officeDocument/2006/relationships/slideLayout" Target="../slideLayouts/slideLayout390.xml"/><Relationship Id="rId16" Type="http://schemas.openxmlformats.org/officeDocument/2006/relationships/tags" Target="../tags/tag562.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5" Type="http://schemas.openxmlformats.org/officeDocument/2006/relationships/tags" Target="../tags/tag561.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 Id="rId14" Type="http://schemas.openxmlformats.org/officeDocument/2006/relationships/tags" Target="../tags/tag560.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tags" Target="../tags/tag597.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6.xml"/><Relationship Id="rId17" Type="http://schemas.openxmlformats.org/officeDocument/2006/relationships/tags" Target="../tags/tag601.xml"/><Relationship Id="rId2" Type="http://schemas.openxmlformats.org/officeDocument/2006/relationships/slideLayout" Target="../slideLayouts/slideLayout401.xml"/><Relationship Id="rId16" Type="http://schemas.openxmlformats.org/officeDocument/2006/relationships/tags" Target="../tags/tag600.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5" Type="http://schemas.openxmlformats.org/officeDocument/2006/relationships/tags" Target="../tags/tag599.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 Id="rId14" Type="http://schemas.openxmlformats.org/officeDocument/2006/relationships/tags" Target="../tags/tag598.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slideLayout" Target="../slideLayouts/slideLayout423.xml"/><Relationship Id="rId18" Type="http://schemas.openxmlformats.org/officeDocument/2006/relationships/tags" Target="../tags/tag637.xml"/><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slideLayout" Target="../slideLayouts/slideLayout422.xml"/><Relationship Id="rId17" Type="http://schemas.openxmlformats.org/officeDocument/2006/relationships/tags" Target="../tags/tag636.xml"/><Relationship Id="rId2" Type="http://schemas.openxmlformats.org/officeDocument/2006/relationships/slideLayout" Target="../slideLayouts/slideLayout412.xml"/><Relationship Id="rId16" Type="http://schemas.openxmlformats.org/officeDocument/2006/relationships/tags" Target="../tags/tag635.xml"/><Relationship Id="rId20" Type="http://schemas.openxmlformats.org/officeDocument/2006/relationships/tags" Target="../tags/tag639.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5" Type="http://schemas.openxmlformats.org/officeDocument/2006/relationships/theme" Target="../theme/theme37.xml"/><Relationship Id="rId10" Type="http://schemas.openxmlformats.org/officeDocument/2006/relationships/slideLayout" Target="../slideLayouts/slideLayout420.xml"/><Relationship Id="rId19" Type="http://schemas.openxmlformats.org/officeDocument/2006/relationships/tags" Target="../tags/tag638.xml"/><Relationship Id="rId4" Type="http://schemas.openxmlformats.org/officeDocument/2006/relationships/slideLayout" Target="../slideLayouts/slideLayout414.xml"/><Relationship Id="rId9" Type="http://schemas.openxmlformats.org/officeDocument/2006/relationships/slideLayout" Target="../slideLayouts/slideLayout419.xml"/><Relationship Id="rId14" Type="http://schemas.openxmlformats.org/officeDocument/2006/relationships/slideLayout" Target="../slideLayouts/slideLayout424.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32.xml"/><Relationship Id="rId13" Type="http://schemas.openxmlformats.org/officeDocument/2006/relationships/tags" Target="../tags/tag682.xml"/><Relationship Id="rId3" Type="http://schemas.openxmlformats.org/officeDocument/2006/relationships/slideLayout" Target="../slideLayouts/slideLayout427.xml"/><Relationship Id="rId7" Type="http://schemas.openxmlformats.org/officeDocument/2006/relationships/slideLayout" Target="../slideLayouts/slideLayout431.xml"/><Relationship Id="rId12" Type="http://schemas.openxmlformats.org/officeDocument/2006/relationships/theme" Target="../theme/theme38.xml"/><Relationship Id="rId17" Type="http://schemas.openxmlformats.org/officeDocument/2006/relationships/tags" Target="../tags/tag686.xml"/><Relationship Id="rId2" Type="http://schemas.openxmlformats.org/officeDocument/2006/relationships/slideLayout" Target="../slideLayouts/slideLayout426.xml"/><Relationship Id="rId16" Type="http://schemas.openxmlformats.org/officeDocument/2006/relationships/tags" Target="../tags/tag685.xml"/><Relationship Id="rId1" Type="http://schemas.openxmlformats.org/officeDocument/2006/relationships/slideLayout" Target="../slideLayouts/slideLayout425.xml"/><Relationship Id="rId6" Type="http://schemas.openxmlformats.org/officeDocument/2006/relationships/slideLayout" Target="../slideLayouts/slideLayout430.xml"/><Relationship Id="rId11" Type="http://schemas.openxmlformats.org/officeDocument/2006/relationships/slideLayout" Target="../slideLayouts/slideLayout435.xml"/><Relationship Id="rId5" Type="http://schemas.openxmlformats.org/officeDocument/2006/relationships/slideLayout" Target="../slideLayouts/slideLayout429.xml"/><Relationship Id="rId15" Type="http://schemas.openxmlformats.org/officeDocument/2006/relationships/tags" Target="../tags/tag684.xml"/><Relationship Id="rId10" Type="http://schemas.openxmlformats.org/officeDocument/2006/relationships/slideLayout" Target="../slideLayouts/slideLayout434.xml"/><Relationship Id="rId4" Type="http://schemas.openxmlformats.org/officeDocument/2006/relationships/slideLayout" Target="../slideLayouts/slideLayout428.xml"/><Relationship Id="rId9" Type="http://schemas.openxmlformats.org/officeDocument/2006/relationships/slideLayout" Target="../slideLayouts/slideLayout433.xml"/><Relationship Id="rId14" Type="http://schemas.openxmlformats.org/officeDocument/2006/relationships/tags" Target="../tags/tag683.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43.xml"/><Relationship Id="rId13" Type="http://schemas.openxmlformats.org/officeDocument/2006/relationships/slideLayout" Target="../slideLayouts/slideLayout448.xml"/><Relationship Id="rId3" Type="http://schemas.openxmlformats.org/officeDocument/2006/relationships/slideLayout" Target="../slideLayouts/slideLayout438.xml"/><Relationship Id="rId7" Type="http://schemas.openxmlformats.org/officeDocument/2006/relationships/slideLayout" Target="../slideLayouts/slideLayout442.xml"/><Relationship Id="rId12" Type="http://schemas.openxmlformats.org/officeDocument/2006/relationships/slideLayout" Target="../slideLayouts/slideLayout447.xml"/><Relationship Id="rId17" Type="http://schemas.openxmlformats.org/officeDocument/2006/relationships/tags" Target="../tags/tag722.xml"/><Relationship Id="rId2" Type="http://schemas.openxmlformats.org/officeDocument/2006/relationships/slideLayout" Target="../slideLayouts/slideLayout437.xml"/><Relationship Id="rId16" Type="http://schemas.openxmlformats.org/officeDocument/2006/relationships/tags" Target="../tags/tag721.xml"/><Relationship Id="rId1" Type="http://schemas.openxmlformats.org/officeDocument/2006/relationships/slideLayout" Target="../slideLayouts/slideLayout436.xml"/><Relationship Id="rId6" Type="http://schemas.openxmlformats.org/officeDocument/2006/relationships/slideLayout" Target="../slideLayouts/slideLayout441.xml"/><Relationship Id="rId11" Type="http://schemas.openxmlformats.org/officeDocument/2006/relationships/slideLayout" Target="../slideLayouts/slideLayout446.xml"/><Relationship Id="rId5" Type="http://schemas.openxmlformats.org/officeDocument/2006/relationships/slideLayout" Target="../slideLayouts/slideLayout440.xml"/><Relationship Id="rId15" Type="http://schemas.openxmlformats.org/officeDocument/2006/relationships/tags" Target="../tags/tag720.xml"/><Relationship Id="rId10" Type="http://schemas.openxmlformats.org/officeDocument/2006/relationships/slideLayout" Target="../slideLayouts/slideLayout445.xml"/><Relationship Id="rId4" Type="http://schemas.openxmlformats.org/officeDocument/2006/relationships/slideLayout" Target="../slideLayouts/slideLayout439.xml"/><Relationship Id="rId9" Type="http://schemas.openxmlformats.org/officeDocument/2006/relationships/slideLayout" Target="../slideLayouts/slideLayout444.xml"/><Relationship Id="rId1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tags" Target="../tags/tag50.xml"/><Relationship Id="rId3" Type="http://schemas.openxmlformats.org/officeDocument/2006/relationships/slideLayout" Target="../slideLayouts/slideLayout42.xml"/><Relationship Id="rId21" Type="http://schemas.openxmlformats.org/officeDocument/2006/relationships/tags" Target="../tags/tag53.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tags" Target="../tags/tag49.xml"/><Relationship Id="rId2" Type="http://schemas.openxmlformats.org/officeDocument/2006/relationships/slideLayout" Target="../slideLayouts/slideLayout41.xml"/><Relationship Id="rId16" Type="http://schemas.openxmlformats.org/officeDocument/2006/relationships/theme" Target="../theme/theme4.xml"/><Relationship Id="rId20" Type="http://schemas.openxmlformats.org/officeDocument/2006/relationships/tags" Target="../tags/tag52.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tags" Target="../tags/tag56.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tags" Target="../tags/tag55.xml"/><Relationship Id="rId10" Type="http://schemas.openxmlformats.org/officeDocument/2006/relationships/slideLayout" Target="../slideLayouts/slideLayout49.xml"/><Relationship Id="rId19" Type="http://schemas.openxmlformats.org/officeDocument/2006/relationships/tags" Target="../tags/tag51.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tags" Target="../tags/tag5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56.xml"/><Relationship Id="rId13" Type="http://schemas.openxmlformats.org/officeDocument/2006/relationships/slideLayout" Target="../slideLayouts/slideLayout461.xml"/><Relationship Id="rId3" Type="http://schemas.openxmlformats.org/officeDocument/2006/relationships/slideLayout" Target="../slideLayouts/slideLayout451.xml"/><Relationship Id="rId7" Type="http://schemas.openxmlformats.org/officeDocument/2006/relationships/slideLayout" Target="../slideLayouts/slideLayout455.xml"/><Relationship Id="rId12" Type="http://schemas.openxmlformats.org/officeDocument/2006/relationships/slideLayout" Target="../slideLayouts/slideLayout460.xml"/><Relationship Id="rId17" Type="http://schemas.openxmlformats.org/officeDocument/2006/relationships/tags" Target="../tags/tag725.xml"/><Relationship Id="rId2" Type="http://schemas.openxmlformats.org/officeDocument/2006/relationships/slideLayout" Target="../slideLayouts/slideLayout450.xml"/><Relationship Id="rId16" Type="http://schemas.openxmlformats.org/officeDocument/2006/relationships/tags" Target="../tags/tag724.xml"/><Relationship Id="rId1" Type="http://schemas.openxmlformats.org/officeDocument/2006/relationships/slideLayout" Target="../slideLayouts/slideLayout449.xml"/><Relationship Id="rId6" Type="http://schemas.openxmlformats.org/officeDocument/2006/relationships/slideLayout" Target="../slideLayouts/slideLayout454.xml"/><Relationship Id="rId11" Type="http://schemas.openxmlformats.org/officeDocument/2006/relationships/slideLayout" Target="../slideLayouts/slideLayout459.xml"/><Relationship Id="rId5" Type="http://schemas.openxmlformats.org/officeDocument/2006/relationships/slideLayout" Target="../slideLayouts/slideLayout453.xml"/><Relationship Id="rId15" Type="http://schemas.openxmlformats.org/officeDocument/2006/relationships/tags" Target="../tags/tag723.xml"/><Relationship Id="rId10" Type="http://schemas.openxmlformats.org/officeDocument/2006/relationships/slideLayout" Target="../slideLayouts/slideLayout458.xml"/><Relationship Id="rId4" Type="http://schemas.openxmlformats.org/officeDocument/2006/relationships/slideLayout" Target="../slideLayouts/slideLayout452.xml"/><Relationship Id="rId9" Type="http://schemas.openxmlformats.org/officeDocument/2006/relationships/slideLayout" Target="../slideLayouts/slideLayout457.xml"/><Relationship Id="rId14"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69.xml"/><Relationship Id="rId13" Type="http://schemas.openxmlformats.org/officeDocument/2006/relationships/slideLayout" Target="../slideLayouts/slideLayout474.xml"/><Relationship Id="rId3" Type="http://schemas.openxmlformats.org/officeDocument/2006/relationships/slideLayout" Target="../slideLayouts/slideLayout464.xml"/><Relationship Id="rId7" Type="http://schemas.openxmlformats.org/officeDocument/2006/relationships/slideLayout" Target="../slideLayouts/slideLayout468.xml"/><Relationship Id="rId12" Type="http://schemas.openxmlformats.org/officeDocument/2006/relationships/slideLayout" Target="../slideLayouts/slideLayout473.xml"/><Relationship Id="rId17" Type="http://schemas.openxmlformats.org/officeDocument/2006/relationships/tags" Target="../tags/tag728.xml"/><Relationship Id="rId2" Type="http://schemas.openxmlformats.org/officeDocument/2006/relationships/slideLayout" Target="../slideLayouts/slideLayout463.xml"/><Relationship Id="rId16" Type="http://schemas.openxmlformats.org/officeDocument/2006/relationships/tags" Target="../tags/tag727.xml"/><Relationship Id="rId1" Type="http://schemas.openxmlformats.org/officeDocument/2006/relationships/slideLayout" Target="../slideLayouts/slideLayout462.xml"/><Relationship Id="rId6" Type="http://schemas.openxmlformats.org/officeDocument/2006/relationships/slideLayout" Target="../slideLayouts/slideLayout467.xml"/><Relationship Id="rId11" Type="http://schemas.openxmlformats.org/officeDocument/2006/relationships/slideLayout" Target="../slideLayouts/slideLayout472.xml"/><Relationship Id="rId5" Type="http://schemas.openxmlformats.org/officeDocument/2006/relationships/slideLayout" Target="../slideLayouts/slideLayout466.xml"/><Relationship Id="rId15" Type="http://schemas.openxmlformats.org/officeDocument/2006/relationships/tags" Target="../tags/tag726.xml"/><Relationship Id="rId10" Type="http://schemas.openxmlformats.org/officeDocument/2006/relationships/slideLayout" Target="../slideLayouts/slideLayout471.xml"/><Relationship Id="rId4" Type="http://schemas.openxmlformats.org/officeDocument/2006/relationships/slideLayout" Target="../slideLayouts/slideLayout465.xml"/><Relationship Id="rId9" Type="http://schemas.openxmlformats.org/officeDocument/2006/relationships/slideLayout" Target="../slideLayouts/slideLayout470.xml"/><Relationship Id="rId14"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82.xml"/><Relationship Id="rId13" Type="http://schemas.openxmlformats.org/officeDocument/2006/relationships/slideLayout" Target="../slideLayouts/slideLayout487.xml"/><Relationship Id="rId3" Type="http://schemas.openxmlformats.org/officeDocument/2006/relationships/slideLayout" Target="../slideLayouts/slideLayout477.xml"/><Relationship Id="rId7" Type="http://schemas.openxmlformats.org/officeDocument/2006/relationships/slideLayout" Target="../slideLayouts/slideLayout481.xml"/><Relationship Id="rId12" Type="http://schemas.openxmlformats.org/officeDocument/2006/relationships/slideLayout" Target="../slideLayouts/slideLayout486.xml"/><Relationship Id="rId17" Type="http://schemas.openxmlformats.org/officeDocument/2006/relationships/tags" Target="../tags/tag731.xml"/><Relationship Id="rId2" Type="http://schemas.openxmlformats.org/officeDocument/2006/relationships/slideLayout" Target="../slideLayouts/slideLayout476.xml"/><Relationship Id="rId16" Type="http://schemas.openxmlformats.org/officeDocument/2006/relationships/tags" Target="../tags/tag730.xml"/><Relationship Id="rId1" Type="http://schemas.openxmlformats.org/officeDocument/2006/relationships/slideLayout" Target="../slideLayouts/slideLayout475.xml"/><Relationship Id="rId6" Type="http://schemas.openxmlformats.org/officeDocument/2006/relationships/slideLayout" Target="../slideLayouts/slideLayout480.xml"/><Relationship Id="rId11" Type="http://schemas.openxmlformats.org/officeDocument/2006/relationships/slideLayout" Target="../slideLayouts/slideLayout485.xml"/><Relationship Id="rId5" Type="http://schemas.openxmlformats.org/officeDocument/2006/relationships/slideLayout" Target="../slideLayouts/slideLayout479.xml"/><Relationship Id="rId15" Type="http://schemas.openxmlformats.org/officeDocument/2006/relationships/tags" Target="../tags/tag729.xml"/><Relationship Id="rId10" Type="http://schemas.openxmlformats.org/officeDocument/2006/relationships/slideLayout" Target="../slideLayouts/slideLayout484.xml"/><Relationship Id="rId4" Type="http://schemas.openxmlformats.org/officeDocument/2006/relationships/slideLayout" Target="../slideLayouts/slideLayout478.xml"/><Relationship Id="rId9" Type="http://schemas.openxmlformats.org/officeDocument/2006/relationships/slideLayout" Target="../slideLayouts/slideLayout483.xml"/><Relationship Id="rId14"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95.xml"/><Relationship Id="rId13" Type="http://schemas.openxmlformats.org/officeDocument/2006/relationships/slideLayout" Target="../slideLayouts/slideLayout500.xml"/><Relationship Id="rId3" Type="http://schemas.openxmlformats.org/officeDocument/2006/relationships/slideLayout" Target="../slideLayouts/slideLayout490.xml"/><Relationship Id="rId7" Type="http://schemas.openxmlformats.org/officeDocument/2006/relationships/slideLayout" Target="../slideLayouts/slideLayout494.xml"/><Relationship Id="rId12" Type="http://schemas.openxmlformats.org/officeDocument/2006/relationships/slideLayout" Target="../slideLayouts/slideLayout499.xml"/><Relationship Id="rId17" Type="http://schemas.openxmlformats.org/officeDocument/2006/relationships/tags" Target="../tags/tag734.xml"/><Relationship Id="rId2" Type="http://schemas.openxmlformats.org/officeDocument/2006/relationships/slideLayout" Target="../slideLayouts/slideLayout489.xml"/><Relationship Id="rId16" Type="http://schemas.openxmlformats.org/officeDocument/2006/relationships/tags" Target="../tags/tag733.xml"/><Relationship Id="rId1" Type="http://schemas.openxmlformats.org/officeDocument/2006/relationships/slideLayout" Target="../slideLayouts/slideLayout488.xml"/><Relationship Id="rId6" Type="http://schemas.openxmlformats.org/officeDocument/2006/relationships/slideLayout" Target="../slideLayouts/slideLayout493.xml"/><Relationship Id="rId11" Type="http://schemas.openxmlformats.org/officeDocument/2006/relationships/slideLayout" Target="../slideLayouts/slideLayout498.xml"/><Relationship Id="rId5" Type="http://schemas.openxmlformats.org/officeDocument/2006/relationships/slideLayout" Target="../slideLayouts/slideLayout492.xml"/><Relationship Id="rId15" Type="http://schemas.openxmlformats.org/officeDocument/2006/relationships/tags" Target="../tags/tag732.xml"/><Relationship Id="rId10" Type="http://schemas.openxmlformats.org/officeDocument/2006/relationships/slideLayout" Target="../slideLayouts/slideLayout497.xml"/><Relationship Id="rId4" Type="http://schemas.openxmlformats.org/officeDocument/2006/relationships/slideLayout" Target="../slideLayouts/slideLayout491.xml"/><Relationship Id="rId9" Type="http://schemas.openxmlformats.org/officeDocument/2006/relationships/slideLayout" Target="../slideLayouts/slideLayout496.xml"/><Relationship Id="rId14"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508.xml"/><Relationship Id="rId13" Type="http://schemas.openxmlformats.org/officeDocument/2006/relationships/slideLayout" Target="../slideLayouts/slideLayout513.xml"/><Relationship Id="rId3" Type="http://schemas.openxmlformats.org/officeDocument/2006/relationships/slideLayout" Target="../slideLayouts/slideLayout503.xml"/><Relationship Id="rId7" Type="http://schemas.openxmlformats.org/officeDocument/2006/relationships/slideLayout" Target="../slideLayouts/slideLayout507.xml"/><Relationship Id="rId12" Type="http://schemas.openxmlformats.org/officeDocument/2006/relationships/slideLayout" Target="../slideLayouts/slideLayout512.xml"/><Relationship Id="rId17" Type="http://schemas.openxmlformats.org/officeDocument/2006/relationships/tags" Target="../tags/tag737.xml"/><Relationship Id="rId2" Type="http://schemas.openxmlformats.org/officeDocument/2006/relationships/slideLayout" Target="../slideLayouts/slideLayout502.xml"/><Relationship Id="rId16" Type="http://schemas.openxmlformats.org/officeDocument/2006/relationships/tags" Target="../tags/tag736.xml"/><Relationship Id="rId1" Type="http://schemas.openxmlformats.org/officeDocument/2006/relationships/slideLayout" Target="../slideLayouts/slideLayout501.xml"/><Relationship Id="rId6" Type="http://schemas.openxmlformats.org/officeDocument/2006/relationships/slideLayout" Target="../slideLayouts/slideLayout506.xml"/><Relationship Id="rId11" Type="http://schemas.openxmlformats.org/officeDocument/2006/relationships/slideLayout" Target="../slideLayouts/slideLayout511.xml"/><Relationship Id="rId5" Type="http://schemas.openxmlformats.org/officeDocument/2006/relationships/slideLayout" Target="../slideLayouts/slideLayout505.xml"/><Relationship Id="rId15" Type="http://schemas.openxmlformats.org/officeDocument/2006/relationships/tags" Target="../tags/tag735.xml"/><Relationship Id="rId10" Type="http://schemas.openxmlformats.org/officeDocument/2006/relationships/slideLayout" Target="../slideLayouts/slideLayout510.xml"/><Relationship Id="rId4" Type="http://schemas.openxmlformats.org/officeDocument/2006/relationships/slideLayout" Target="../slideLayouts/slideLayout504.xml"/><Relationship Id="rId9" Type="http://schemas.openxmlformats.org/officeDocument/2006/relationships/slideLayout" Target="../slideLayouts/slideLayout509.xml"/><Relationship Id="rId14" Type="http://schemas.openxmlformats.org/officeDocument/2006/relationships/theme" Target="../theme/theme4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521.xml"/><Relationship Id="rId13" Type="http://schemas.openxmlformats.org/officeDocument/2006/relationships/slideLayout" Target="../slideLayouts/slideLayout526.xml"/><Relationship Id="rId18" Type="http://schemas.openxmlformats.org/officeDocument/2006/relationships/tags" Target="../tags/tag740.xml"/><Relationship Id="rId3" Type="http://schemas.openxmlformats.org/officeDocument/2006/relationships/slideLayout" Target="../slideLayouts/slideLayout516.xml"/><Relationship Id="rId7" Type="http://schemas.openxmlformats.org/officeDocument/2006/relationships/slideLayout" Target="../slideLayouts/slideLayout520.xml"/><Relationship Id="rId12" Type="http://schemas.openxmlformats.org/officeDocument/2006/relationships/slideLayout" Target="../slideLayouts/slideLayout525.xml"/><Relationship Id="rId17" Type="http://schemas.openxmlformats.org/officeDocument/2006/relationships/tags" Target="../tags/tag739.xml"/><Relationship Id="rId2" Type="http://schemas.openxmlformats.org/officeDocument/2006/relationships/slideLayout" Target="../slideLayouts/slideLayout515.xml"/><Relationship Id="rId16" Type="http://schemas.openxmlformats.org/officeDocument/2006/relationships/tags" Target="../tags/tag738.xml"/><Relationship Id="rId1" Type="http://schemas.openxmlformats.org/officeDocument/2006/relationships/slideLayout" Target="../slideLayouts/slideLayout514.xml"/><Relationship Id="rId6" Type="http://schemas.openxmlformats.org/officeDocument/2006/relationships/slideLayout" Target="../slideLayouts/slideLayout519.xml"/><Relationship Id="rId11" Type="http://schemas.openxmlformats.org/officeDocument/2006/relationships/slideLayout" Target="../slideLayouts/slideLayout524.xml"/><Relationship Id="rId5" Type="http://schemas.openxmlformats.org/officeDocument/2006/relationships/slideLayout" Target="../slideLayouts/slideLayout518.xml"/><Relationship Id="rId15" Type="http://schemas.openxmlformats.org/officeDocument/2006/relationships/theme" Target="../theme/theme45.xml"/><Relationship Id="rId10" Type="http://schemas.openxmlformats.org/officeDocument/2006/relationships/slideLayout" Target="../slideLayouts/slideLayout523.xml"/><Relationship Id="rId4" Type="http://schemas.openxmlformats.org/officeDocument/2006/relationships/slideLayout" Target="../slideLayouts/slideLayout517.xml"/><Relationship Id="rId9" Type="http://schemas.openxmlformats.org/officeDocument/2006/relationships/slideLayout" Target="../slideLayouts/slideLayout522.xml"/><Relationship Id="rId14" Type="http://schemas.openxmlformats.org/officeDocument/2006/relationships/slideLayout" Target="../slideLayouts/slideLayout527.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35.xml"/><Relationship Id="rId13" Type="http://schemas.openxmlformats.org/officeDocument/2006/relationships/slideLayout" Target="../slideLayouts/slideLayout540.xml"/><Relationship Id="rId3" Type="http://schemas.openxmlformats.org/officeDocument/2006/relationships/slideLayout" Target="../slideLayouts/slideLayout530.xml"/><Relationship Id="rId7" Type="http://schemas.openxmlformats.org/officeDocument/2006/relationships/slideLayout" Target="../slideLayouts/slideLayout534.xml"/><Relationship Id="rId12" Type="http://schemas.openxmlformats.org/officeDocument/2006/relationships/slideLayout" Target="../slideLayouts/slideLayout539.xml"/><Relationship Id="rId17" Type="http://schemas.openxmlformats.org/officeDocument/2006/relationships/tags" Target="../tags/tag746.xml"/><Relationship Id="rId2" Type="http://schemas.openxmlformats.org/officeDocument/2006/relationships/slideLayout" Target="../slideLayouts/slideLayout529.xml"/><Relationship Id="rId16" Type="http://schemas.openxmlformats.org/officeDocument/2006/relationships/tags" Target="../tags/tag745.xml"/><Relationship Id="rId1" Type="http://schemas.openxmlformats.org/officeDocument/2006/relationships/slideLayout" Target="../slideLayouts/slideLayout528.xml"/><Relationship Id="rId6" Type="http://schemas.openxmlformats.org/officeDocument/2006/relationships/slideLayout" Target="../slideLayouts/slideLayout533.xml"/><Relationship Id="rId11" Type="http://schemas.openxmlformats.org/officeDocument/2006/relationships/slideLayout" Target="../slideLayouts/slideLayout538.xml"/><Relationship Id="rId5" Type="http://schemas.openxmlformats.org/officeDocument/2006/relationships/slideLayout" Target="../slideLayouts/slideLayout532.xml"/><Relationship Id="rId15" Type="http://schemas.openxmlformats.org/officeDocument/2006/relationships/tags" Target="../tags/tag744.xml"/><Relationship Id="rId10" Type="http://schemas.openxmlformats.org/officeDocument/2006/relationships/slideLayout" Target="../slideLayouts/slideLayout537.xml"/><Relationship Id="rId4" Type="http://schemas.openxmlformats.org/officeDocument/2006/relationships/slideLayout" Target="../slideLayouts/slideLayout531.xml"/><Relationship Id="rId9" Type="http://schemas.openxmlformats.org/officeDocument/2006/relationships/slideLayout" Target="../slideLayouts/slideLayout536.xml"/><Relationship Id="rId14"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48.xml"/><Relationship Id="rId13" Type="http://schemas.openxmlformats.org/officeDocument/2006/relationships/slideLayout" Target="../slideLayouts/slideLayout553.xml"/><Relationship Id="rId18" Type="http://schemas.openxmlformats.org/officeDocument/2006/relationships/tags" Target="../tags/tag749.xml"/><Relationship Id="rId3" Type="http://schemas.openxmlformats.org/officeDocument/2006/relationships/slideLayout" Target="../slideLayouts/slideLayout543.xml"/><Relationship Id="rId7" Type="http://schemas.openxmlformats.org/officeDocument/2006/relationships/slideLayout" Target="../slideLayouts/slideLayout547.xml"/><Relationship Id="rId12" Type="http://schemas.openxmlformats.org/officeDocument/2006/relationships/slideLayout" Target="../slideLayouts/slideLayout552.xml"/><Relationship Id="rId17" Type="http://schemas.openxmlformats.org/officeDocument/2006/relationships/tags" Target="../tags/tag748.xml"/><Relationship Id="rId2" Type="http://schemas.openxmlformats.org/officeDocument/2006/relationships/slideLayout" Target="../slideLayouts/slideLayout542.xml"/><Relationship Id="rId16" Type="http://schemas.openxmlformats.org/officeDocument/2006/relationships/tags" Target="../tags/tag747.xml"/><Relationship Id="rId1" Type="http://schemas.openxmlformats.org/officeDocument/2006/relationships/slideLayout" Target="../slideLayouts/slideLayout541.xml"/><Relationship Id="rId6" Type="http://schemas.openxmlformats.org/officeDocument/2006/relationships/slideLayout" Target="../slideLayouts/slideLayout546.xml"/><Relationship Id="rId11" Type="http://schemas.openxmlformats.org/officeDocument/2006/relationships/slideLayout" Target="../slideLayouts/slideLayout551.xml"/><Relationship Id="rId5" Type="http://schemas.openxmlformats.org/officeDocument/2006/relationships/slideLayout" Target="../slideLayouts/slideLayout545.xml"/><Relationship Id="rId15" Type="http://schemas.openxmlformats.org/officeDocument/2006/relationships/theme" Target="../theme/theme47.xml"/><Relationship Id="rId10" Type="http://schemas.openxmlformats.org/officeDocument/2006/relationships/slideLayout" Target="../slideLayouts/slideLayout550.xml"/><Relationship Id="rId4" Type="http://schemas.openxmlformats.org/officeDocument/2006/relationships/slideLayout" Target="../slideLayouts/slideLayout544.xml"/><Relationship Id="rId9" Type="http://schemas.openxmlformats.org/officeDocument/2006/relationships/slideLayout" Target="../slideLayouts/slideLayout549.xml"/><Relationship Id="rId14" Type="http://schemas.openxmlformats.org/officeDocument/2006/relationships/slideLayout" Target="../slideLayouts/slideLayout554.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62.xml"/><Relationship Id="rId13" Type="http://schemas.openxmlformats.org/officeDocument/2006/relationships/slideLayout" Target="../slideLayouts/slideLayout567.xml"/><Relationship Id="rId3" Type="http://schemas.openxmlformats.org/officeDocument/2006/relationships/slideLayout" Target="../slideLayouts/slideLayout557.xml"/><Relationship Id="rId7" Type="http://schemas.openxmlformats.org/officeDocument/2006/relationships/slideLayout" Target="../slideLayouts/slideLayout561.xml"/><Relationship Id="rId12" Type="http://schemas.openxmlformats.org/officeDocument/2006/relationships/slideLayout" Target="../slideLayouts/slideLayout566.xml"/><Relationship Id="rId2" Type="http://schemas.openxmlformats.org/officeDocument/2006/relationships/slideLayout" Target="../slideLayouts/slideLayout556.xml"/><Relationship Id="rId1" Type="http://schemas.openxmlformats.org/officeDocument/2006/relationships/slideLayout" Target="../slideLayouts/slideLayout555.xml"/><Relationship Id="rId6" Type="http://schemas.openxmlformats.org/officeDocument/2006/relationships/slideLayout" Target="../slideLayouts/slideLayout560.xml"/><Relationship Id="rId11" Type="http://schemas.openxmlformats.org/officeDocument/2006/relationships/slideLayout" Target="../slideLayouts/slideLayout565.xml"/><Relationship Id="rId5" Type="http://schemas.openxmlformats.org/officeDocument/2006/relationships/slideLayout" Target="../slideLayouts/slideLayout559.xml"/><Relationship Id="rId10" Type="http://schemas.openxmlformats.org/officeDocument/2006/relationships/slideLayout" Target="../slideLayouts/slideLayout564.xml"/><Relationship Id="rId4" Type="http://schemas.openxmlformats.org/officeDocument/2006/relationships/slideLayout" Target="../slideLayouts/slideLayout558.xml"/><Relationship Id="rId9" Type="http://schemas.openxmlformats.org/officeDocument/2006/relationships/slideLayout" Target="../slideLayouts/slideLayout563.xml"/><Relationship Id="rId14" Type="http://schemas.openxmlformats.org/officeDocument/2006/relationships/theme" Target="../theme/theme48.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75.xml"/><Relationship Id="rId13" Type="http://schemas.openxmlformats.org/officeDocument/2006/relationships/slideLayout" Target="../slideLayouts/slideLayout580.xml"/><Relationship Id="rId3" Type="http://schemas.openxmlformats.org/officeDocument/2006/relationships/slideLayout" Target="../slideLayouts/slideLayout570.xml"/><Relationship Id="rId7" Type="http://schemas.openxmlformats.org/officeDocument/2006/relationships/slideLayout" Target="../slideLayouts/slideLayout574.xml"/><Relationship Id="rId12" Type="http://schemas.openxmlformats.org/officeDocument/2006/relationships/slideLayout" Target="../slideLayouts/slideLayout579.xml"/><Relationship Id="rId2" Type="http://schemas.openxmlformats.org/officeDocument/2006/relationships/slideLayout" Target="../slideLayouts/slideLayout569.xml"/><Relationship Id="rId1" Type="http://schemas.openxmlformats.org/officeDocument/2006/relationships/slideLayout" Target="../slideLayouts/slideLayout568.xml"/><Relationship Id="rId6" Type="http://schemas.openxmlformats.org/officeDocument/2006/relationships/slideLayout" Target="../slideLayouts/slideLayout573.xml"/><Relationship Id="rId11" Type="http://schemas.openxmlformats.org/officeDocument/2006/relationships/slideLayout" Target="../slideLayouts/slideLayout578.xml"/><Relationship Id="rId5" Type="http://schemas.openxmlformats.org/officeDocument/2006/relationships/slideLayout" Target="../slideLayouts/slideLayout572.xml"/><Relationship Id="rId10" Type="http://schemas.openxmlformats.org/officeDocument/2006/relationships/slideLayout" Target="../slideLayouts/slideLayout577.xml"/><Relationship Id="rId4" Type="http://schemas.openxmlformats.org/officeDocument/2006/relationships/slideLayout" Target="../slideLayouts/slideLayout571.xml"/><Relationship Id="rId9" Type="http://schemas.openxmlformats.org/officeDocument/2006/relationships/slideLayout" Target="../slideLayouts/slideLayout576.xml"/><Relationship Id="rId14"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tags" Target="../tags/tag63.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tags" Target="../tags/tag62.xml"/><Relationship Id="rId2" Type="http://schemas.openxmlformats.org/officeDocument/2006/relationships/slideLayout" Target="../slideLayouts/slideLayout56.xml"/><Relationship Id="rId16" Type="http://schemas.openxmlformats.org/officeDocument/2006/relationships/tags" Target="../tags/tag61.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theme" Target="../theme/theme5.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88.xml"/><Relationship Id="rId13" Type="http://schemas.openxmlformats.org/officeDocument/2006/relationships/slideLayout" Target="../slideLayouts/slideLayout593.xml"/><Relationship Id="rId3" Type="http://schemas.openxmlformats.org/officeDocument/2006/relationships/slideLayout" Target="../slideLayouts/slideLayout583.xml"/><Relationship Id="rId7" Type="http://schemas.openxmlformats.org/officeDocument/2006/relationships/slideLayout" Target="../slideLayouts/slideLayout587.xml"/><Relationship Id="rId12" Type="http://schemas.openxmlformats.org/officeDocument/2006/relationships/slideLayout" Target="../slideLayouts/slideLayout592.xml"/><Relationship Id="rId2" Type="http://schemas.openxmlformats.org/officeDocument/2006/relationships/slideLayout" Target="../slideLayouts/slideLayout582.xml"/><Relationship Id="rId1" Type="http://schemas.openxmlformats.org/officeDocument/2006/relationships/slideLayout" Target="../slideLayouts/slideLayout581.xml"/><Relationship Id="rId6" Type="http://schemas.openxmlformats.org/officeDocument/2006/relationships/slideLayout" Target="../slideLayouts/slideLayout586.xml"/><Relationship Id="rId11" Type="http://schemas.openxmlformats.org/officeDocument/2006/relationships/slideLayout" Target="../slideLayouts/slideLayout591.xml"/><Relationship Id="rId5" Type="http://schemas.openxmlformats.org/officeDocument/2006/relationships/slideLayout" Target="../slideLayouts/slideLayout585.xml"/><Relationship Id="rId10" Type="http://schemas.openxmlformats.org/officeDocument/2006/relationships/slideLayout" Target="../slideLayouts/slideLayout590.xml"/><Relationship Id="rId4" Type="http://schemas.openxmlformats.org/officeDocument/2006/relationships/slideLayout" Target="../slideLayouts/slideLayout584.xml"/><Relationship Id="rId9" Type="http://schemas.openxmlformats.org/officeDocument/2006/relationships/slideLayout" Target="../slideLayouts/slideLayout589.xml"/><Relationship Id="rId14"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601.xml"/><Relationship Id="rId13" Type="http://schemas.openxmlformats.org/officeDocument/2006/relationships/slideLayout" Target="../slideLayouts/slideLayout606.xml"/><Relationship Id="rId3" Type="http://schemas.openxmlformats.org/officeDocument/2006/relationships/slideLayout" Target="../slideLayouts/slideLayout596.xml"/><Relationship Id="rId7" Type="http://schemas.openxmlformats.org/officeDocument/2006/relationships/slideLayout" Target="../slideLayouts/slideLayout600.xml"/><Relationship Id="rId12" Type="http://schemas.openxmlformats.org/officeDocument/2006/relationships/slideLayout" Target="../slideLayouts/slideLayout605.xml"/><Relationship Id="rId2" Type="http://schemas.openxmlformats.org/officeDocument/2006/relationships/slideLayout" Target="../slideLayouts/slideLayout595.xml"/><Relationship Id="rId1" Type="http://schemas.openxmlformats.org/officeDocument/2006/relationships/slideLayout" Target="../slideLayouts/slideLayout594.xml"/><Relationship Id="rId6" Type="http://schemas.openxmlformats.org/officeDocument/2006/relationships/slideLayout" Target="../slideLayouts/slideLayout599.xml"/><Relationship Id="rId11" Type="http://schemas.openxmlformats.org/officeDocument/2006/relationships/slideLayout" Target="../slideLayouts/slideLayout604.xml"/><Relationship Id="rId5" Type="http://schemas.openxmlformats.org/officeDocument/2006/relationships/slideLayout" Target="../slideLayouts/slideLayout598.xml"/><Relationship Id="rId10" Type="http://schemas.openxmlformats.org/officeDocument/2006/relationships/slideLayout" Target="../slideLayouts/slideLayout603.xml"/><Relationship Id="rId4" Type="http://schemas.openxmlformats.org/officeDocument/2006/relationships/slideLayout" Target="../slideLayouts/slideLayout597.xml"/><Relationship Id="rId9" Type="http://schemas.openxmlformats.org/officeDocument/2006/relationships/slideLayout" Target="../slideLayouts/slideLayout602.xml"/><Relationship Id="rId14" Type="http://schemas.openxmlformats.org/officeDocument/2006/relationships/theme" Target="../theme/theme51.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614.xml"/><Relationship Id="rId13" Type="http://schemas.openxmlformats.org/officeDocument/2006/relationships/slideLayout" Target="../slideLayouts/slideLayout619.xml"/><Relationship Id="rId3" Type="http://schemas.openxmlformats.org/officeDocument/2006/relationships/slideLayout" Target="../slideLayouts/slideLayout609.xml"/><Relationship Id="rId7" Type="http://schemas.openxmlformats.org/officeDocument/2006/relationships/slideLayout" Target="../slideLayouts/slideLayout613.xml"/><Relationship Id="rId12" Type="http://schemas.openxmlformats.org/officeDocument/2006/relationships/slideLayout" Target="../slideLayouts/slideLayout618.xml"/><Relationship Id="rId2" Type="http://schemas.openxmlformats.org/officeDocument/2006/relationships/slideLayout" Target="../slideLayouts/slideLayout608.xml"/><Relationship Id="rId1" Type="http://schemas.openxmlformats.org/officeDocument/2006/relationships/slideLayout" Target="../slideLayouts/slideLayout607.xml"/><Relationship Id="rId6" Type="http://schemas.openxmlformats.org/officeDocument/2006/relationships/slideLayout" Target="../slideLayouts/slideLayout612.xml"/><Relationship Id="rId11" Type="http://schemas.openxmlformats.org/officeDocument/2006/relationships/slideLayout" Target="../slideLayouts/slideLayout617.xml"/><Relationship Id="rId5" Type="http://schemas.openxmlformats.org/officeDocument/2006/relationships/slideLayout" Target="../slideLayouts/slideLayout611.xml"/><Relationship Id="rId10" Type="http://schemas.openxmlformats.org/officeDocument/2006/relationships/slideLayout" Target="../slideLayouts/slideLayout616.xml"/><Relationship Id="rId4" Type="http://schemas.openxmlformats.org/officeDocument/2006/relationships/slideLayout" Target="../slideLayouts/slideLayout610.xml"/><Relationship Id="rId9" Type="http://schemas.openxmlformats.org/officeDocument/2006/relationships/slideLayout" Target="../slideLayouts/slideLayout615.xml"/><Relationship Id="rId14" Type="http://schemas.openxmlformats.org/officeDocument/2006/relationships/theme" Target="../theme/theme52.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627.xml"/><Relationship Id="rId13" Type="http://schemas.openxmlformats.org/officeDocument/2006/relationships/slideLayout" Target="../slideLayouts/slideLayout632.xml"/><Relationship Id="rId3" Type="http://schemas.openxmlformats.org/officeDocument/2006/relationships/slideLayout" Target="../slideLayouts/slideLayout622.xml"/><Relationship Id="rId7" Type="http://schemas.openxmlformats.org/officeDocument/2006/relationships/slideLayout" Target="../slideLayouts/slideLayout626.xml"/><Relationship Id="rId12" Type="http://schemas.openxmlformats.org/officeDocument/2006/relationships/slideLayout" Target="../slideLayouts/slideLayout631.xml"/><Relationship Id="rId2" Type="http://schemas.openxmlformats.org/officeDocument/2006/relationships/slideLayout" Target="../slideLayouts/slideLayout621.xml"/><Relationship Id="rId1" Type="http://schemas.openxmlformats.org/officeDocument/2006/relationships/slideLayout" Target="../slideLayouts/slideLayout620.xml"/><Relationship Id="rId6" Type="http://schemas.openxmlformats.org/officeDocument/2006/relationships/slideLayout" Target="../slideLayouts/slideLayout625.xml"/><Relationship Id="rId11" Type="http://schemas.openxmlformats.org/officeDocument/2006/relationships/slideLayout" Target="../slideLayouts/slideLayout630.xml"/><Relationship Id="rId5" Type="http://schemas.openxmlformats.org/officeDocument/2006/relationships/slideLayout" Target="../slideLayouts/slideLayout624.xml"/><Relationship Id="rId10" Type="http://schemas.openxmlformats.org/officeDocument/2006/relationships/slideLayout" Target="../slideLayouts/slideLayout629.xml"/><Relationship Id="rId4" Type="http://schemas.openxmlformats.org/officeDocument/2006/relationships/slideLayout" Target="../slideLayouts/slideLayout623.xml"/><Relationship Id="rId9" Type="http://schemas.openxmlformats.org/officeDocument/2006/relationships/slideLayout" Target="../slideLayouts/slideLayout628.xml"/><Relationship Id="rId14" Type="http://schemas.openxmlformats.org/officeDocument/2006/relationships/theme" Target="../theme/theme53.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640.xml"/><Relationship Id="rId13" Type="http://schemas.openxmlformats.org/officeDocument/2006/relationships/slideLayout" Target="../slideLayouts/slideLayout645.xml"/><Relationship Id="rId3" Type="http://schemas.openxmlformats.org/officeDocument/2006/relationships/slideLayout" Target="../slideLayouts/slideLayout635.xml"/><Relationship Id="rId7" Type="http://schemas.openxmlformats.org/officeDocument/2006/relationships/slideLayout" Target="../slideLayouts/slideLayout639.xml"/><Relationship Id="rId12" Type="http://schemas.openxmlformats.org/officeDocument/2006/relationships/slideLayout" Target="../slideLayouts/slideLayout644.xml"/><Relationship Id="rId17" Type="http://schemas.openxmlformats.org/officeDocument/2006/relationships/tags" Target="../tags/tag755.xml"/><Relationship Id="rId2" Type="http://schemas.openxmlformats.org/officeDocument/2006/relationships/slideLayout" Target="../slideLayouts/slideLayout634.xml"/><Relationship Id="rId16" Type="http://schemas.openxmlformats.org/officeDocument/2006/relationships/tags" Target="../tags/tag754.xml"/><Relationship Id="rId1" Type="http://schemas.openxmlformats.org/officeDocument/2006/relationships/slideLayout" Target="../slideLayouts/slideLayout633.xml"/><Relationship Id="rId6" Type="http://schemas.openxmlformats.org/officeDocument/2006/relationships/slideLayout" Target="../slideLayouts/slideLayout638.xml"/><Relationship Id="rId11" Type="http://schemas.openxmlformats.org/officeDocument/2006/relationships/slideLayout" Target="../slideLayouts/slideLayout643.xml"/><Relationship Id="rId5" Type="http://schemas.openxmlformats.org/officeDocument/2006/relationships/slideLayout" Target="../slideLayouts/slideLayout637.xml"/><Relationship Id="rId15" Type="http://schemas.openxmlformats.org/officeDocument/2006/relationships/tags" Target="../tags/tag753.xml"/><Relationship Id="rId10" Type="http://schemas.openxmlformats.org/officeDocument/2006/relationships/slideLayout" Target="../slideLayouts/slideLayout642.xml"/><Relationship Id="rId4" Type="http://schemas.openxmlformats.org/officeDocument/2006/relationships/slideLayout" Target="../slideLayouts/slideLayout636.xml"/><Relationship Id="rId9" Type="http://schemas.openxmlformats.org/officeDocument/2006/relationships/slideLayout" Target="../slideLayouts/slideLayout641.xml"/><Relationship Id="rId14" Type="http://schemas.openxmlformats.org/officeDocument/2006/relationships/theme" Target="../theme/theme54.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53.xml"/><Relationship Id="rId13" Type="http://schemas.openxmlformats.org/officeDocument/2006/relationships/slideLayout" Target="../slideLayouts/slideLayout658.xml"/><Relationship Id="rId3" Type="http://schemas.openxmlformats.org/officeDocument/2006/relationships/slideLayout" Target="../slideLayouts/slideLayout648.xml"/><Relationship Id="rId7" Type="http://schemas.openxmlformats.org/officeDocument/2006/relationships/slideLayout" Target="../slideLayouts/slideLayout652.xml"/><Relationship Id="rId12" Type="http://schemas.openxmlformats.org/officeDocument/2006/relationships/slideLayout" Target="../slideLayouts/slideLayout657.xml"/><Relationship Id="rId17" Type="http://schemas.openxmlformats.org/officeDocument/2006/relationships/tags" Target="../tags/tag758.xml"/><Relationship Id="rId2" Type="http://schemas.openxmlformats.org/officeDocument/2006/relationships/slideLayout" Target="../slideLayouts/slideLayout647.xml"/><Relationship Id="rId16" Type="http://schemas.openxmlformats.org/officeDocument/2006/relationships/tags" Target="../tags/tag757.xml"/><Relationship Id="rId1" Type="http://schemas.openxmlformats.org/officeDocument/2006/relationships/slideLayout" Target="../slideLayouts/slideLayout646.xml"/><Relationship Id="rId6" Type="http://schemas.openxmlformats.org/officeDocument/2006/relationships/slideLayout" Target="../slideLayouts/slideLayout651.xml"/><Relationship Id="rId11" Type="http://schemas.openxmlformats.org/officeDocument/2006/relationships/slideLayout" Target="../slideLayouts/slideLayout656.xml"/><Relationship Id="rId5" Type="http://schemas.openxmlformats.org/officeDocument/2006/relationships/slideLayout" Target="../slideLayouts/slideLayout650.xml"/><Relationship Id="rId15" Type="http://schemas.openxmlformats.org/officeDocument/2006/relationships/tags" Target="../tags/tag756.xml"/><Relationship Id="rId10" Type="http://schemas.openxmlformats.org/officeDocument/2006/relationships/slideLayout" Target="../slideLayouts/slideLayout655.xml"/><Relationship Id="rId4" Type="http://schemas.openxmlformats.org/officeDocument/2006/relationships/slideLayout" Target="../slideLayouts/slideLayout649.xml"/><Relationship Id="rId9" Type="http://schemas.openxmlformats.org/officeDocument/2006/relationships/slideLayout" Target="../slideLayouts/slideLayout654.xml"/><Relationship Id="rId14" Type="http://schemas.openxmlformats.org/officeDocument/2006/relationships/theme" Target="../theme/theme55.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66.xml"/><Relationship Id="rId13" Type="http://schemas.openxmlformats.org/officeDocument/2006/relationships/slideLayout" Target="../slideLayouts/slideLayout671.xml"/><Relationship Id="rId3" Type="http://schemas.openxmlformats.org/officeDocument/2006/relationships/slideLayout" Target="../slideLayouts/slideLayout661.xml"/><Relationship Id="rId7" Type="http://schemas.openxmlformats.org/officeDocument/2006/relationships/slideLayout" Target="../slideLayouts/slideLayout665.xml"/><Relationship Id="rId12" Type="http://schemas.openxmlformats.org/officeDocument/2006/relationships/slideLayout" Target="../slideLayouts/slideLayout670.xml"/><Relationship Id="rId2" Type="http://schemas.openxmlformats.org/officeDocument/2006/relationships/slideLayout" Target="../slideLayouts/slideLayout660.xml"/><Relationship Id="rId1" Type="http://schemas.openxmlformats.org/officeDocument/2006/relationships/slideLayout" Target="../slideLayouts/slideLayout659.xml"/><Relationship Id="rId6" Type="http://schemas.openxmlformats.org/officeDocument/2006/relationships/slideLayout" Target="../slideLayouts/slideLayout664.xml"/><Relationship Id="rId11" Type="http://schemas.openxmlformats.org/officeDocument/2006/relationships/slideLayout" Target="../slideLayouts/slideLayout669.xml"/><Relationship Id="rId5" Type="http://schemas.openxmlformats.org/officeDocument/2006/relationships/slideLayout" Target="../slideLayouts/slideLayout663.xml"/><Relationship Id="rId10" Type="http://schemas.openxmlformats.org/officeDocument/2006/relationships/slideLayout" Target="../slideLayouts/slideLayout668.xml"/><Relationship Id="rId4" Type="http://schemas.openxmlformats.org/officeDocument/2006/relationships/slideLayout" Target="../slideLayouts/slideLayout662.xml"/><Relationship Id="rId9" Type="http://schemas.openxmlformats.org/officeDocument/2006/relationships/slideLayout" Target="../slideLayouts/slideLayout667.xml"/><Relationship Id="rId14" Type="http://schemas.openxmlformats.org/officeDocument/2006/relationships/theme" Target="../theme/theme56.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79.xml"/><Relationship Id="rId13" Type="http://schemas.openxmlformats.org/officeDocument/2006/relationships/slideLayout" Target="../slideLayouts/slideLayout684.xml"/><Relationship Id="rId3" Type="http://schemas.openxmlformats.org/officeDocument/2006/relationships/slideLayout" Target="../slideLayouts/slideLayout674.xml"/><Relationship Id="rId7" Type="http://schemas.openxmlformats.org/officeDocument/2006/relationships/slideLayout" Target="../slideLayouts/slideLayout678.xml"/><Relationship Id="rId12" Type="http://schemas.openxmlformats.org/officeDocument/2006/relationships/slideLayout" Target="../slideLayouts/slideLayout683.xml"/><Relationship Id="rId2" Type="http://schemas.openxmlformats.org/officeDocument/2006/relationships/slideLayout" Target="../slideLayouts/slideLayout673.xml"/><Relationship Id="rId1" Type="http://schemas.openxmlformats.org/officeDocument/2006/relationships/slideLayout" Target="../slideLayouts/slideLayout672.xml"/><Relationship Id="rId6" Type="http://schemas.openxmlformats.org/officeDocument/2006/relationships/slideLayout" Target="../slideLayouts/slideLayout677.xml"/><Relationship Id="rId11" Type="http://schemas.openxmlformats.org/officeDocument/2006/relationships/slideLayout" Target="../slideLayouts/slideLayout682.xml"/><Relationship Id="rId5" Type="http://schemas.openxmlformats.org/officeDocument/2006/relationships/slideLayout" Target="../slideLayouts/slideLayout676.xml"/><Relationship Id="rId10" Type="http://schemas.openxmlformats.org/officeDocument/2006/relationships/slideLayout" Target="../slideLayouts/slideLayout681.xml"/><Relationship Id="rId4" Type="http://schemas.openxmlformats.org/officeDocument/2006/relationships/slideLayout" Target="../slideLayouts/slideLayout675.xml"/><Relationship Id="rId9" Type="http://schemas.openxmlformats.org/officeDocument/2006/relationships/slideLayout" Target="../slideLayouts/slideLayout680.xml"/><Relationship Id="rId14" Type="http://schemas.openxmlformats.org/officeDocument/2006/relationships/theme" Target="../theme/theme57.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92.xml"/><Relationship Id="rId13" Type="http://schemas.openxmlformats.org/officeDocument/2006/relationships/slideLayout" Target="../slideLayouts/slideLayout697.xml"/><Relationship Id="rId3" Type="http://schemas.openxmlformats.org/officeDocument/2006/relationships/slideLayout" Target="../slideLayouts/slideLayout687.xml"/><Relationship Id="rId7" Type="http://schemas.openxmlformats.org/officeDocument/2006/relationships/slideLayout" Target="../slideLayouts/slideLayout691.xml"/><Relationship Id="rId12" Type="http://schemas.openxmlformats.org/officeDocument/2006/relationships/slideLayout" Target="../slideLayouts/slideLayout696.xml"/><Relationship Id="rId17" Type="http://schemas.openxmlformats.org/officeDocument/2006/relationships/tags" Target="../tags/tag761.xml"/><Relationship Id="rId2" Type="http://schemas.openxmlformats.org/officeDocument/2006/relationships/slideLayout" Target="../slideLayouts/slideLayout686.xml"/><Relationship Id="rId16" Type="http://schemas.openxmlformats.org/officeDocument/2006/relationships/tags" Target="../tags/tag760.xml"/><Relationship Id="rId1" Type="http://schemas.openxmlformats.org/officeDocument/2006/relationships/slideLayout" Target="../slideLayouts/slideLayout685.xml"/><Relationship Id="rId6" Type="http://schemas.openxmlformats.org/officeDocument/2006/relationships/slideLayout" Target="../slideLayouts/slideLayout690.xml"/><Relationship Id="rId11" Type="http://schemas.openxmlformats.org/officeDocument/2006/relationships/slideLayout" Target="../slideLayouts/slideLayout695.xml"/><Relationship Id="rId5" Type="http://schemas.openxmlformats.org/officeDocument/2006/relationships/slideLayout" Target="../slideLayouts/slideLayout689.xml"/><Relationship Id="rId15" Type="http://schemas.openxmlformats.org/officeDocument/2006/relationships/tags" Target="../tags/tag759.xml"/><Relationship Id="rId10" Type="http://schemas.openxmlformats.org/officeDocument/2006/relationships/slideLayout" Target="../slideLayouts/slideLayout694.xml"/><Relationship Id="rId4" Type="http://schemas.openxmlformats.org/officeDocument/2006/relationships/slideLayout" Target="../slideLayouts/slideLayout688.xml"/><Relationship Id="rId9" Type="http://schemas.openxmlformats.org/officeDocument/2006/relationships/slideLayout" Target="../slideLayouts/slideLayout693.xml"/><Relationship Id="rId14" Type="http://schemas.openxmlformats.org/officeDocument/2006/relationships/theme" Target="../theme/theme58.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705.xml"/><Relationship Id="rId13" Type="http://schemas.openxmlformats.org/officeDocument/2006/relationships/slideLayout" Target="../slideLayouts/slideLayout710.xml"/><Relationship Id="rId3" Type="http://schemas.openxmlformats.org/officeDocument/2006/relationships/slideLayout" Target="../slideLayouts/slideLayout700.xml"/><Relationship Id="rId7" Type="http://schemas.openxmlformats.org/officeDocument/2006/relationships/slideLayout" Target="../slideLayouts/slideLayout704.xml"/><Relationship Id="rId12" Type="http://schemas.openxmlformats.org/officeDocument/2006/relationships/slideLayout" Target="../slideLayouts/slideLayout709.xml"/><Relationship Id="rId17" Type="http://schemas.openxmlformats.org/officeDocument/2006/relationships/tags" Target="../tags/tag764.xml"/><Relationship Id="rId2" Type="http://schemas.openxmlformats.org/officeDocument/2006/relationships/slideLayout" Target="../slideLayouts/slideLayout699.xml"/><Relationship Id="rId16" Type="http://schemas.openxmlformats.org/officeDocument/2006/relationships/tags" Target="../tags/tag763.xml"/><Relationship Id="rId1" Type="http://schemas.openxmlformats.org/officeDocument/2006/relationships/slideLayout" Target="../slideLayouts/slideLayout698.xml"/><Relationship Id="rId6" Type="http://schemas.openxmlformats.org/officeDocument/2006/relationships/slideLayout" Target="../slideLayouts/slideLayout703.xml"/><Relationship Id="rId11" Type="http://schemas.openxmlformats.org/officeDocument/2006/relationships/slideLayout" Target="../slideLayouts/slideLayout708.xml"/><Relationship Id="rId5" Type="http://schemas.openxmlformats.org/officeDocument/2006/relationships/slideLayout" Target="../slideLayouts/slideLayout702.xml"/><Relationship Id="rId15" Type="http://schemas.openxmlformats.org/officeDocument/2006/relationships/tags" Target="../tags/tag762.xml"/><Relationship Id="rId10" Type="http://schemas.openxmlformats.org/officeDocument/2006/relationships/slideLayout" Target="../slideLayouts/slideLayout707.xml"/><Relationship Id="rId4" Type="http://schemas.openxmlformats.org/officeDocument/2006/relationships/slideLayout" Target="../slideLayouts/slideLayout701.xml"/><Relationship Id="rId9" Type="http://schemas.openxmlformats.org/officeDocument/2006/relationships/slideLayout" Target="../slideLayouts/slideLayout706.xml"/><Relationship Id="rId14" Type="http://schemas.openxmlformats.org/officeDocument/2006/relationships/theme" Target="../theme/theme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tags" Target="../tags/tag68.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tags" Target="../tags/tag67.xml"/><Relationship Id="rId2" Type="http://schemas.openxmlformats.org/officeDocument/2006/relationships/slideLayout" Target="../slideLayouts/slideLayout70.xml"/><Relationship Id="rId16" Type="http://schemas.openxmlformats.org/officeDocument/2006/relationships/theme" Target="../theme/theme6.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19" Type="http://schemas.openxmlformats.org/officeDocument/2006/relationships/tags" Target="../tags/tag69.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718.xml"/><Relationship Id="rId13" Type="http://schemas.openxmlformats.org/officeDocument/2006/relationships/slideLayout" Target="../slideLayouts/slideLayout723.xml"/><Relationship Id="rId3" Type="http://schemas.openxmlformats.org/officeDocument/2006/relationships/slideLayout" Target="../slideLayouts/slideLayout713.xml"/><Relationship Id="rId7" Type="http://schemas.openxmlformats.org/officeDocument/2006/relationships/slideLayout" Target="../slideLayouts/slideLayout717.xml"/><Relationship Id="rId12" Type="http://schemas.openxmlformats.org/officeDocument/2006/relationships/slideLayout" Target="../slideLayouts/slideLayout722.xml"/><Relationship Id="rId2" Type="http://schemas.openxmlformats.org/officeDocument/2006/relationships/slideLayout" Target="../slideLayouts/slideLayout712.xml"/><Relationship Id="rId1" Type="http://schemas.openxmlformats.org/officeDocument/2006/relationships/slideLayout" Target="../slideLayouts/slideLayout711.xml"/><Relationship Id="rId6" Type="http://schemas.openxmlformats.org/officeDocument/2006/relationships/slideLayout" Target="../slideLayouts/slideLayout716.xml"/><Relationship Id="rId11" Type="http://schemas.openxmlformats.org/officeDocument/2006/relationships/slideLayout" Target="../slideLayouts/slideLayout721.xml"/><Relationship Id="rId5" Type="http://schemas.openxmlformats.org/officeDocument/2006/relationships/slideLayout" Target="../slideLayouts/slideLayout715.xml"/><Relationship Id="rId10" Type="http://schemas.openxmlformats.org/officeDocument/2006/relationships/slideLayout" Target="../slideLayouts/slideLayout720.xml"/><Relationship Id="rId4" Type="http://schemas.openxmlformats.org/officeDocument/2006/relationships/slideLayout" Target="../slideLayouts/slideLayout714.xml"/><Relationship Id="rId9" Type="http://schemas.openxmlformats.org/officeDocument/2006/relationships/slideLayout" Target="../slideLayouts/slideLayout719.xml"/><Relationship Id="rId14" Type="http://schemas.openxmlformats.org/officeDocument/2006/relationships/theme" Target="../theme/theme60.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731.xml"/><Relationship Id="rId13" Type="http://schemas.openxmlformats.org/officeDocument/2006/relationships/slideLayout" Target="../slideLayouts/slideLayout736.xml"/><Relationship Id="rId3" Type="http://schemas.openxmlformats.org/officeDocument/2006/relationships/slideLayout" Target="../slideLayouts/slideLayout726.xml"/><Relationship Id="rId7" Type="http://schemas.openxmlformats.org/officeDocument/2006/relationships/slideLayout" Target="../slideLayouts/slideLayout730.xml"/><Relationship Id="rId12" Type="http://schemas.openxmlformats.org/officeDocument/2006/relationships/slideLayout" Target="../slideLayouts/slideLayout735.xml"/><Relationship Id="rId17" Type="http://schemas.openxmlformats.org/officeDocument/2006/relationships/tags" Target="../tags/tag767.xml"/><Relationship Id="rId2" Type="http://schemas.openxmlformats.org/officeDocument/2006/relationships/slideLayout" Target="../slideLayouts/slideLayout725.xml"/><Relationship Id="rId16" Type="http://schemas.openxmlformats.org/officeDocument/2006/relationships/tags" Target="../tags/tag766.xml"/><Relationship Id="rId1" Type="http://schemas.openxmlformats.org/officeDocument/2006/relationships/slideLayout" Target="../slideLayouts/slideLayout724.xml"/><Relationship Id="rId6" Type="http://schemas.openxmlformats.org/officeDocument/2006/relationships/slideLayout" Target="../slideLayouts/slideLayout729.xml"/><Relationship Id="rId11" Type="http://schemas.openxmlformats.org/officeDocument/2006/relationships/slideLayout" Target="../slideLayouts/slideLayout734.xml"/><Relationship Id="rId5" Type="http://schemas.openxmlformats.org/officeDocument/2006/relationships/slideLayout" Target="../slideLayouts/slideLayout728.xml"/><Relationship Id="rId15" Type="http://schemas.openxmlformats.org/officeDocument/2006/relationships/tags" Target="../tags/tag765.xml"/><Relationship Id="rId10" Type="http://schemas.openxmlformats.org/officeDocument/2006/relationships/slideLayout" Target="../slideLayouts/slideLayout733.xml"/><Relationship Id="rId4" Type="http://schemas.openxmlformats.org/officeDocument/2006/relationships/slideLayout" Target="../slideLayouts/slideLayout727.xml"/><Relationship Id="rId9" Type="http://schemas.openxmlformats.org/officeDocument/2006/relationships/slideLayout" Target="../slideLayouts/slideLayout732.xml"/><Relationship Id="rId14" Type="http://schemas.openxmlformats.org/officeDocument/2006/relationships/theme" Target="../theme/theme61.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744.xml"/><Relationship Id="rId13" Type="http://schemas.openxmlformats.org/officeDocument/2006/relationships/slideLayout" Target="../slideLayouts/slideLayout749.xml"/><Relationship Id="rId3" Type="http://schemas.openxmlformats.org/officeDocument/2006/relationships/slideLayout" Target="../slideLayouts/slideLayout739.xml"/><Relationship Id="rId7" Type="http://schemas.openxmlformats.org/officeDocument/2006/relationships/slideLayout" Target="../slideLayouts/slideLayout743.xml"/><Relationship Id="rId12" Type="http://schemas.openxmlformats.org/officeDocument/2006/relationships/slideLayout" Target="../slideLayouts/slideLayout748.xml"/><Relationship Id="rId2" Type="http://schemas.openxmlformats.org/officeDocument/2006/relationships/slideLayout" Target="../slideLayouts/slideLayout738.xml"/><Relationship Id="rId1" Type="http://schemas.openxmlformats.org/officeDocument/2006/relationships/slideLayout" Target="../slideLayouts/slideLayout737.xml"/><Relationship Id="rId6" Type="http://schemas.openxmlformats.org/officeDocument/2006/relationships/slideLayout" Target="../slideLayouts/slideLayout742.xml"/><Relationship Id="rId11" Type="http://schemas.openxmlformats.org/officeDocument/2006/relationships/slideLayout" Target="../slideLayouts/slideLayout747.xml"/><Relationship Id="rId5" Type="http://schemas.openxmlformats.org/officeDocument/2006/relationships/slideLayout" Target="../slideLayouts/slideLayout741.xml"/><Relationship Id="rId10" Type="http://schemas.openxmlformats.org/officeDocument/2006/relationships/slideLayout" Target="../slideLayouts/slideLayout746.xml"/><Relationship Id="rId4" Type="http://schemas.openxmlformats.org/officeDocument/2006/relationships/slideLayout" Target="../slideLayouts/slideLayout740.xml"/><Relationship Id="rId9" Type="http://schemas.openxmlformats.org/officeDocument/2006/relationships/slideLayout" Target="../slideLayouts/slideLayout745.xml"/><Relationship Id="rId14" Type="http://schemas.openxmlformats.org/officeDocument/2006/relationships/theme" Target="../theme/theme62.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757.xml"/><Relationship Id="rId13" Type="http://schemas.openxmlformats.org/officeDocument/2006/relationships/slideLayout" Target="../slideLayouts/slideLayout762.xml"/><Relationship Id="rId3" Type="http://schemas.openxmlformats.org/officeDocument/2006/relationships/slideLayout" Target="../slideLayouts/slideLayout752.xml"/><Relationship Id="rId7" Type="http://schemas.openxmlformats.org/officeDocument/2006/relationships/slideLayout" Target="../slideLayouts/slideLayout756.xml"/><Relationship Id="rId12" Type="http://schemas.openxmlformats.org/officeDocument/2006/relationships/slideLayout" Target="../slideLayouts/slideLayout761.xml"/><Relationship Id="rId2" Type="http://schemas.openxmlformats.org/officeDocument/2006/relationships/slideLayout" Target="../slideLayouts/slideLayout751.xml"/><Relationship Id="rId16" Type="http://schemas.openxmlformats.org/officeDocument/2006/relationships/theme" Target="../theme/theme63.xml"/><Relationship Id="rId1" Type="http://schemas.openxmlformats.org/officeDocument/2006/relationships/slideLayout" Target="../slideLayouts/slideLayout750.xml"/><Relationship Id="rId6" Type="http://schemas.openxmlformats.org/officeDocument/2006/relationships/slideLayout" Target="../slideLayouts/slideLayout755.xml"/><Relationship Id="rId11" Type="http://schemas.openxmlformats.org/officeDocument/2006/relationships/slideLayout" Target="../slideLayouts/slideLayout760.xml"/><Relationship Id="rId5" Type="http://schemas.openxmlformats.org/officeDocument/2006/relationships/slideLayout" Target="../slideLayouts/slideLayout754.xml"/><Relationship Id="rId15" Type="http://schemas.openxmlformats.org/officeDocument/2006/relationships/slideLayout" Target="../slideLayouts/slideLayout764.xml"/><Relationship Id="rId10" Type="http://schemas.openxmlformats.org/officeDocument/2006/relationships/slideLayout" Target="../slideLayouts/slideLayout759.xml"/><Relationship Id="rId4" Type="http://schemas.openxmlformats.org/officeDocument/2006/relationships/slideLayout" Target="../slideLayouts/slideLayout753.xml"/><Relationship Id="rId9" Type="http://schemas.openxmlformats.org/officeDocument/2006/relationships/slideLayout" Target="../slideLayouts/slideLayout758.xml"/><Relationship Id="rId14" Type="http://schemas.openxmlformats.org/officeDocument/2006/relationships/slideLayout" Target="../slideLayouts/slideLayout763.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772.xml"/><Relationship Id="rId13" Type="http://schemas.openxmlformats.org/officeDocument/2006/relationships/slideLayout" Target="../slideLayouts/slideLayout777.xml"/><Relationship Id="rId3" Type="http://schemas.openxmlformats.org/officeDocument/2006/relationships/slideLayout" Target="../slideLayouts/slideLayout767.xml"/><Relationship Id="rId7" Type="http://schemas.openxmlformats.org/officeDocument/2006/relationships/slideLayout" Target="../slideLayouts/slideLayout771.xml"/><Relationship Id="rId12" Type="http://schemas.openxmlformats.org/officeDocument/2006/relationships/slideLayout" Target="../slideLayouts/slideLayout776.xml"/><Relationship Id="rId17" Type="http://schemas.openxmlformats.org/officeDocument/2006/relationships/tags" Target="../tags/tag770.xml"/><Relationship Id="rId2" Type="http://schemas.openxmlformats.org/officeDocument/2006/relationships/slideLayout" Target="../slideLayouts/slideLayout766.xml"/><Relationship Id="rId16" Type="http://schemas.openxmlformats.org/officeDocument/2006/relationships/tags" Target="../tags/tag769.xml"/><Relationship Id="rId1" Type="http://schemas.openxmlformats.org/officeDocument/2006/relationships/slideLayout" Target="../slideLayouts/slideLayout765.xml"/><Relationship Id="rId6" Type="http://schemas.openxmlformats.org/officeDocument/2006/relationships/slideLayout" Target="../slideLayouts/slideLayout770.xml"/><Relationship Id="rId11" Type="http://schemas.openxmlformats.org/officeDocument/2006/relationships/slideLayout" Target="../slideLayouts/slideLayout775.xml"/><Relationship Id="rId5" Type="http://schemas.openxmlformats.org/officeDocument/2006/relationships/slideLayout" Target="../slideLayouts/slideLayout769.xml"/><Relationship Id="rId15" Type="http://schemas.openxmlformats.org/officeDocument/2006/relationships/tags" Target="../tags/tag768.xml"/><Relationship Id="rId10" Type="http://schemas.openxmlformats.org/officeDocument/2006/relationships/slideLayout" Target="../slideLayouts/slideLayout774.xml"/><Relationship Id="rId4" Type="http://schemas.openxmlformats.org/officeDocument/2006/relationships/slideLayout" Target="../slideLayouts/slideLayout768.xml"/><Relationship Id="rId9" Type="http://schemas.openxmlformats.org/officeDocument/2006/relationships/slideLayout" Target="../slideLayouts/slideLayout773.xml"/><Relationship Id="rId14" Type="http://schemas.openxmlformats.org/officeDocument/2006/relationships/theme" Target="../theme/theme64.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785.xml"/><Relationship Id="rId13" Type="http://schemas.openxmlformats.org/officeDocument/2006/relationships/slideLayout" Target="../slideLayouts/slideLayout790.xml"/><Relationship Id="rId3" Type="http://schemas.openxmlformats.org/officeDocument/2006/relationships/slideLayout" Target="../slideLayouts/slideLayout780.xml"/><Relationship Id="rId7" Type="http://schemas.openxmlformats.org/officeDocument/2006/relationships/slideLayout" Target="../slideLayouts/slideLayout784.xml"/><Relationship Id="rId12" Type="http://schemas.openxmlformats.org/officeDocument/2006/relationships/slideLayout" Target="../slideLayouts/slideLayout789.xml"/><Relationship Id="rId2" Type="http://schemas.openxmlformats.org/officeDocument/2006/relationships/slideLayout" Target="../slideLayouts/slideLayout779.xml"/><Relationship Id="rId1" Type="http://schemas.openxmlformats.org/officeDocument/2006/relationships/slideLayout" Target="../slideLayouts/slideLayout778.xml"/><Relationship Id="rId6" Type="http://schemas.openxmlformats.org/officeDocument/2006/relationships/slideLayout" Target="../slideLayouts/slideLayout783.xml"/><Relationship Id="rId11" Type="http://schemas.openxmlformats.org/officeDocument/2006/relationships/slideLayout" Target="../slideLayouts/slideLayout788.xml"/><Relationship Id="rId5" Type="http://schemas.openxmlformats.org/officeDocument/2006/relationships/slideLayout" Target="../slideLayouts/slideLayout782.xml"/><Relationship Id="rId10" Type="http://schemas.openxmlformats.org/officeDocument/2006/relationships/slideLayout" Target="../slideLayouts/slideLayout787.xml"/><Relationship Id="rId4" Type="http://schemas.openxmlformats.org/officeDocument/2006/relationships/slideLayout" Target="../slideLayouts/slideLayout781.xml"/><Relationship Id="rId9" Type="http://schemas.openxmlformats.org/officeDocument/2006/relationships/slideLayout" Target="../slideLayouts/slideLayout786.xml"/><Relationship Id="rId14" Type="http://schemas.openxmlformats.org/officeDocument/2006/relationships/theme" Target="../theme/theme65.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798.xml"/><Relationship Id="rId13" Type="http://schemas.openxmlformats.org/officeDocument/2006/relationships/slideLayout" Target="../slideLayouts/slideLayout803.xml"/><Relationship Id="rId3" Type="http://schemas.openxmlformats.org/officeDocument/2006/relationships/slideLayout" Target="../slideLayouts/slideLayout793.xml"/><Relationship Id="rId7" Type="http://schemas.openxmlformats.org/officeDocument/2006/relationships/slideLayout" Target="../slideLayouts/slideLayout797.xml"/><Relationship Id="rId12" Type="http://schemas.openxmlformats.org/officeDocument/2006/relationships/slideLayout" Target="../slideLayouts/slideLayout802.xml"/><Relationship Id="rId17" Type="http://schemas.openxmlformats.org/officeDocument/2006/relationships/tags" Target="../tags/tag773.xml"/><Relationship Id="rId2" Type="http://schemas.openxmlformats.org/officeDocument/2006/relationships/slideLayout" Target="../slideLayouts/slideLayout792.xml"/><Relationship Id="rId16" Type="http://schemas.openxmlformats.org/officeDocument/2006/relationships/tags" Target="../tags/tag772.xml"/><Relationship Id="rId1" Type="http://schemas.openxmlformats.org/officeDocument/2006/relationships/slideLayout" Target="../slideLayouts/slideLayout791.xml"/><Relationship Id="rId6" Type="http://schemas.openxmlformats.org/officeDocument/2006/relationships/slideLayout" Target="../slideLayouts/slideLayout796.xml"/><Relationship Id="rId11" Type="http://schemas.openxmlformats.org/officeDocument/2006/relationships/slideLayout" Target="../slideLayouts/slideLayout801.xml"/><Relationship Id="rId5" Type="http://schemas.openxmlformats.org/officeDocument/2006/relationships/slideLayout" Target="../slideLayouts/slideLayout795.xml"/><Relationship Id="rId15" Type="http://schemas.openxmlformats.org/officeDocument/2006/relationships/tags" Target="../tags/tag771.xml"/><Relationship Id="rId10" Type="http://schemas.openxmlformats.org/officeDocument/2006/relationships/slideLayout" Target="../slideLayouts/slideLayout800.xml"/><Relationship Id="rId4" Type="http://schemas.openxmlformats.org/officeDocument/2006/relationships/slideLayout" Target="../slideLayouts/slideLayout794.xml"/><Relationship Id="rId9" Type="http://schemas.openxmlformats.org/officeDocument/2006/relationships/slideLayout" Target="../slideLayouts/slideLayout799.xml"/><Relationship Id="rId14" Type="http://schemas.openxmlformats.org/officeDocument/2006/relationships/theme" Target="../theme/theme66.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811.xml"/><Relationship Id="rId13" Type="http://schemas.openxmlformats.org/officeDocument/2006/relationships/slideLayout" Target="../slideLayouts/slideLayout816.xml"/><Relationship Id="rId3" Type="http://schemas.openxmlformats.org/officeDocument/2006/relationships/slideLayout" Target="../slideLayouts/slideLayout806.xml"/><Relationship Id="rId7" Type="http://schemas.openxmlformats.org/officeDocument/2006/relationships/slideLayout" Target="../slideLayouts/slideLayout810.xml"/><Relationship Id="rId12" Type="http://schemas.openxmlformats.org/officeDocument/2006/relationships/slideLayout" Target="../slideLayouts/slideLayout815.xml"/><Relationship Id="rId2" Type="http://schemas.openxmlformats.org/officeDocument/2006/relationships/slideLayout" Target="../slideLayouts/slideLayout805.xml"/><Relationship Id="rId1" Type="http://schemas.openxmlformats.org/officeDocument/2006/relationships/slideLayout" Target="../slideLayouts/slideLayout804.xml"/><Relationship Id="rId6" Type="http://schemas.openxmlformats.org/officeDocument/2006/relationships/slideLayout" Target="../slideLayouts/slideLayout809.xml"/><Relationship Id="rId11" Type="http://schemas.openxmlformats.org/officeDocument/2006/relationships/slideLayout" Target="../slideLayouts/slideLayout814.xml"/><Relationship Id="rId5" Type="http://schemas.openxmlformats.org/officeDocument/2006/relationships/slideLayout" Target="../slideLayouts/slideLayout808.xml"/><Relationship Id="rId10" Type="http://schemas.openxmlformats.org/officeDocument/2006/relationships/slideLayout" Target="../slideLayouts/slideLayout813.xml"/><Relationship Id="rId4" Type="http://schemas.openxmlformats.org/officeDocument/2006/relationships/slideLayout" Target="../slideLayouts/slideLayout807.xml"/><Relationship Id="rId9" Type="http://schemas.openxmlformats.org/officeDocument/2006/relationships/slideLayout" Target="../slideLayouts/slideLayout812.xml"/><Relationship Id="rId14" Type="http://schemas.openxmlformats.org/officeDocument/2006/relationships/theme" Target="../theme/theme67.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824.xml"/><Relationship Id="rId13" Type="http://schemas.openxmlformats.org/officeDocument/2006/relationships/slideLayout" Target="../slideLayouts/slideLayout829.xml"/><Relationship Id="rId3" Type="http://schemas.openxmlformats.org/officeDocument/2006/relationships/slideLayout" Target="../slideLayouts/slideLayout819.xml"/><Relationship Id="rId7" Type="http://schemas.openxmlformats.org/officeDocument/2006/relationships/slideLayout" Target="../slideLayouts/slideLayout823.xml"/><Relationship Id="rId12" Type="http://schemas.openxmlformats.org/officeDocument/2006/relationships/slideLayout" Target="../slideLayouts/slideLayout828.xml"/><Relationship Id="rId2" Type="http://schemas.openxmlformats.org/officeDocument/2006/relationships/slideLayout" Target="../slideLayouts/slideLayout818.xml"/><Relationship Id="rId1" Type="http://schemas.openxmlformats.org/officeDocument/2006/relationships/slideLayout" Target="../slideLayouts/slideLayout817.xml"/><Relationship Id="rId6" Type="http://schemas.openxmlformats.org/officeDocument/2006/relationships/slideLayout" Target="../slideLayouts/slideLayout822.xml"/><Relationship Id="rId11" Type="http://schemas.openxmlformats.org/officeDocument/2006/relationships/slideLayout" Target="../slideLayouts/slideLayout827.xml"/><Relationship Id="rId5" Type="http://schemas.openxmlformats.org/officeDocument/2006/relationships/slideLayout" Target="../slideLayouts/slideLayout821.xml"/><Relationship Id="rId10" Type="http://schemas.openxmlformats.org/officeDocument/2006/relationships/slideLayout" Target="../slideLayouts/slideLayout826.xml"/><Relationship Id="rId4" Type="http://schemas.openxmlformats.org/officeDocument/2006/relationships/slideLayout" Target="../slideLayouts/slideLayout820.xml"/><Relationship Id="rId9" Type="http://schemas.openxmlformats.org/officeDocument/2006/relationships/slideLayout" Target="../slideLayouts/slideLayout825.xml"/><Relationship Id="rId14" Type="http://schemas.openxmlformats.org/officeDocument/2006/relationships/theme" Target="../theme/theme68.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837.xml"/><Relationship Id="rId13" Type="http://schemas.openxmlformats.org/officeDocument/2006/relationships/slideLayout" Target="../slideLayouts/slideLayout842.xml"/><Relationship Id="rId3" Type="http://schemas.openxmlformats.org/officeDocument/2006/relationships/slideLayout" Target="../slideLayouts/slideLayout832.xml"/><Relationship Id="rId7" Type="http://schemas.openxmlformats.org/officeDocument/2006/relationships/slideLayout" Target="../slideLayouts/slideLayout836.xml"/><Relationship Id="rId12" Type="http://schemas.openxmlformats.org/officeDocument/2006/relationships/slideLayout" Target="../slideLayouts/slideLayout841.xml"/><Relationship Id="rId2" Type="http://schemas.openxmlformats.org/officeDocument/2006/relationships/slideLayout" Target="../slideLayouts/slideLayout831.xml"/><Relationship Id="rId1" Type="http://schemas.openxmlformats.org/officeDocument/2006/relationships/slideLayout" Target="../slideLayouts/slideLayout830.xml"/><Relationship Id="rId6" Type="http://schemas.openxmlformats.org/officeDocument/2006/relationships/slideLayout" Target="../slideLayouts/slideLayout835.xml"/><Relationship Id="rId11" Type="http://schemas.openxmlformats.org/officeDocument/2006/relationships/slideLayout" Target="../slideLayouts/slideLayout840.xml"/><Relationship Id="rId5" Type="http://schemas.openxmlformats.org/officeDocument/2006/relationships/slideLayout" Target="../slideLayouts/slideLayout834.xml"/><Relationship Id="rId10" Type="http://schemas.openxmlformats.org/officeDocument/2006/relationships/slideLayout" Target="../slideLayouts/slideLayout839.xml"/><Relationship Id="rId4" Type="http://schemas.openxmlformats.org/officeDocument/2006/relationships/slideLayout" Target="../slideLayouts/slideLayout833.xml"/><Relationship Id="rId9" Type="http://schemas.openxmlformats.org/officeDocument/2006/relationships/slideLayout" Target="../slideLayouts/slideLayout838.xml"/><Relationship Id="rId14" Type="http://schemas.openxmlformats.org/officeDocument/2006/relationships/theme" Target="../theme/theme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tags" Target="../tags/tag78.xml"/><Relationship Id="rId2" Type="http://schemas.openxmlformats.org/officeDocument/2006/relationships/slideLayout" Target="../slideLayouts/slideLayout85.xml"/><Relationship Id="rId16" Type="http://schemas.openxmlformats.org/officeDocument/2006/relationships/tags" Target="../tags/tag77.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tags" Target="../tags/tag76.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theme" Target="../theme/theme7.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850.xml"/><Relationship Id="rId13" Type="http://schemas.openxmlformats.org/officeDocument/2006/relationships/slideLayout" Target="../slideLayouts/slideLayout855.xml"/><Relationship Id="rId3" Type="http://schemas.openxmlformats.org/officeDocument/2006/relationships/slideLayout" Target="../slideLayouts/slideLayout845.xml"/><Relationship Id="rId7" Type="http://schemas.openxmlformats.org/officeDocument/2006/relationships/slideLayout" Target="../slideLayouts/slideLayout849.xml"/><Relationship Id="rId12" Type="http://schemas.openxmlformats.org/officeDocument/2006/relationships/slideLayout" Target="../slideLayouts/slideLayout854.xml"/><Relationship Id="rId2" Type="http://schemas.openxmlformats.org/officeDocument/2006/relationships/slideLayout" Target="../slideLayouts/slideLayout844.xml"/><Relationship Id="rId1" Type="http://schemas.openxmlformats.org/officeDocument/2006/relationships/slideLayout" Target="../slideLayouts/slideLayout843.xml"/><Relationship Id="rId6" Type="http://schemas.openxmlformats.org/officeDocument/2006/relationships/slideLayout" Target="../slideLayouts/slideLayout848.xml"/><Relationship Id="rId11" Type="http://schemas.openxmlformats.org/officeDocument/2006/relationships/slideLayout" Target="../slideLayouts/slideLayout853.xml"/><Relationship Id="rId5" Type="http://schemas.openxmlformats.org/officeDocument/2006/relationships/slideLayout" Target="../slideLayouts/slideLayout847.xml"/><Relationship Id="rId10" Type="http://schemas.openxmlformats.org/officeDocument/2006/relationships/slideLayout" Target="../slideLayouts/slideLayout852.xml"/><Relationship Id="rId4" Type="http://schemas.openxmlformats.org/officeDocument/2006/relationships/slideLayout" Target="../slideLayouts/slideLayout846.xml"/><Relationship Id="rId9" Type="http://schemas.openxmlformats.org/officeDocument/2006/relationships/slideLayout" Target="../slideLayouts/slideLayout851.xml"/><Relationship Id="rId14" Type="http://schemas.openxmlformats.org/officeDocument/2006/relationships/theme" Target="../theme/theme70.xml"/></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863.xml"/><Relationship Id="rId13" Type="http://schemas.openxmlformats.org/officeDocument/2006/relationships/slideLayout" Target="../slideLayouts/slideLayout868.xml"/><Relationship Id="rId3" Type="http://schemas.openxmlformats.org/officeDocument/2006/relationships/slideLayout" Target="../slideLayouts/slideLayout858.xml"/><Relationship Id="rId7" Type="http://schemas.openxmlformats.org/officeDocument/2006/relationships/slideLayout" Target="../slideLayouts/slideLayout862.xml"/><Relationship Id="rId12" Type="http://schemas.openxmlformats.org/officeDocument/2006/relationships/slideLayout" Target="../slideLayouts/slideLayout867.xml"/><Relationship Id="rId2" Type="http://schemas.openxmlformats.org/officeDocument/2006/relationships/slideLayout" Target="../slideLayouts/slideLayout857.xml"/><Relationship Id="rId1" Type="http://schemas.openxmlformats.org/officeDocument/2006/relationships/slideLayout" Target="../slideLayouts/slideLayout856.xml"/><Relationship Id="rId6" Type="http://schemas.openxmlformats.org/officeDocument/2006/relationships/slideLayout" Target="../slideLayouts/slideLayout861.xml"/><Relationship Id="rId11" Type="http://schemas.openxmlformats.org/officeDocument/2006/relationships/slideLayout" Target="../slideLayouts/slideLayout866.xml"/><Relationship Id="rId5" Type="http://schemas.openxmlformats.org/officeDocument/2006/relationships/slideLayout" Target="../slideLayouts/slideLayout860.xml"/><Relationship Id="rId10" Type="http://schemas.openxmlformats.org/officeDocument/2006/relationships/slideLayout" Target="../slideLayouts/slideLayout865.xml"/><Relationship Id="rId4" Type="http://schemas.openxmlformats.org/officeDocument/2006/relationships/slideLayout" Target="../slideLayouts/slideLayout859.xml"/><Relationship Id="rId9" Type="http://schemas.openxmlformats.org/officeDocument/2006/relationships/slideLayout" Target="../slideLayouts/slideLayout864.xml"/><Relationship Id="rId14" Type="http://schemas.openxmlformats.org/officeDocument/2006/relationships/theme" Target="../theme/theme71.xml"/></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876.xml"/><Relationship Id="rId3" Type="http://schemas.openxmlformats.org/officeDocument/2006/relationships/slideLayout" Target="../slideLayouts/slideLayout871.xml"/><Relationship Id="rId7" Type="http://schemas.openxmlformats.org/officeDocument/2006/relationships/slideLayout" Target="../slideLayouts/slideLayout875.xml"/><Relationship Id="rId12" Type="http://schemas.openxmlformats.org/officeDocument/2006/relationships/theme" Target="../theme/theme72.xml"/><Relationship Id="rId2" Type="http://schemas.openxmlformats.org/officeDocument/2006/relationships/slideLayout" Target="../slideLayouts/slideLayout870.xml"/><Relationship Id="rId1" Type="http://schemas.openxmlformats.org/officeDocument/2006/relationships/slideLayout" Target="../slideLayouts/slideLayout869.xml"/><Relationship Id="rId6" Type="http://schemas.openxmlformats.org/officeDocument/2006/relationships/slideLayout" Target="../slideLayouts/slideLayout874.xml"/><Relationship Id="rId11" Type="http://schemas.openxmlformats.org/officeDocument/2006/relationships/slideLayout" Target="../slideLayouts/slideLayout879.xml"/><Relationship Id="rId5" Type="http://schemas.openxmlformats.org/officeDocument/2006/relationships/slideLayout" Target="../slideLayouts/slideLayout873.xml"/><Relationship Id="rId10" Type="http://schemas.openxmlformats.org/officeDocument/2006/relationships/slideLayout" Target="../slideLayouts/slideLayout878.xml"/><Relationship Id="rId4" Type="http://schemas.openxmlformats.org/officeDocument/2006/relationships/slideLayout" Target="../slideLayouts/slideLayout872.xml"/><Relationship Id="rId9" Type="http://schemas.openxmlformats.org/officeDocument/2006/relationships/slideLayout" Target="../slideLayouts/slideLayout877.xml"/></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887.xml"/><Relationship Id="rId13" Type="http://schemas.openxmlformats.org/officeDocument/2006/relationships/slideLayout" Target="../slideLayouts/slideLayout892.xml"/><Relationship Id="rId3" Type="http://schemas.openxmlformats.org/officeDocument/2006/relationships/slideLayout" Target="../slideLayouts/slideLayout882.xml"/><Relationship Id="rId7" Type="http://schemas.openxmlformats.org/officeDocument/2006/relationships/slideLayout" Target="../slideLayouts/slideLayout886.xml"/><Relationship Id="rId12" Type="http://schemas.openxmlformats.org/officeDocument/2006/relationships/slideLayout" Target="../slideLayouts/slideLayout891.xml"/><Relationship Id="rId2" Type="http://schemas.openxmlformats.org/officeDocument/2006/relationships/slideLayout" Target="../slideLayouts/slideLayout881.xml"/><Relationship Id="rId1" Type="http://schemas.openxmlformats.org/officeDocument/2006/relationships/slideLayout" Target="../slideLayouts/slideLayout880.xml"/><Relationship Id="rId6" Type="http://schemas.openxmlformats.org/officeDocument/2006/relationships/slideLayout" Target="../slideLayouts/slideLayout885.xml"/><Relationship Id="rId11" Type="http://schemas.openxmlformats.org/officeDocument/2006/relationships/slideLayout" Target="../slideLayouts/slideLayout890.xml"/><Relationship Id="rId5" Type="http://schemas.openxmlformats.org/officeDocument/2006/relationships/slideLayout" Target="../slideLayouts/slideLayout884.xml"/><Relationship Id="rId10" Type="http://schemas.openxmlformats.org/officeDocument/2006/relationships/slideLayout" Target="../slideLayouts/slideLayout889.xml"/><Relationship Id="rId4" Type="http://schemas.openxmlformats.org/officeDocument/2006/relationships/slideLayout" Target="../slideLayouts/slideLayout883.xml"/><Relationship Id="rId9" Type="http://schemas.openxmlformats.org/officeDocument/2006/relationships/slideLayout" Target="../slideLayouts/slideLayout888.xml"/><Relationship Id="rId14" Type="http://schemas.openxmlformats.org/officeDocument/2006/relationships/theme" Target="../theme/theme73.xml"/></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900.xml"/><Relationship Id="rId13" Type="http://schemas.openxmlformats.org/officeDocument/2006/relationships/slideLayout" Target="../slideLayouts/slideLayout905.xml"/><Relationship Id="rId3" Type="http://schemas.openxmlformats.org/officeDocument/2006/relationships/slideLayout" Target="../slideLayouts/slideLayout895.xml"/><Relationship Id="rId7" Type="http://schemas.openxmlformats.org/officeDocument/2006/relationships/slideLayout" Target="../slideLayouts/slideLayout899.xml"/><Relationship Id="rId12" Type="http://schemas.openxmlformats.org/officeDocument/2006/relationships/slideLayout" Target="../slideLayouts/slideLayout904.xml"/><Relationship Id="rId2" Type="http://schemas.openxmlformats.org/officeDocument/2006/relationships/slideLayout" Target="../slideLayouts/slideLayout894.xml"/><Relationship Id="rId1" Type="http://schemas.openxmlformats.org/officeDocument/2006/relationships/slideLayout" Target="../slideLayouts/slideLayout893.xml"/><Relationship Id="rId6" Type="http://schemas.openxmlformats.org/officeDocument/2006/relationships/slideLayout" Target="../slideLayouts/slideLayout898.xml"/><Relationship Id="rId11" Type="http://schemas.openxmlformats.org/officeDocument/2006/relationships/slideLayout" Target="../slideLayouts/slideLayout903.xml"/><Relationship Id="rId5" Type="http://schemas.openxmlformats.org/officeDocument/2006/relationships/slideLayout" Target="../slideLayouts/slideLayout897.xml"/><Relationship Id="rId10" Type="http://schemas.openxmlformats.org/officeDocument/2006/relationships/slideLayout" Target="../slideLayouts/slideLayout902.xml"/><Relationship Id="rId4" Type="http://schemas.openxmlformats.org/officeDocument/2006/relationships/slideLayout" Target="../slideLayouts/slideLayout896.xml"/><Relationship Id="rId9" Type="http://schemas.openxmlformats.org/officeDocument/2006/relationships/slideLayout" Target="../slideLayouts/slideLayout901.xml"/><Relationship Id="rId14" Type="http://schemas.openxmlformats.org/officeDocument/2006/relationships/theme" Target="../theme/theme74.xml"/></Relationships>
</file>

<file path=ppt/slideMasters/_rels/slideMaster75.xml.rels><?xml version="1.0" encoding="UTF-8" standalone="yes"?>
<Relationships xmlns="http://schemas.openxmlformats.org/package/2006/relationships"><Relationship Id="rId8" Type="http://schemas.openxmlformats.org/officeDocument/2006/relationships/slideLayout" Target="../slideLayouts/slideLayout913.xml"/><Relationship Id="rId3" Type="http://schemas.openxmlformats.org/officeDocument/2006/relationships/slideLayout" Target="../slideLayouts/slideLayout908.xml"/><Relationship Id="rId7" Type="http://schemas.openxmlformats.org/officeDocument/2006/relationships/slideLayout" Target="../slideLayouts/slideLayout912.xml"/><Relationship Id="rId12" Type="http://schemas.openxmlformats.org/officeDocument/2006/relationships/theme" Target="../theme/theme75.xml"/><Relationship Id="rId2" Type="http://schemas.openxmlformats.org/officeDocument/2006/relationships/slideLayout" Target="../slideLayouts/slideLayout907.xml"/><Relationship Id="rId1" Type="http://schemas.openxmlformats.org/officeDocument/2006/relationships/slideLayout" Target="../slideLayouts/slideLayout906.xml"/><Relationship Id="rId6" Type="http://schemas.openxmlformats.org/officeDocument/2006/relationships/slideLayout" Target="../slideLayouts/slideLayout911.xml"/><Relationship Id="rId11" Type="http://schemas.openxmlformats.org/officeDocument/2006/relationships/slideLayout" Target="../slideLayouts/slideLayout916.xml"/><Relationship Id="rId5" Type="http://schemas.openxmlformats.org/officeDocument/2006/relationships/slideLayout" Target="../slideLayouts/slideLayout910.xml"/><Relationship Id="rId10" Type="http://schemas.openxmlformats.org/officeDocument/2006/relationships/slideLayout" Target="../slideLayouts/slideLayout915.xml"/><Relationship Id="rId4" Type="http://schemas.openxmlformats.org/officeDocument/2006/relationships/slideLayout" Target="../slideLayouts/slideLayout909.xml"/><Relationship Id="rId9" Type="http://schemas.openxmlformats.org/officeDocument/2006/relationships/slideLayout" Target="../slideLayouts/slideLayout914.xml"/></Relationships>
</file>

<file path=ppt/slideMasters/_rels/slideMaster76.xml.rels><?xml version="1.0" encoding="UTF-8" standalone="yes"?>
<Relationships xmlns="http://schemas.openxmlformats.org/package/2006/relationships"><Relationship Id="rId8" Type="http://schemas.openxmlformats.org/officeDocument/2006/relationships/slideLayout" Target="../slideLayouts/slideLayout924.xml"/><Relationship Id="rId13" Type="http://schemas.openxmlformats.org/officeDocument/2006/relationships/slideLayout" Target="../slideLayouts/slideLayout929.xml"/><Relationship Id="rId3" Type="http://schemas.openxmlformats.org/officeDocument/2006/relationships/slideLayout" Target="../slideLayouts/slideLayout919.xml"/><Relationship Id="rId7" Type="http://schemas.openxmlformats.org/officeDocument/2006/relationships/slideLayout" Target="../slideLayouts/slideLayout923.xml"/><Relationship Id="rId12" Type="http://schemas.openxmlformats.org/officeDocument/2006/relationships/slideLayout" Target="../slideLayouts/slideLayout928.xml"/><Relationship Id="rId17" Type="http://schemas.openxmlformats.org/officeDocument/2006/relationships/tags" Target="../tags/tag776.xml"/><Relationship Id="rId2" Type="http://schemas.openxmlformats.org/officeDocument/2006/relationships/slideLayout" Target="../slideLayouts/slideLayout918.xml"/><Relationship Id="rId16" Type="http://schemas.openxmlformats.org/officeDocument/2006/relationships/tags" Target="../tags/tag775.xml"/><Relationship Id="rId1" Type="http://schemas.openxmlformats.org/officeDocument/2006/relationships/slideLayout" Target="../slideLayouts/slideLayout917.xml"/><Relationship Id="rId6" Type="http://schemas.openxmlformats.org/officeDocument/2006/relationships/slideLayout" Target="../slideLayouts/slideLayout922.xml"/><Relationship Id="rId11" Type="http://schemas.openxmlformats.org/officeDocument/2006/relationships/slideLayout" Target="../slideLayouts/slideLayout927.xml"/><Relationship Id="rId5" Type="http://schemas.openxmlformats.org/officeDocument/2006/relationships/slideLayout" Target="../slideLayouts/slideLayout921.xml"/><Relationship Id="rId15" Type="http://schemas.openxmlformats.org/officeDocument/2006/relationships/tags" Target="../tags/tag774.xml"/><Relationship Id="rId10" Type="http://schemas.openxmlformats.org/officeDocument/2006/relationships/slideLayout" Target="../slideLayouts/slideLayout926.xml"/><Relationship Id="rId4" Type="http://schemas.openxmlformats.org/officeDocument/2006/relationships/slideLayout" Target="../slideLayouts/slideLayout920.xml"/><Relationship Id="rId9" Type="http://schemas.openxmlformats.org/officeDocument/2006/relationships/slideLayout" Target="../slideLayouts/slideLayout925.xml"/><Relationship Id="rId14" Type="http://schemas.openxmlformats.org/officeDocument/2006/relationships/theme" Target="../theme/theme76.xml"/></Relationships>
</file>

<file path=ppt/slideMasters/_rels/slideMaster77.xml.rels><?xml version="1.0" encoding="UTF-8" standalone="yes"?>
<Relationships xmlns="http://schemas.openxmlformats.org/package/2006/relationships"><Relationship Id="rId8" Type="http://schemas.openxmlformats.org/officeDocument/2006/relationships/slideLayout" Target="../slideLayouts/slideLayout937.xml"/><Relationship Id="rId13" Type="http://schemas.openxmlformats.org/officeDocument/2006/relationships/slideLayout" Target="../slideLayouts/slideLayout942.xml"/><Relationship Id="rId3" Type="http://schemas.openxmlformats.org/officeDocument/2006/relationships/slideLayout" Target="../slideLayouts/slideLayout932.xml"/><Relationship Id="rId7" Type="http://schemas.openxmlformats.org/officeDocument/2006/relationships/slideLayout" Target="../slideLayouts/slideLayout936.xml"/><Relationship Id="rId12" Type="http://schemas.openxmlformats.org/officeDocument/2006/relationships/slideLayout" Target="../slideLayouts/slideLayout941.xml"/><Relationship Id="rId2" Type="http://schemas.openxmlformats.org/officeDocument/2006/relationships/slideLayout" Target="../slideLayouts/slideLayout931.xml"/><Relationship Id="rId1" Type="http://schemas.openxmlformats.org/officeDocument/2006/relationships/slideLayout" Target="../slideLayouts/slideLayout930.xml"/><Relationship Id="rId6" Type="http://schemas.openxmlformats.org/officeDocument/2006/relationships/slideLayout" Target="../slideLayouts/slideLayout935.xml"/><Relationship Id="rId11" Type="http://schemas.openxmlformats.org/officeDocument/2006/relationships/slideLayout" Target="../slideLayouts/slideLayout940.xml"/><Relationship Id="rId5" Type="http://schemas.openxmlformats.org/officeDocument/2006/relationships/slideLayout" Target="../slideLayouts/slideLayout934.xml"/><Relationship Id="rId10" Type="http://schemas.openxmlformats.org/officeDocument/2006/relationships/slideLayout" Target="../slideLayouts/slideLayout939.xml"/><Relationship Id="rId4" Type="http://schemas.openxmlformats.org/officeDocument/2006/relationships/slideLayout" Target="../slideLayouts/slideLayout933.xml"/><Relationship Id="rId9" Type="http://schemas.openxmlformats.org/officeDocument/2006/relationships/slideLayout" Target="../slideLayouts/slideLayout938.xml"/><Relationship Id="rId14" Type="http://schemas.openxmlformats.org/officeDocument/2006/relationships/theme" Target="../theme/theme77.xml"/></Relationships>
</file>

<file path=ppt/slideMasters/_rels/slideMaster78.xml.rels><?xml version="1.0" encoding="UTF-8" standalone="yes"?>
<Relationships xmlns="http://schemas.openxmlformats.org/package/2006/relationships"><Relationship Id="rId8" Type="http://schemas.openxmlformats.org/officeDocument/2006/relationships/slideLayout" Target="../slideLayouts/slideLayout950.xml"/><Relationship Id="rId13" Type="http://schemas.openxmlformats.org/officeDocument/2006/relationships/slideLayout" Target="../slideLayouts/slideLayout955.xml"/><Relationship Id="rId3" Type="http://schemas.openxmlformats.org/officeDocument/2006/relationships/slideLayout" Target="../slideLayouts/slideLayout945.xml"/><Relationship Id="rId7" Type="http://schemas.openxmlformats.org/officeDocument/2006/relationships/slideLayout" Target="../slideLayouts/slideLayout949.xml"/><Relationship Id="rId12" Type="http://schemas.openxmlformats.org/officeDocument/2006/relationships/slideLayout" Target="../slideLayouts/slideLayout954.xml"/><Relationship Id="rId2" Type="http://schemas.openxmlformats.org/officeDocument/2006/relationships/slideLayout" Target="../slideLayouts/slideLayout944.xml"/><Relationship Id="rId1" Type="http://schemas.openxmlformats.org/officeDocument/2006/relationships/slideLayout" Target="../slideLayouts/slideLayout943.xml"/><Relationship Id="rId6" Type="http://schemas.openxmlformats.org/officeDocument/2006/relationships/slideLayout" Target="../slideLayouts/slideLayout948.xml"/><Relationship Id="rId11" Type="http://schemas.openxmlformats.org/officeDocument/2006/relationships/slideLayout" Target="../slideLayouts/slideLayout953.xml"/><Relationship Id="rId5" Type="http://schemas.openxmlformats.org/officeDocument/2006/relationships/slideLayout" Target="../slideLayouts/slideLayout947.xml"/><Relationship Id="rId10" Type="http://schemas.openxmlformats.org/officeDocument/2006/relationships/slideLayout" Target="../slideLayouts/slideLayout952.xml"/><Relationship Id="rId4" Type="http://schemas.openxmlformats.org/officeDocument/2006/relationships/slideLayout" Target="../slideLayouts/slideLayout946.xml"/><Relationship Id="rId9" Type="http://schemas.openxmlformats.org/officeDocument/2006/relationships/slideLayout" Target="../slideLayouts/slideLayout951.xml"/><Relationship Id="rId14" Type="http://schemas.openxmlformats.org/officeDocument/2006/relationships/theme" Target="../theme/theme78.xml"/></Relationships>
</file>

<file path=ppt/slideMasters/_rels/slideMaster79.xml.rels><?xml version="1.0" encoding="UTF-8" standalone="yes"?>
<Relationships xmlns="http://schemas.openxmlformats.org/package/2006/relationships"><Relationship Id="rId8" Type="http://schemas.openxmlformats.org/officeDocument/2006/relationships/slideLayout" Target="../slideLayouts/slideLayout963.xml"/><Relationship Id="rId13" Type="http://schemas.openxmlformats.org/officeDocument/2006/relationships/slideLayout" Target="../slideLayouts/slideLayout968.xml"/><Relationship Id="rId3" Type="http://schemas.openxmlformats.org/officeDocument/2006/relationships/slideLayout" Target="../slideLayouts/slideLayout958.xml"/><Relationship Id="rId7" Type="http://schemas.openxmlformats.org/officeDocument/2006/relationships/slideLayout" Target="../slideLayouts/slideLayout962.xml"/><Relationship Id="rId12" Type="http://schemas.openxmlformats.org/officeDocument/2006/relationships/slideLayout" Target="../slideLayouts/slideLayout967.xml"/><Relationship Id="rId17" Type="http://schemas.openxmlformats.org/officeDocument/2006/relationships/tags" Target="../tags/tag779.xml"/><Relationship Id="rId2" Type="http://schemas.openxmlformats.org/officeDocument/2006/relationships/slideLayout" Target="../slideLayouts/slideLayout957.xml"/><Relationship Id="rId16" Type="http://schemas.openxmlformats.org/officeDocument/2006/relationships/tags" Target="../tags/tag778.xml"/><Relationship Id="rId1" Type="http://schemas.openxmlformats.org/officeDocument/2006/relationships/slideLayout" Target="../slideLayouts/slideLayout956.xml"/><Relationship Id="rId6" Type="http://schemas.openxmlformats.org/officeDocument/2006/relationships/slideLayout" Target="../slideLayouts/slideLayout961.xml"/><Relationship Id="rId11" Type="http://schemas.openxmlformats.org/officeDocument/2006/relationships/slideLayout" Target="../slideLayouts/slideLayout966.xml"/><Relationship Id="rId5" Type="http://schemas.openxmlformats.org/officeDocument/2006/relationships/slideLayout" Target="../slideLayouts/slideLayout960.xml"/><Relationship Id="rId15" Type="http://schemas.openxmlformats.org/officeDocument/2006/relationships/tags" Target="../tags/tag777.xml"/><Relationship Id="rId10" Type="http://schemas.openxmlformats.org/officeDocument/2006/relationships/slideLayout" Target="../slideLayouts/slideLayout965.xml"/><Relationship Id="rId4" Type="http://schemas.openxmlformats.org/officeDocument/2006/relationships/slideLayout" Target="../slideLayouts/slideLayout959.xml"/><Relationship Id="rId9" Type="http://schemas.openxmlformats.org/officeDocument/2006/relationships/slideLayout" Target="../slideLayouts/slideLayout964.xml"/><Relationship Id="rId14" Type="http://schemas.openxmlformats.org/officeDocument/2006/relationships/theme" Target="../theme/theme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tags" Target="../tags/tag81.xml"/><Relationship Id="rId2" Type="http://schemas.openxmlformats.org/officeDocument/2006/relationships/slideLayout" Target="../slideLayouts/slideLayout98.xml"/><Relationship Id="rId16" Type="http://schemas.openxmlformats.org/officeDocument/2006/relationships/tags" Target="../tags/tag80.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tags" Target="../tags/tag79.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theme" Target="../theme/theme8.xml"/></Relationships>
</file>

<file path=ppt/slideMasters/_rels/slideMaster80.xml.rels><?xml version="1.0" encoding="UTF-8" standalone="yes"?>
<Relationships xmlns="http://schemas.openxmlformats.org/package/2006/relationships"><Relationship Id="rId8" Type="http://schemas.openxmlformats.org/officeDocument/2006/relationships/slideLayout" Target="../slideLayouts/slideLayout976.xml"/><Relationship Id="rId13" Type="http://schemas.openxmlformats.org/officeDocument/2006/relationships/slideLayout" Target="../slideLayouts/slideLayout981.xml"/><Relationship Id="rId3" Type="http://schemas.openxmlformats.org/officeDocument/2006/relationships/slideLayout" Target="../slideLayouts/slideLayout971.xml"/><Relationship Id="rId7" Type="http://schemas.openxmlformats.org/officeDocument/2006/relationships/slideLayout" Target="../slideLayouts/slideLayout975.xml"/><Relationship Id="rId12" Type="http://schemas.openxmlformats.org/officeDocument/2006/relationships/slideLayout" Target="../slideLayouts/slideLayout980.xml"/><Relationship Id="rId2" Type="http://schemas.openxmlformats.org/officeDocument/2006/relationships/slideLayout" Target="../slideLayouts/slideLayout970.xml"/><Relationship Id="rId1" Type="http://schemas.openxmlformats.org/officeDocument/2006/relationships/slideLayout" Target="../slideLayouts/slideLayout969.xml"/><Relationship Id="rId6" Type="http://schemas.openxmlformats.org/officeDocument/2006/relationships/slideLayout" Target="../slideLayouts/slideLayout974.xml"/><Relationship Id="rId11" Type="http://schemas.openxmlformats.org/officeDocument/2006/relationships/slideLayout" Target="../slideLayouts/slideLayout979.xml"/><Relationship Id="rId5" Type="http://schemas.openxmlformats.org/officeDocument/2006/relationships/slideLayout" Target="../slideLayouts/slideLayout973.xml"/><Relationship Id="rId10" Type="http://schemas.openxmlformats.org/officeDocument/2006/relationships/slideLayout" Target="../slideLayouts/slideLayout978.xml"/><Relationship Id="rId4" Type="http://schemas.openxmlformats.org/officeDocument/2006/relationships/slideLayout" Target="../slideLayouts/slideLayout972.xml"/><Relationship Id="rId9" Type="http://schemas.openxmlformats.org/officeDocument/2006/relationships/slideLayout" Target="../slideLayouts/slideLayout977.xml"/><Relationship Id="rId14" Type="http://schemas.openxmlformats.org/officeDocument/2006/relationships/theme" Target="../theme/theme80.xml"/></Relationships>
</file>

<file path=ppt/slideMasters/_rels/slideMaster81.xml.rels><?xml version="1.0" encoding="UTF-8" standalone="yes"?>
<Relationships xmlns="http://schemas.openxmlformats.org/package/2006/relationships"><Relationship Id="rId3" Type="http://schemas.openxmlformats.org/officeDocument/2006/relationships/slideLayout" Target="../slideLayouts/slideLayout984.xml"/><Relationship Id="rId7" Type="http://schemas.openxmlformats.org/officeDocument/2006/relationships/theme" Target="../theme/theme81.xml"/><Relationship Id="rId2" Type="http://schemas.openxmlformats.org/officeDocument/2006/relationships/slideLayout" Target="../slideLayouts/slideLayout983.xml"/><Relationship Id="rId1" Type="http://schemas.openxmlformats.org/officeDocument/2006/relationships/slideLayout" Target="../slideLayouts/slideLayout982.xml"/><Relationship Id="rId6" Type="http://schemas.openxmlformats.org/officeDocument/2006/relationships/slideLayout" Target="../slideLayouts/slideLayout987.xml"/><Relationship Id="rId5" Type="http://schemas.openxmlformats.org/officeDocument/2006/relationships/slideLayout" Target="../slideLayouts/slideLayout986.xml"/><Relationship Id="rId4" Type="http://schemas.openxmlformats.org/officeDocument/2006/relationships/slideLayout" Target="../slideLayouts/slideLayout985.xml"/></Relationships>
</file>

<file path=ppt/slideMasters/_rels/slideMaster82.xml.rels><?xml version="1.0" encoding="UTF-8" standalone="yes"?>
<Relationships xmlns="http://schemas.openxmlformats.org/package/2006/relationships"><Relationship Id="rId8" Type="http://schemas.openxmlformats.org/officeDocument/2006/relationships/slideLayout" Target="../slideLayouts/slideLayout995.xml"/><Relationship Id="rId13" Type="http://schemas.openxmlformats.org/officeDocument/2006/relationships/theme" Target="../theme/theme82.xml"/><Relationship Id="rId3" Type="http://schemas.openxmlformats.org/officeDocument/2006/relationships/slideLayout" Target="../slideLayouts/slideLayout990.xml"/><Relationship Id="rId7" Type="http://schemas.openxmlformats.org/officeDocument/2006/relationships/slideLayout" Target="../slideLayouts/slideLayout994.xml"/><Relationship Id="rId12" Type="http://schemas.openxmlformats.org/officeDocument/2006/relationships/slideLayout" Target="../slideLayouts/slideLayout999.xml"/><Relationship Id="rId2" Type="http://schemas.openxmlformats.org/officeDocument/2006/relationships/slideLayout" Target="../slideLayouts/slideLayout989.xml"/><Relationship Id="rId1" Type="http://schemas.openxmlformats.org/officeDocument/2006/relationships/slideLayout" Target="../slideLayouts/slideLayout988.xml"/><Relationship Id="rId6" Type="http://schemas.openxmlformats.org/officeDocument/2006/relationships/slideLayout" Target="../slideLayouts/slideLayout993.xml"/><Relationship Id="rId11" Type="http://schemas.openxmlformats.org/officeDocument/2006/relationships/slideLayout" Target="../slideLayouts/slideLayout998.xml"/><Relationship Id="rId5" Type="http://schemas.openxmlformats.org/officeDocument/2006/relationships/slideLayout" Target="../slideLayouts/slideLayout992.xml"/><Relationship Id="rId10" Type="http://schemas.openxmlformats.org/officeDocument/2006/relationships/slideLayout" Target="../slideLayouts/slideLayout997.xml"/><Relationship Id="rId4" Type="http://schemas.openxmlformats.org/officeDocument/2006/relationships/slideLayout" Target="../slideLayouts/slideLayout991.xml"/><Relationship Id="rId9" Type="http://schemas.openxmlformats.org/officeDocument/2006/relationships/slideLayout" Target="../slideLayouts/slideLayout996.xml"/></Relationships>
</file>

<file path=ppt/slideMasters/_rels/slideMaster83.xml.rels><?xml version="1.0" encoding="UTF-8" standalone="yes"?>
<Relationships xmlns="http://schemas.openxmlformats.org/package/2006/relationships"><Relationship Id="rId8" Type="http://schemas.openxmlformats.org/officeDocument/2006/relationships/tags" Target="../tags/tag782.xml"/><Relationship Id="rId3" Type="http://schemas.openxmlformats.org/officeDocument/2006/relationships/slideLayout" Target="../slideLayouts/slideLayout1002.xml"/><Relationship Id="rId7" Type="http://schemas.openxmlformats.org/officeDocument/2006/relationships/tags" Target="../tags/tag781.xml"/><Relationship Id="rId2" Type="http://schemas.openxmlformats.org/officeDocument/2006/relationships/slideLayout" Target="../slideLayouts/slideLayout1001.xml"/><Relationship Id="rId1" Type="http://schemas.openxmlformats.org/officeDocument/2006/relationships/slideLayout" Target="../slideLayouts/slideLayout1000.xml"/><Relationship Id="rId6" Type="http://schemas.openxmlformats.org/officeDocument/2006/relationships/tags" Target="../tags/tag780.xml"/><Relationship Id="rId5" Type="http://schemas.openxmlformats.org/officeDocument/2006/relationships/theme" Target="../theme/theme83.xml"/><Relationship Id="rId4" Type="http://schemas.openxmlformats.org/officeDocument/2006/relationships/slideLayout" Target="../slideLayouts/slideLayout100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tags" Target="../tags/tag84.xml"/><Relationship Id="rId2" Type="http://schemas.openxmlformats.org/officeDocument/2006/relationships/slideLayout" Target="../slideLayouts/slideLayout111.xml"/><Relationship Id="rId16" Type="http://schemas.openxmlformats.org/officeDocument/2006/relationships/tags" Target="../tags/tag83.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tags" Target="../tags/tag82.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5553294C-017F-014F-910B-E636BFD7CEBA}"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p>
        </p:txBody>
      </p:sp>
    </p:spTree>
  </p:cSld>
  <p:clrMap bg1="lt1" tx1="dk1" bg2="lt2" tx2="dk2" accent1="accent1" accent2="accent2" accent3="accent3" accent4="accent4" accent5="accent5" accent6="accent6" hlink="hlink" folHlink="folHlink"/>
  <p:sldLayoutIdLst>
    <p:sldLayoutId id="2147548011" r:id="rId1"/>
    <p:sldLayoutId id="2147548012" r:id="rId2"/>
    <p:sldLayoutId id="2147548013" r:id="rId3"/>
    <p:sldLayoutId id="2147548014" r:id="rId4"/>
    <p:sldLayoutId id="2147548015" r:id="rId5"/>
    <p:sldLayoutId id="2147548016" r:id="rId6"/>
    <p:sldLayoutId id="2147548017" r:id="rId7"/>
    <p:sldLayoutId id="2147548018" r:id="rId8"/>
    <p:sldLayoutId id="2147548019" r:id="rId9"/>
    <p:sldLayoutId id="2147548020" r:id="rId10"/>
    <p:sldLayoutId id="2147548021" r:id="rId11"/>
    <p:sldLayoutId id="2147548022" r:id="rId12"/>
    <p:sldLayoutId id="2147548023"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867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fld id="{0F8C2636-8DBB-9C4A-8513-D01C87B6668F}"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126" r:id="rId1"/>
    <p:sldLayoutId id="2147548127" r:id="rId2"/>
    <p:sldLayoutId id="2147548128" r:id="rId3"/>
    <p:sldLayoutId id="2147548129" r:id="rId4"/>
    <p:sldLayoutId id="2147548130" r:id="rId5"/>
    <p:sldLayoutId id="2147548131" r:id="rId6"/>
    <p:sldLayoutId id="2147548132" r:id="rId7"/>
    <p:sldLayoutId id="2147548133" r:id="rId8"/>
    <p:sldLayoutId id="2147548134" r:id="rId9"/>
    <p:sldLayoutId id="2147548135" r:id="rId10"/>
    <p:sldLayoutId id="2147548136" r:id="rId11"/>
    <p:sldLayoutId id="2147548137" r:id="rId12"/>
    <p:sldLayoutId id="2147548138"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96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60A02B09-E592-C54B-AAB3-6A8B25504D62}"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139" r:id="rId1"/>
    <p:sldLayoutId id="2147548140" r:id="rId2"/>
    <p:sldLayoutId id="2147548141" r:id="rId3"/>
    <p:sldLayoutId id="2147548142" r:id="rId4"/>
    <p:sldLayoutId id="2147548143" r:id="rId5"/>
    <p:sldLayoutId id="2147548144" r:id="rId6"/>
    <p:sldLayoutId id="2147548145" r:id="rId7"/>
    <p:sldLayoutId id="2147548146" r:id="rId8"/>
    <p:sldLayoutId id="2147548147" r:id="rId9"/>
    <p:sldLayoutId id="2147548148" r:id="rId10"/>
    <p:sldLayoutId id="2147548149" r:id="rId11"/>
    <p:sldLayoutId id="2147548150" r:id="rId12"/>
    <p:sldLayoutId id="2147548151"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body" idx="1"/>
            <p:custDataLst>
              <p:tags r:id="rId13"/>
            </p:custDataLst>
          </p:nvPr>
        </p:nvSpPr>
        <p:spPr bwMode="auto">
          <a:xfrm>
            <a:off x="457200" y="1143000"/>
            <a:ext cx="8229600" cy="49831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291" tIns="45643" rIns="91291" bIns="4564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925443" name="Rectangle 3"/>
          <p:cNvSpPr>
            <a:spLocks noGrp="1" noChangeArrowheads="1"/>
          </p:cNvSpPr>
          <p:nvPr>
            <p:ph type="dt" sz="half" idx="2"/>
            <p:custDataLst>
              <p:tags r:id="rId14"/>
            </p:custDataLst>
          </p:nvPr>
        </p:nvSpPr>
        <p:spPr bwMode="auto">
          <a:xfrm>
            <a:off x="457200" y="6245225"/>
            <a:ext cx="2133600" cy="476250"/>
          </a:xfrm>
          <a:prstGeom prst="rect">
            <a:avLst/>
          </a:prstGeom>
          <a:noFill/>
          <a:ln w="9525">
            <a:noFill/>
            <a:miter lim="800000"/>
            <a:headEnd/>
            <a:tailEnd/>
          </a:ln>
          <a:effectLst/>
        </p:spPr>
        <p:txBody>
          <a:bodyPr vert="horz" wrap="square" lIns="91291" tIns="45643" rIns="91291" bIns="45643"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4" name="Rectangle 4"/>
          <p:cNvSpPr>
            <a:spLocks noGrp="1" noChangeArrowheads="1"/>
          </p:cNvSpPr>
          <p:nvPr>
            <p:ph type="ftr" sz="quarter" idx="3"/>
            <p:custDataLst>
              <p:tags r:id="rId15"/>
            </p:custDataLst>
          </p:nvPr>
        </p:nvSpPr>
        <p:spPr bwMode="auto">
          <a:xfrm>
            <a:off x="3124200" y="6245225"/>
            <a:ext cx="2895600" cy="476250"/>
          </a:xfrm>
          <a:prstGeom prst="rect">
            <a:avLst/>
          </a:prstGeom>
          <a:noFill/>
          <a:ln w="9525">
            <a:noFill/>
            <a:miter lim="800000"/>
            <a:headEnd/>
            <a:tailEnd/>
          </a:ln>
          <a:effectLst/>
        </p:spPr>
        <p:txBody>
          <a:bodyPr vert="horz" wrap="square" lIns="91291" tIns="45643" rIns="91291" bIns="45643"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5" name="Rectangle 5"/>
          <p:cNvSpPr>
            <a:spLocks noGrp="1" noChangeArrowheads="1"/>
          </p:cNvSpPr>
          <p:nvPr>
            <p:ph type="sldNum" sz="quarter" idx="4"/>
            <p:custDataLst>
              <p:tags r:id="rId16"/>
            </p:custDataLst>
          </p:nvPr>
        </p:nvSpPr>
        <p:spPr bwMode="auto">
          <a:xfrm>
            <a:off x="6553200" y="6245225"/>
            <a:ext cx="2133600" cy="476250"/>
          </a:xfrm>
          <a:prstGeom prst="rect">
            <a:avLst/>
          </a:prstGeom>
          <a:noFill/>
          <a:ln w="9525">
            <a:noFill/>
            <a:miter lim="800000"/>
            <a:headEnd/>
            <a:tailEnd/>
          </a:ln>
          <a:effectLst/>
        </p:spPr>
        <p:txBody>
          <a:bodyPr vert="horz" wrap="square" lIns="91291" tIns="45643" rIns="91291" bIns="45643" numCol="1" anchor="t" anchorCtr="0" compatLnSpc="1">
            <a:prstTxWarp prst="textNoShape">
              <a:avLst/>
            </a:prstTxWarp>
          </a:bodyPr>
          <a:lstStyle>
            <a:lvl1pPr algn="r">
              <a:defRPr sz="1400" b="0"/>
            </a:lvl1pPr>
          </a:lstStyle>
          <a:p>
            <a:fld id="{C6C2C2A3-D927-664C-9950-07D8DFCAF551}" type="slidenum">
              <a:rPr lang="en-US" altLang="en-US"/>
              <a:pPr/>
              <a:t>‹#›</a:t>
            </a:fld>
            <a:endParaRPr lang="en-US" altLang="en-US"/>
          </a:p>
        </p:txBody>
      </p:sp>
      <p:sp>
        <p:nvSpPr>
          <p:cNvPr id="4925446" name="Text Box 6"/>
          <p:cNvSpPr txBox="1">
            <a:spLocks noChangeArrowheads="1"/>
          </p:cNvSpPr>
          <p:nvPr>
            <p:custDataLst>
              <p:tags r:id="rId17"/>
            </p:custDataLst>
          </p:nvPr>
        </p:nvSpPr>
        <p:spPr bwMode="auto">
          <a:xfrm>
            <a:off x="8382000" y="6248400"/>
            <a:ext cx="604838" cy="496888"/>
          </a:xfrm>
          <a:prstGeom prst="rect">
            <a:avLst/>
          </a:prstGeom>
          <a:noFill/>
          <a:ln w="9525">
            <a:noFill/>
            <a:miter lim="800000"/>
            <a:headEnd/>
            <a:tailEnd/>
          </a:ln>
          <a:effectLst/>
        </p:spPr>
        <p:txBody>
          <a:bodyPr lIns="91291" tIns="45643" rIns="91291" bIns="45643">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r" eaLnBrk="1" hangingPunct="1">
              <a:spcBef>
                <a:spcPct val="50000"/>
              </a:spcBef>
            </a:pPr>
            <a:fld id="{0DDC0E0C-6E58-6444-B732-1222487A9568}" type="slidenum">
              <a:rPr lang="en-US" altLang="en-US" sz="2600" b="0">
                <a:solidFill>
                  <a:srgbClr val="5F5F5F"/>
                </a:solidFill>
                <a:latin typeface="High Tower Text" charset="0"/>
              </a:rPr>
              <a:pPr algn="r" eaLnBrk="1" hangingPunct="1">
                <a:spcBef>
                  <a:spcPct val="50000"/>
                </a:spcBef>
              </a:pPr>
              <a:t>‹#›</a:t>
            </a:fld>
            <a:endParaRPr lang="en-US" altLang="en-US" sz="2600" b="0">
              <a:solidFill>
                <a:srgbClr val="5F5F5F"/>
              </a:solidFill>
              <a:latin typeface="High Tower Text" charset="0"/>
            </a:endParaRPr>
          </a:p>
        </p:txBody>
      </p:sp>
      <p:sp>
        <p:nvSpPr>
          <p:cNvPr id="30727" name="Rectangle 7"/>
          <p:cNvSpPr>
            <a:spLocks noChangeAspect="1" noChangeArrowheads="1"/>
          </p:cNvSpPr>
          <p:nvPr>
            <p:custDataLst>
              <p:tags r:id="rId18"/>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11" tIns="45653" rIns="91311" bIns="4565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30728" name="Rectangle 8"/>
          <p:cNvSpPr>
            <a:spLocks noChangeAspect="1" noChangeArrowheads="1"/>
          </p:cNvSpPr>
          <p:nvPr>
            <p:custDataLst>
              <p:tags r:id="rId19"/>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11" tIns="45653" rIns="91311" bIns="4565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30729" name="Rectangle 9"/>
          <p:cNvSpPr>
            <a:spLocks noChangeAspect="1" noChangeArrowheads="1"/>
          </p:cNvSpPr>
          <p:nvPr>
            <p:custDataLst>
              <p:tags r:id="rId20"/>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11" tIns="45653" rIns="91311" bIns="4565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4925450" name="Text Box 10"/>
          <p:cNvSpPr txBox="1">
            <a:spLocks noChangeArrowheads="1"/>
          </p:cNvSpPr>
          <p:nvPr>
            <p:custDataLst>
              <p:tags r:id="rId21"/>
            </p:custDataLst>
          </p:nvPr>
        </p:nvSpPr>
        <p:spPr bwMode="auto">
          <a:xfrm rot="16200000">
            <a:off x="8262144" y="5664994"/>
            <a:ext cx="1214437" cy="244475"/>
          </a:xfrm>
          <a:prstGeom prst="rect">
            <a:avLst/>
          </a:prstGeom>
          <a:noFill/>
          <a:ln w="9525">
            <a:noFill/>
            <a:miter lim="800000"/>
            <a:headEnd/>
            <a:tailEnd/>
          </a:ln>
          <a:effectLst/>
        </p:spPr>
        <p:txBody>
          <a:bodyPr lIns="91291" tIns="45643" rIns="91291" bIns="45643">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spcBef>
                <a:spcPct val="50000"/>
              </a:spcBef>
            </a:pPr>
            <a:r>
              <a:rPr lang="en-US" altLang="en-US" sz="1000" b="0">
                <a:solidFill>
                  <a:srgbClr val="C0C0C0"/>
                </a:solidFill>
                <a:latin typeface="High Tower Text" charset="0"/>
              </a:rPr>
              <a:t>zdz © mmvii</a:t>
            </a:r>
            <a:endParaRPr lang="en-US" altLang="en-US" sz="2600" b="0">
              <a:solidFill>
                <a:srgbClr val="C0C0C0"/>
              </a:solidFill>
              <a:latin typeface="High Tower Text" charset="0"/>
            </a:endParaRPr>
          </a:p>
        </p:txBody>
      </p:sp>
      <p:sp>
        <p:nvSpPr>
          <p:cNvPr id="30731" name="Rectangle 11"/>
          <p:cNvSpPr>
            <a:spLocks noGrp="1" noChangeArrowheads="1"/>
          </p:cNvSpPr>
          <p:nvPr>
            <p:ph type="title"/>
            <p:custDataLst>
              <p:tags r:id="rId22"/>
            </p:custDataLst>
          </p:nvPr>
        </p:nvSpPr>
        <p:spPr bwMode="auto">
          <a:xfrm>
            <a:off x="457200" y="457200"/>
            <a:ext cx="8229600" cy="6096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291" tIns="45643" rIns="91291" bIns="45643"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548846" r:id="rId1"/>
    <p:sldLayoutId id="2147548847" r:id="rId2"/>
    <p:sldLayoutId id="2147548848" r:id="rId3"/>
    <p:sldLayoutId id="2147548849" r:id="rId4"/>
    <p:sldLayoutId id="2147548850" r:id="rId5"/>
    <p:sldLayoutId id="2147548851" r:id="rId6"/>
    <p:sldLayoutId id="2147548852" r:id="rId7"/>
    <p:sldLayoutId id="2147548853" r:id="rId8"/>
    <p:sldLayoutId id="2147548854" r:id="rId9"/>
    <p:sldLayoutId id="2147548855" r:id="rId10"/>
    <p:sldLayoutId id="2147548856" r:id="rId11"/>
  </p:sldLayoutIdLst>
  <p:hf hdr="0" ftr="0" dt="0"/>
  <p:txStyles>
    <p:titleStyle>
      <a:lvl1pPr algn="l" defTabSz="909638"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6557" algn="l" defTabSz="911531" rtl="0" eaLnBrk="1" fontAlgn="base" hangingPunct="1">
        <a:spcBef>
          <a:spcPct val="0"/>
        </a:spcBef>
        <a:spcAft>
          <a:spcPct val="0"/>
        </a:spcAft>
        <a:defRPr sz="2200">
          <a:solidFill>
            <a:schemeClr val="tx2"/>
          </a:solidFill>
          <a:latin typeface="ITC Officina Sans Book" pitchFamily="34" charset="0"/>
        </a:defRPr>
      </a:lvl6pPr>
      <a:lvl7pPr marL="913116" algn="l" defTabSz="911531" rtl="0" eaLnBrk="1" fontAlgn="base" hangingPunct="1">
        <a:spcBef>
          <a:spcPct val="0"/>
        </a:spcBef>
        <a:spcAft>
          <a:spcPct val="0"/>
        </a:spcAft>
        <a:defRPr sz="2200">
          <a:solidFill>
            <a:schemeClr val="tx2"/>
          </a:solidFill>
          <a:latin typeface="ITC Officina Sans Book" pitchFamily="34" charset="0"/>
        </a:defRPr>
      </a:lvl7pPr>
      <a:lvl8pPr marL="1369677" algn="l" defTabSz="911531" rtl="0" eaLnBrk="1" fontAlgn="base" hangingPunct="1">
        <a:spcBef>
          <a:spcPct val="0"/>
        </a:spcBef>
        <a:spcAft>
          <a:spcPct val="0"/>
        </a:spcAft>
        <a:defRPr sz="2200">
          <a:solidFill>
            <a:schemeClr val="tx2"/>
          </a:solidFill>
          <a:latin typeface="ITC Officina Sans Book" pitchFamily="34" charset="0"/>
        </a:defRPr>
      </a:lvl8pPr>
      <a:lvl9pPr marL="1826233" algn="l" defTabSz="911531" rtl="0" eaLnBrk="1" fontAlgn="base" hangingPunct="1">
        <a:spcBef>
          <a:spcPct val="0"/>
        </a:spcBef>
        <a:spcAft>
          <a:spcPct val="0"/>
        </a:spcAft>
        <a:defRPr sz="2200">
          <a:solidFill>
            <a:schemeClr val="tx2"/>
          </a:solidFill>
          <a:latin typeface="ITC Officina Sans Book" pitchFamily="34" charset="0"/>
        </a:defRPr>
      </a:lvl9pPr>
    </p:titleStyle>
    <p:bodyStyle>
      <a:lvl1pPr marL="339725" indent="-339725" algn="l" defTabSz="909638"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39775" indent="-282575" algn="l" defTabSz="909638"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39825" indent="-227013" algn="l" defTabSz="909638"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595438" indent="-225425" algn="l" defTabSz="909638"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2638" indent="-225425" algn="l" defTabSz="909638"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pattFill prst="wdUpDiag">
          <a:fgClr>
            <a:srgbClr val="0099CC"/>
          </a:fgClr>
          <a:bgClr>
            <a:srgbClr val="FFFF00"/>
          </a:bgClr>
        </a:patt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01" tIns="45653" rIns="91301" bIns="45653" numCol="1" anchor="ctr" anchorCtr="0" compatLnSpc="1">
            <a:prstTxWarp prst="textNoShape">
              <a:avLst/>
            </a:prstTxWarp>
          </a:bodyPr>
          <a:lstStyle/>
          <a:p>
            <a:pPr lvl="0"/>
            <a:r>
              <a:rPr lang="en-US" altLang="en-US"/>
              <a:t>Click to edit Master title style</a:t>
            </a:r>
          </a:p>
        </p:txBody>
      </p:sp>
      <p:sp>
        <p:nvSpPr>
          <p:cNvPr id="43011" name="Rectangle 3"/>
          <p:cNvSpPr>
            <a:spLocks noGrp="1" noChangeArrowheads="1"/>
          </p:cNvSpPr>
          <p:nvPr>
            <p:ph type="body" idx="1"/>
            <p:custDataLst>
              <p:tags r:id="rId14"/>
            </p:custDataLst>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01" tIns="45653" rIns="91301" bIns="4565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004292"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301" tIns="45653" rIns="91301" bIns="45653" numCol="1" anchor="t" anchorCtr="0" compatLnSpc="1">
            <a:prstTxWarp prst="textNoShape">
              <a:avLst/>
            </a:prstTxWarp>
          </a:bodyPr>
          <a:lstStyle>
            <a:lvl1pP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3"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301" tIns="45653" rIns="91301" bIns="45653" numCol="1" anchor="t" anchorCtr="0" compatLnSpc="1">
            <a:prstTxWarp prst="textNoShape">
              <a:avLst/>
            </a:prstTxWarp>
          </a:bodyPr>
          <a:lstStyle>
            <a:lvl1pPr algn="ct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4"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301" tIns="45653" rIns="91301" bIns="45653" numCol="1" anchor="t" anchorCtr="0" compatLnSpc="1">
            <a:prstTxWarp prst="textNoShape">
              <a:avLst/>
            </a:prstTxWarp>
          </a:bodyPr>
          <a:lstStyle>
            <a:lvl1pPr algn="r" eaLnBrk="0" hangingPunct="0">
              <a:defRPr sz="1400" b="0">
                <a:latin typeface="Times New Roman" charset="0"/>
              </a:defRPr>
            </a:lvl1pPr>
          </a:lstStyle>
          <a:p>
            <a:fld id="{6E1F298C-4057-7D4F-87A4-C13500A8951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152" r:id="rId1"/>
    <p:sldLayoutId id="2147548153" r:id="rId2"/>
    <p:sldLayoutId id="2147548154" r:id="rId3"/>
    <p:sldLayoutId id="2147548155" r:id="rId4"/>
    <p:sldLayoutId id="2147548156" r:id="rId5"/>
    <p:sldLayoutId id="2147548157" r:id="rId6"/>
    <p:sldLayoutId id="2147548158" r:id="rId7"/>
    <p:sldLayoutId id="2147548159" r:id="rId8"/>
    <p:sldLayoutId id="2147548160" r:id="rId9"/>
    <p:sldLayoutId id="2147548161" r:id="rId10"/>
    <p:sldLayoutId id="2147548162" r:id="rId11"/>
  </p:sldLayoutIdLst>
  <p:hf hdr="0" ftr="0" dt="0"/>
  <p:txStyles>
    <p:titleStyle>
      <a:lvl1pPr algn="ctr" defTabSz="909638" rtl="0" eaLnBrk="0" fontAlgn="base" hangingPunct="0">
        <a:spcBef>
          <a:spcPct val="0"/>
        </a:spcBef>
        <a:spcAft>
          <a:spcPct val="0"/>
        </a:spcAft>
        <a:defRPr sz="4400">
          <a:solidFill>
            <a:schemeClr val="tx1"/>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4400">
          <a:solidFill>
            <a:schemeClr val="tx1"/>
          </a:solidFill>
          <a:latin typeface="Arial" pitchFamily="-65" charset="0"/>
        </a:defRPr>
      </a:lvl6pPr>
      <a:lvl7pPr marL="913116" algn="ctr" defTabSz="911531" rtl="0" eaLnBrk="1" fontAlgn="base" hangingPunct="1">
        <a:spcBef>
          <a:spcPct val="0"/>
        </a:spcBef>
        <a:spcAft>
          <a:spcPct val="0"/>
        </a:spcAft>
        <a:defRPr sz="4400">
          <a:solidFill>
            <a:schemeClr val="tx1"/>
          </a:solidFill>
          <a:latin typeface="Arial" pitchFamily="-65" charset="0"/>
        </a:defRPr>
      </a:lvl7pPr>
      <a:lvl8pPr marL="1369677" algn="ctr" defTabSz="911531" rtl="0" eaLnBrk="1" fontAlgn="base" hangingPunct="1">
        <a:spcBef>
          <a:spcPct val="0"/>
        </a:spcBef>
        <a:spcAft>
          <a:spcPct val="0"/>
        </a:spcAft>
        <a:defRPr sz="4400">
          <a:solidFill>
            <a:schemeClr val="tx1"/>
          </a:solidFill>
          <a:latin typeface="Arial" pitchFamily="-65" charset="0"/>
        </a:defRPr>
      </a:lvl8pPr>
      <a:lvl9pPr marL="1826233" algn="ctr" defTabSz="911531" rtl="0" eaLnBrk="1" fontAlgn="base" hangingPunct="1">
        <a:spcBef>
          <a:spcPct val="0"/>
        </a:spcBef>
        <a:spcAft>
          <a:spcPct val="0"/>
        </a:spcAft>
        <a:defRPr sz="4400">
          <a:solidFill>
            <a:schemeClr val="tx1"/>
          </a:solidFill>
          <a:latin typeface="Arial" pitchFamily="-65" charset="0"/>
        </a:defRPr>
      </a:lvl9pPr>
    </p:titleStyle>
    <p:bodyStyle>
      <a:lvl1pPr marL="339725" indent="-339725" algn="l" defTabSz="909638" rtl="0" eaLnBrk="0" fontAlgn="base" hangingPunct="0">
        <a:spcBef>
          <a:spcPct val="20000"/>
        </a:spcBef>
        <a:spcAft>
          <a:spcPct val="0"/>
        </a:spcAft>
        <a:buChar char="•"/>
        <a:defRPr sz="3200">
          <a:solidFill>
            <a:srgbClr val="C0C0C0"/>
          </a:solidFill>
          <a:latin typeface="+mn-lt"/>
          <a:ea typeface="ＭＳ Ｐゴシック" pitchFamily="-65" charset="-128"/>
          <a:cs typeface="ＭＳ Ｐゴシック" pitchFamily="-65" charset="-128"/>
        </a:defRPr>
      </a:lvl1pPr>
      <a:lvl2pPr marL="739775" indent="-282575" algn="l" defTabSz="909638" rtl="0" eaLnBrk="0" fontAlgn="base" hangingPunct="0">
        <a:spcBef>
          <a:spcPct val="20000"/>
        </a:spcBef>
        <a:spcAft>
          <a:spcPct val="0"/>
        </a:spcAft>
        <a:buChar char="–"/>
        <a:defRPr sz="2800">
          <a:solidFill>
            <a:srgbClr val="C0C0C0"/>
          </a:solidFill>
          <a:latin typeface="+mn-lt"/>
          <a:ea typeface="ＭＳ Ｐゴシック" pitchFamily="-65" charset="-128"/>
        </a:defRPr>
      </a:lvl2pPr>
      <a:lvl3pPr marL="1139825" indent="-227013" algn="l" defTabSz="909638" rtl="0" eaLnBrk="0" fontAlgn="base" hangingPunct="0">
        <a:spcBef>
          <a:spcPct val="20000"/>
        </a:spcBef>
        <a:spcAft>
          <a:spcPct val="0"/>
        </a:spcAft>
        <a:buChar char="•"/>
        <a:defRPr sz="2400">
          <a:solidFill>
            <a:srgbClr val="C0C0C0"/>
          </a:solidFill>
          <a:latin typeface="+mn-lt"/>
          <a:ea typeface="ＭＳ Ｐゴシック" pitchFamily="-65" charset="-128"/>
        </a:defRPr>
      </a:lvl3pPr>
      <a:lvl4pPr marL="1595438" indent="-225425" algn="l" defTabSz="909638" rtl="0" eaLnBrk="0" fontAlgn="base" hangingPunct="0">
        <a:spcBef>
          <a:spcPct val="20000"/>
        </a:spcBef>
        <a:spcAft>
          <a:spcPct val="0"/>
        </a:spcAft>
        <a:buChar char="–"/>
        <a:defRPr sz="2000">
          <a:solidFill>
            <a:srgbClr val="C0C0C0"/>
          </a:solidFill>
          <a:latin typeface="+mn-lt"/>
          <a:ea typeface="ＭＳ Ｐゴシック" pitchFamily="-65" charset="-128"/>
        </a:defRPr>
      </a:lvl4pPr>
      <a:lvl5pPr marL="2052638" indent="-225425" algn="l" defTabSz="909638" rtl="0" eaLnBrk="0" fontAlgn="base" hangingPunct="0">
        <a:spcBef>
          <a:spcPct val="20000"/>
        </a:spcBef>
        <a:spcAft>
          <a:spcPct val="0"/>
        </a:spcAft>
        <a:buChar char="»"/>
        <a:defRPr sz="2000">
          <a:solidFill>
            <a:srgbClr val="C0C0C0"/>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rgbClr val="C0C0C0"/>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rgbClr val="C0C0C0"/>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rgbClr val="C0C0C0"/>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rgbClr val="C0C0C0"/>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ctr" anchorCtr="0" compatLnSpc="1">
            <a:prstTxWarp prst="textNoShape">
              <a:avLst/>
            </a:prstTxWarp>
          </a:bodyPr>
          <a:lstStyle/>
          <a:p>
            <a:pPr lvl="0"/>
            <a:r>
              <a:rPr lang="en-US" altLang="en-US"/>
              <a:t>Click to edit Master title style</a:t>
            </a:r>
          </a:p>
        </p:txBody>
      </p:sp>
      <p:sp>
        <p:nvSpPr>
          <p:cNvPr id="55299" name="Rectangle 3"/>
          <p:cNvSpPr>
            <a:spLocks noGrp="1" noChangeArrowheads="1"/>
          </p:cNvSpPr>
          <p:nvPr>
            <p:ph type="body" idx="1"/>
            <p:custDataLst>
              <p:tags r:id="rId14"/>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5300" name="Rectangle 4"/>
          <p:cNvSpPr>
            <a:spLocks noChangeArrowheads="1"/>
          </p:cNvSpPr>
          <p:nvPr>
            <p:custDataLst>
              <p:tags r:id="rId15"/>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35" tIns="45966" rIns="91935" bIns="45966"/>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55301" name="Rectangle 5"/>
          <p:cNvSpPr>
            <a:spLocks noChangeArrowheads="1"/>
          </p:cNvSpPr>
          <p:nvPr>
            <p:custDataLst>
              <p:tags r:id="rId16"/>
            </p:custDataLst>
          </p:nvPr>
        </p:nvSpPr>
        <p:spPr bwMode="auto">
          <a:xfrm rot="-5400000">
            <a:off x="7635081" y="5463382"/>
            <a:ext cx="2687637" cy="19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35" tIns="45966" rIns="91935" bIns="45966"/>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fld id="{E48180B6-FA2D-7843-B000-DE58585E7898}" type="slidenum">
              <a:rPr lang="en-US" altLang="en-US">
                <a:solidFill>
                  <a:schemeClr val="folHlink"/>
                </a:solidFill>
              </a:rPr>
              <a:pPr/>
              <a:t>‹#›</a:t>
            </a:fld>
            <a:r>
              <a:rPr lang="en-US" altLang="en-US">
                <a:solidFill>
                  <a:schemeClr val="folHlink"/>
                </a:solidFill>
              </a:rPr>
              <a:t> Lectures.GersteinLab.org </a:t>
            </a:r>
            <a:r>
              <a:rPr lang="en-US" altLang="en-US" b="0">
                <a:solidFill>
                  <a:schemeClr val="folHlink"/>
                </a:solidFill>
              </a:rPr>
              <a:t> </a:t>
            </a:r>
            <a:r>
              <a:rPr lang="en-US" altLang="en-US" sz="900" b="0">
                <a:solidFill>
                  <a:schemeClr val="folHlink"/>
                </a:solidFill>
              </a:rPr>
              <a:t>(c) </a:t>
            </a:r>
          </a:p>
        </p:txBody>
      </p:sp>
    </p:spTree>
  </p:cSld>
  <p:clrMap bg1="lt1" tx1="dk1" bg2="lt2" tx2="dk2" accent1="accent1" accent2="accent2" accent3="accent3" accent4="accent4" accent5="accent5" accent6="accent6" hlink="hlink" folHlink="folHlink"/>
  <p:sldLayoutIdLst>
    <p:sldLayoutId id="2147548163" r:id="rId1"/>
    <p:sldLayoutId id="2147548164" r:id="rId2"/>
    <p:sldLayoutId id="2147548165" r:id="rId3"/>
    <p:sldLayoutId id="2147548166" r:id="rId4"/>
    <p:sldLayoutId id="2147548167" r:id="rId5"/>
    <p:sldLayoutId id="2147548168" r:id="rId6"/>
    <p:sldLayoutId id="2147548169" r:id="rId7"/>
    <p:sldLayoutId id="2147548170" r:id="rId8"/>
    <p:sldLayoutId id="2147548171" r:id="rId9"/>
    <p:sldLayoutId id="2147548172" r:id="rId10"/>
    <p:sldLayoutId id="2147548173" r:id="rId11"/>
  </p:sldLayoutIdLst>
  <p:transition/>
  <p:txStyles>
    <p:titleStyle>
      <a:lvl1pPr algn="ctr" defTabSz="909638" rtl="0" eaLnBrk="0" fontAlgn="base" hangingPunct="0">
        <a:spcBef>
          <a:spcPct val="0"/>
        </a:spcBef>
        <a:spcAft>
          <a:spcPct val="0"/>
        </a:spcAft>
        <a:defRPr sz="3600" b="1" u="sng">
          <a:solidFill>
            <a:srgbClr val="000099"/>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3600" b="1" u="sng">
          <a:solidFill>
            <a:srgbClr val="000099"/>
          </a:solidFill>
          <a:latin typeface="Arial" pitchFamily="-65" charset="0"/>
        </a:defRPr>
      </a:lvl6pPr>
      <a:lvl7pPr marL="913116" algn="ctr" defTabSz="911531" rtl="0" eaLnBrk="1" fontAlgn="base" hangingPunct="1">
        <a:spcBef>
          <a:spcPct val="0"/>
        </a:spcBef>
        <a:spcAft>
          <a:spcPct val="0"/>
        </a:spcAft>
        <a:defRPr sz="3600" b="1" u="sng">
          <a:solidFill>
            <a:srgbClr val="000099"/>
          </a:solidFill>
          <a:latin typeface="Arial" pitchFamily="-65" charset="0"/>
        </a:defRPr>
      </a:lvl7pPr>
      <a:lvl8pPr marL="1369677" algn="ctr" defTabSz="911531" rtl="0" eaLnBrk="1" fontAlgn="base" hangingPunct="1">
        <a:spcBef>
          <a:spcPct val="0"/>
        </a:spcBef>
        <a:spcAft>
          <a:spcPct val="0"/>
        </a:spcAft>
        <a:defRPr sz="3600" b="1" u="sng">
          <a:solidFill>
            <a:srgbClr val="000099"/>
          </a:solidFill>
          <a:latin typeface="Arial" pitchFamily="-65" charset="0"/>
        </a:defRPr>
      </a:lvl8pPr>
      <a:lvl9pPr marL="1826233" algn="ctr" defTabSz="911531"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Symbol" charset="2"/>
        <a:buChar char="à"/>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595438"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2638"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body" idx="1"/>
            <p:custDataLst>
              <p:tags r:id="rId13"/>
            </p:custDataLst>
          </p:nvPr>
        </p:nvSpPr>
        <p:spPr bwMode="auto">
          <a:xfrm>
            <a:off x="457200" y="1143000"/>
            <a:ext cx="8229600" cy="49831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291" tIns="45643" rIns="91291" bIns="4564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726211" name="Rectangle 3"/>
          <p:cNvSpPr>
            <a:spLocks noGrp="1" noChangeArrowheads="1"/>
          </p:cNvSpPr>
          <p:nvPr>
            <p:ph type="dt" sz="half" idx="2"/>
            <p:custDataLst>
              <p:tags r:id="rId14"/>
            </p:custDataLst>
          </p:nvPr>
        </p:nvSpPr>
        <p:spPr bwMode="auto">
          <a:xfrm>
            <a:off x="457200" y="6245225"/>
            <a:ext cx="2133600" cy="476250"/>
          </a:xfrm>
          <a:prstGeom prst="rect">
            <a:avLst/>
          </a:prstGeom>
          <a:noFill/>
          <a:ln w="9525">
            <a:noFill/>
            <a:miter lim="800000"/>
            <a:headEnd/>
            <a:tailEnd/>
          </a:ln>
          <a:effectLst/>
        </p:spPr>
        <p:txBody>
          <a:bodyPr vert="horz" wrap="square" lIns="91291" tIns="45643" rIns="91291" bIns="45643"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2" name="Rectangle 4"/>
          <p:cNvSpPr>
            <a:spLocks noGrp="1" noChangeArrowheads="1"/>
          </p:cNvSpPr>
          <p:nvPr>
            <p:ph type="ftr" sz="quarter" idx="3"/>
            <p:custDataLst>
              <p:tags r:id="rId15"/>
            </p:custDataLst>
          </p:nvPr>
        </p:nvSpPr>
        <p:spPr bwMode="auto">
          <a:xfrm>
            <a:off x="3124200" y="6245225"/>
            <a:ext cx="2895600" cy="476250"/>
          </a:xfrm>
          <a:prstGeom prst="rect">
            <a:avLst/>
          </a:prstGeom>
          <a:noFill/>
          <a:ln w="9525">
            <a:noFill/>
            <a:miter lim="800000"/>
            <a:headEnd/>
            <a:tailEnd/>
          </a:ln>
          <a:effectLst/>
        </p:spPr>
        <p:txBody>
          <a:bodyPr vert="horz" wrap="square" lIns="91291" tIns="45643" rIns="91291" bIns="45643"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3" name="Rectangle 5"/>
          <p:cNvSpPr>
            <a:spLocks noGrp="1" noChangeArrowheads="1"/>
          </p:cNvSpPr>
          <p:nvPr>
            <p:ph type="sldNum" sz="quarter" idx="4"/>
            <p:custDataLst>
              <p:tags r:id="rId16"/>
            </p:custDataLst>
          </p:nvPr>
        </p:nvSpPr>
        <p:spPr bwMode="auto">
          <a:xfrm>
            <a:off x="6553200" y="6245225"/>
            <a:ext cx="2133600" cy="476250"/>
          </a:xfrm>
          <a:prstGeom prst="rect">
            <a:avLst/>
          </a:prstGeom>
          <a:noFill/>
          <a:ln w="9525">
            <a:noFill/>
            <a:miter lim="800000"/>
            <a:headEnd/>
            <a:tailEnd/>
          </a:ln>
          <a:effectLst/>
        </p:spPr>
        <p:txBody>
          <a:bodyPr vert="horz" wrap="square" lIns="91291" tIns="45643" rIns="91291" bIns="45643" numCol="1" anchor="t" anchorCtr="0" compatLnSpc="1">
            <a:prstTxWarp prst="textNoShape">
              <a:avLst/>
            </a:prstTxWarp>
          </a:bodyPr>
          <a:lstStyle>
            <a:lvl1pPr algn="r">
              <a:defRPr sz="1400" b="0"/>
            </a:lvl1pPr>
          </a:lstStyle>
          <a:p>
            <a:fld id="{0763B480-2C41-524B-80D5-A997B998682E}" type="slidenum">
              <a:rPr lang="en-US" altLang="en-US"/>
              <a:pPr/>
              <a:t>‹#›</a:t>
            </a:fld>
            <a:endParaRPr lang="en-US" altLang="en-US"/>
          </a:p>
        </p:txBody>
      </p:sp>
      <p:sp>
        <p:nvSpPr>
          <p:cNvPr id="5726214" name="Text Box 6"/>
          <p:cNvSpPr txBox="1">
            <a:spLocks noChangeArrowheads="1"/>
          </p:cNvSpPr>
          <p:nvPr>
            <p:custDataLst>
              <p:tags r:id="rId17"/>
            </p:custDataLst>
          </p:nvPr>
        </p:nvSpPr>
        <p:spPr bwMode="auto">
          <a:xfrm>
            <a:off x="8382000" y="6248400"/>
            <a:ext cx="604838" cy="496888"/>
          </a:xfrm>
          <a:prstGeom prst="rect">
            <a:avLst/>
          </a:prstGeom>
          <a:noFill/>
          <a:ln w="9525">
            <a:noFill/>
            <a:miter lim="800000"/>
            <a:headEnd/>
            <a:tailEnd/>
          </a:ln>
          <a:effectLst/>
        </p:spPr>
        <p:txBody>
          <a:bodyPr lIns="91291" tIns="45643" rIns="91291" bIns="45643">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r" eaLnBrk="1" hangingPunct="1">
              <a:spcBef>
                <a:spcPct val="50000"/>
              </a:spcBef>
            </a:pPr>
            <a:fld id="{8C38171D-2793-4544-86DA-F75C7D6CD81C}" type="slidenum">
              <a:rPr lang="en-US" altLang="en-US" sz="2600" b="0">
                <a:solidFill>
                  <a:srgbClr val="5F5F5F"/>
                </a:solidFill>
                <a:latin typeface="High Tower Text" charset="0"/>
              </a:rPr>
              <a:pPr algn="r" eaLnBrk="1" hangingPunct="1">
                <a:spcBef>
                  <a:spcPct val="50000"/>
                </a:spcBef>
              </a:pPr>
              <a:t>‹#›</a:t>
            </a:fld>
            <a:endParaRPr lang="en-US" altLang="en-US" sz="2600" b="0">
              <a:solidFill>
                <a:srgbClr val="5F5F5F"/>
              </a:solidFill>
              <a:latin typeface="High Tower Text" charset="0"/>
            </a:endParaRPr>
          </a:p>
        </p:txBody>
      </p:sp>
      <p:sp>
        <p:nvSpPr>
          <p:cNvPr id="56327" name="Rectangle 7"/>
          <p:cNvSpPr>
            <a:spLocks noChangeAspect="1" noChangeArrowheads="1"/>
          </p:cNvSpPr>
          <p:nvPr>
            <p:custDataLst>
              <p:tags r:id="rId18"/>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11" tIns="45653" rIns="91311" bIns="4565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56328" name="Rectangle 8"/>
          <p:cNvSpPr>
            <a:spLocks noChangeAspect="1" noChangeArrowheads="1"/>
          </p:cNvSpPr>
          <p:nvPr>
            <p:custDataLst>
              <p:tags r:id="rId19"/>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11" tIns="45653" rIns="91311" bIns="4565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56329" name="Rectangle 9"/>
          <p:cNvSpPr>
            <a:spLocks noChangeAspect="1" noChangeArrowheads="1"/>
          </p:cNvSpPr>
          <p:nvPr>
            <p:custDataLst>
              <p:tags r:id="rId20"/>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11" tIns="45653" rIns="91311" bIns="4565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56330" name="Rectangle 10"/>
          <p:cNvSpPr>
            <a:spLocks noGrp="1" noChangeArrowheads="1"/>
          </p:cNvSpPr>
          <p:nvPr>
            <p:ph type="title"/>
            <p:custDataLst>
              <p:tags r:id="rId21"/>
            </p:custDataLst>
          </p:nvPr>
        </p:nvSpPr>
        <p:spPr bwMode="auto">
          <a:xfrm>
            <a:off x="457200" y="457200"/>
            <a:ext cx="8229600" cy="6096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291" tIns="45643" rIns="91291" bIns="45643"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548174" r:id="rId1"/>
    <p:sldLayoutId id="2147548175" r:id="rId2"/>
    <p:sldLayoutId id="2147548176" r:id="rId3"/>
    <p:sldLayoutId id="2147548177" r:id="rId4"/>
    <p:sldLayoutId id="2147548178" r:id="rId5"/>
    <p:sldLayoutId id="2147548179" r:id="rId6"/>
    <p:sldLayoutId id="2147548180" r:id="rId7"/>
    <p:sldLayoutId id="2147548181" r:id="rId8"/>
    <p:sldLayoutId id="2147548182" r:id="rId9"/>
    <p:sldLayoutId id="2147548183" r:id="rId10"/>
    <p:sldLayoutId id="2147548184" r:id="rId11"/>
  </p:sldLayoutIdLst>
  <p:hf hdr="0" ftr="0" dt="0"/>
  <p:txStyles>
    <p:titleStyle>
      <a:lvl1pPr algn="l" defTabSz="909638"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6557" algn="l" defTabSz="911531" rtl="0" eaLnBrk="1" fontAlgn="base" hangingPunct="1">
        <a:spcBef>
          <a:spcPct val="0"/>
        </a:spcBef>
        <a:spcAft>
          <a:spcPct val="0"/>
        </a:spcAft>
        <a:defRPr sz="2200">
          <a:solidFill>
            <a:schemeClr val="tx2"/>
          </a:solidFill>
          <a:latin typeface="ITC Officina Sans Book" pitchFamily="34" charset="0"/>
        </a:defRPr>
      </a:lvl6pPr>
      <a:lvl7pPr marL="913116" algn="l" defTabSz="911531" rtl="0" eaLnBrk="1" fontAlgn="base" hangingPunct="1">
        <a:spcBef>
          <a:spcPct val="0"/>
        </a:spcBef>
        <a:spcAft>
          <a:spcPct val="0"/>
        </a:spcAft>
        <a:defRPr sz="2200">
          <a:solidFill>
            <a:schemeClr val="tx2"/>
          </a:solidFill>
          <a:latin typeface="ITC Officina Sans Book" pitchFamily="34" charset="0"/>
        </a:defRPr>
      </a:lvl7pPr>
      <a:lvl8pPr marL="1369677" algn="l" defTabSz="911531" rtl="0" eaLnBrk="1" fontAlgn="base" hangingPunct="1">
        <a:spcBef>
          <a:spcPct val="0"/>
        </a:spcBef>
        <a:spcAft>
          <a:spcPct val="0"/>
        </a:spcAft>
        <a:defRPr sz="2200">
          <a:solidFill>
            <a:schemeClr val="tx2"/>
          </a:solidFill>
          <a:latin typeface="ITC Officina Sans Book" pitchFamily="34" charset="0"/>
        </a:defRPr>
      </a:lvl8pPr>
      <a:lvl9pPr marL="1826233" algn="l" defTabSz="911531" rtl="0" eaLnBrk="1" fontAlgn="base" hangingPunct="1">
        <a:spcBef>
          <a:spcPct val="0"/>
        </a:spcBef>
        <a:spcAft>
          <a:spcPct val="0"/>
        </a:spcAft>
        <a:defRPr sz="2200">
          <a:solidFill>
            <a:schemeClr val="tx2"/>
          </a:solidFill>
          <a:latin typeface="ITC Officina Sans Book" pitchFamily="34" charset="0"/>
        </a:defRPr>
      </a:lvl9pPr>
    </p:titleStyle>
    <p:bodyStyle>
      <a:lvl1pPr marL="339725" indent="-339725" algn="l" defTabSz="909638"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39775" indent="-282575" algn="l" defTabSz="909638"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39825" indent="-227013" algn="l" defTabSz="909638"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595438" indent="-225425" algn="l" defTabSz="909638"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2638" indent="-225425" algn="l" defTabSz="909638"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68610" name="Object 2"/>
          <p:cNvGraphicFramePr>
            <a:graphicFrameLocks noChangeAspect="1"/>
          </p:cNvGraphicFramePr>
          <p:nvPr>
            <p:custDataLst>
              <p:tags r:id="rId13"/>
            </p:custDataLst>
          </p:nvPr>
        </p:nvGraphicFramePr>
        <p:xfrm>
          <a:off x="8385175" y="6096000"/>
          <a:ext cx="606425" cy="609600"/>
        </p:xfrm>
        <a:graphic>
          <a:graphicData uri="http://schemas.openxmlformats.org/presentationml/2006/ole">
            <mc:AlternateContent xmlns:mc="http://schemas.openxmlformats.org/markup-compatibility/2006">
              <mc:Choice xmlns:v="urn:schemas-microsoft-com:vml" Requires="v">
                <p:oleObj name="Image" r:id="rId24" imgW="2222222" imgH="2234921" progId="">
                  <p:embed/>
                </p:oleObj>
              </mc:Choice>
              <mc:Fallback>
                <p:oleObj name="Image" r:id="rId24" imgW="2222222" imgH="2234921" progId="">
                  <p:embed/>
                  <p:pic>
                    <p:nvPicPr>
                      <p:cNvPr id="0" name=""/>
                      <p:cNvPicPr>
                        <a:picLocks noChangeAspect="1" noChangeArrowheads="1"/>
                      </p:cNvPicPr>
                      <p:nvPr/>
                    </p:nvPicPr>
                    <p:blipFill>
                      <a:blip r:embed="rId25">
                        <a:lum bright="40000" contrast="-40000"/>
                        <a:extLst>
                          <a:ext uri="{28A0092B-C50C-407E-A947-70E740481C1C}">
                            <a14:useLocalDpi xmlns:a14="http://schemas.microsoft.com/office/drawing/2010/main" val="0"/>
                          </a:ext>
                        </a:extLst>
                      </a:blip>
                      <a:srcRect/>
                      <a:stretch>
                        <a:fillRect/>
                      </a:stretch>
                    </p:blipFill>
                    <p:spPr bwMode="auto">
                      <a:xfrm>
                        <a:off x="8385175" y="6096000"/>
                        <a:ext cx="606425" cy="609600"/>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chemeClr val="tx1"/>
                            </a:solidFill>
                            <a:miter lim="800000"/>
                            <a:headEnd/>
                            <a:tailEnd/>
                          </a14:hiddenLine>
                        </a:ext>
                      </a:extLst>
                    </p:spPr>
                  </p:pic>
                </p:oleObj>
              </mc:Fallback>
            </mc:AlternateContent>
          </a:graphicData>
        </a:graphic>
      </p:graphicFrame>
      <p:sp>
        <p:nvSpPr>
          <p:cNvPr id="68611" name="Rectangle 3"/>
          <p:cNvSpPr>
            <a:spLocks noGrp="1" noChangeArrowheads="1"/>
          </p:cNvSpPr>
          <p:nvPr>
            <p:ph type="body" idx="1"/>
            <p:custDataLst>
              <p:tags r:id="rId14"/>
            </p:custDataLst>
          </p:nvPr>
        </p:nvSpPr>
        <p:spPr bwMode="auto">
          <a:xfrm>
            <a:off x="457200" y="1143000"/>
            <a:ext cx="8229600" cy="49831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291" tIns="45643" rIns="91291" bIns="4564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7828"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p:spPr>
        <p:txBody>
          <a:bodyPr vert="horz" wrap="square" lIns="91291" tIns="45643" rIns="91291" bIns="45643"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29"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p:spPr>
        <p:txBody>
          <a:bodyPr vert="horz" wrap="square" lIns="91291" tIns="45643" rIns="91291" bIns="45643"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30"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p:spPr>
        <p:txBody>
          <a:bodyPr vert="horz" wrap="square" lIns="91291" tIns="45643" rIns="91291" bIns="45643" numCol="1" anchor="t" anchorCtr="0" compatLnSpc="1">
            <a:prstTxWarp prst="textNoShape">
              <a:avLst/>
            </a:prstTxWarp>
          </a:bodyPr>
          <a:lstStyle>
            <a:lvl1pPr algn="r">
              <a:defRPr sz="1400" b="0"/>
            </a:lvl1pPr>
          </a:lstStyle>
          <a:p>
            <a:fld id="{1A0D551A-3EDE-1947-8C72-705A66CE8ACD}" type="slidenum">
              <a:rPr lang="en-US" altLang="en-US"/>
              <a:pPr/>
              <a:t>‹#›</a:t>
            </a:fld>
            <a:endParaRPr lang="en-US" altLang="en-US"/>
          </a:p>
        </p:txBody>
      </p:sp>
      <p:sp>
        <p:nvSpPr>
          <p:cNvPr id="77831" name="Text Box 7"/>
          <p:cNvSpPr txBox="1">
            <a:spLocks noChangeArrowheads="1"/>
          </p:cNvSpPr>
          <p:nvPr>
            <p:custDataLst>
              <p:tags r:id="rId18"/>
            </p:custDataLst>
          </p:nvPr>
        </p:nvSpPr>
        <p:spPr bwMode="auto">
          <a:xfrm>
            <a:off x="8305800" y="6096000"/>
            <a:ext cx="604838" cy="431800"/>
          </a:xfrm>
          <a:prstGeom prst="rect">
            <a:avLst/>
          </a:prstGeom>
          <a:noFill/>
          <a:ln w="9525">
            <a:noFill/>
            <a:miter lim="800000"/>
            <a:headEnd/>
            <a:tailEnd/>
          </a:ln>
        </p:spPr>
        <p:txBody>
          <a:bodyPr lIns="91291" tIns="45643" rIns="91291" bIns="45643">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r" eaLnBrk="1" hangingPunct="1">
              <a:spcBef>
                <a:spcPct val="50000"/>
              </a:spcBef>
            </a:pPr>
            <a:fld id="{A788A7F9-D34C-CA4F-8343-B15720587C93}" type="slidenum">
              <a:rPr lang="en-US" altLang="en-US" sz="2200" b="0">
                <a:solidFill>
                  <a:srgbClr val="5F5F5F"/>
                </a:solidFill>
                <a:latin typeface="Times New Roman" charset="0"/>
              </a:rPr>
              <a:pPr algn="r" eaLnBrk="1" hangingPunct="1">
                <a:spcBef>
                  <a:spcPct val="50000"/>
                </a:spcBef>
              </a:pPr>
              <a:t>‹#›</a:t>
            </a:fld>
            <a:endParaRPr lang="en-US" altLang="en-US" sz="2200" b="0">
              <a:solidFill>
                <a:srgbClr val="5F5F5F"/>
              </a:solidFill>
              <a:latin typeface="Times New Roman" charset="0"/>
            </a:endParaRPr>
          </a:p>
        </p:txBody>
      </p:sp>
      <p:sp>
        <p:nvSpPr>
          <p:cNvPr id="68616" name="Rectangle 8"/>
          <p:cNvSpPr>
            <a:spLocks noChangeAspect="1" noChangeArrowheads="1"/>
          </p:cNvSpPr>
          <p:nvPr>
            <p:custDataLst>
              <p:tags r:id="rId19"/>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01" tIns="45653" rIns="91301" bIns="45653" anchor="ctr"/>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sz="1800" b="0"/>
          </a:p>
        </p:txBody>
      </p:sp>
      <p:sp>
        <p:nvSpPr>
          <p:cNvPr id="68617" name="Rectangle 9"/>
          <p:cNvSpPr>
            <a:spLocks noChangeAspect="1" noChangeArrowheads="1"/>
          </p:cNvSpPr>
          <p:nvPr>
            <p:custDataLst>
              <p:tags r:id="rId20"/>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01" tIns="45653" rIns="91301" bIns="45653" anchor="ctr"/>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sz="1800" b="0"/>
          </a:p>
        </p:txBody>
      </p:sp>
      <p:sp>
        <p:nvSpPr>
          <p:cNvPr id="68618" name="Rectangle 10"/>
          <p:cNvSpPr>
            <a:spLocks noChangeAspect="1" noChangeArrowheads="1"/>
          </p:cNvSpPr>
          <p:nvPr>
            <p:custDataLst>
              <p:tags r:id="rId21"/>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01" tIns="45653" rIns="91301" bIns="45653" anchor="ctr"/>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sz="1800" b="0"/>
          </a:p>
        </p:txBody>
      </p:sp>
      <p:sp>
        <p:nvSpPr>
          <p:cNvPr id="77835" name="Text Box 11"/>
          <p:cNvSpPr txBox="1">
            <a:spLocks noChangeArrowheads="1"/>
          </p:cNvSpPr>
          <p:nvPr>
            <p:custDataLst>
              <p:tags r:id="rId22"/>
            </p:custDataLst>
          </p:nvPr>
        </p:nvSpPr>
        <p:spPr bwMode="auto">
          <a:xfrm rot="16200000">
            <a:off x="8262144" y="5290344"/>
            <a:ext cx="1214437" cy="244475"/>
          </a:xfrm>
          <a:prstGeom prst="rect">
            <a:avLst/>
          </a:prstGeom>
          <a:noFill/>
          <a:ln w="9525">
            <a:noFill/>
            <a:miter lim="800000"/>
            <a:headEnd/>
            <a:tailEnd/>
          </a:ln>
        </p:spPr>
        <p:txBody>
          <a:bodyPr lIns="91291" tIns="45643" rIns="91291" bIns="45643">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spcBef>
                <a:spcPct val="50000"/>
              </a:spcBef>
            </a:pPr>
            <a:r>
              <a:rPr lang="en-US" altLang="en-US" sz="1000" b="0">
                <a:solidFill>
                  <a:srgbClr val="C0C0C0"/>
                </a:solidFill>
                <a:latin typeface="Times New Roman" charset="0"/>
              </a:rPr>
              <a:t>zdz © mmvii</a:t>
            </a:r>
            <a:endParaRPr lang="en-US" altLang="en-US" sz="2600" b="0">
              <a:solidFill>
                <a:srgbClr val="C0C0C0"/>
              </a:solidFill>
              <a:latin typeface="Times New Roman" charset="0"/>
            </a:endParaRPr>
          </a:p>
        </p:txBody>
      </p:sp>
      <p:sp>
        <p:nvSpPr>
          <p:cNvPr id="68620" name="Rectangle 12"/>
          <p:cNvSpPr>
            <a:spLocks noGrp="1" noChangeArrowheads="1"/>
          </p:cNvSpPr>
          <p:nvPr>
            <p:ph type="title"/>
            <p:custDataLst>
              <p:tags r:id="rId23"/>
            </p:custDataLst>
          </p:nvPr>
        </p:nvSpPr>
        <p:spPr bwMode="auto">
          <a:xfrm>
            <a:off x="457200" y="457200"/>
            <a:ext cx="8229600" cy="6096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291" tIns="45643" rIns="91291" bIns="45643"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548185" r:id="rId1"/>
    <p:sldLayoutId id="2147548186" r:id="rId2"/>
    <p:sldLayoutId id="2147548187" r:id="rId3"/>
    <p:sldLayoutId id="2147548188" r:id="rId4"/>
    <p:sldLayoutId id="2147548189" r:id="rId5"/>
    <p:sldLayoutId id="2147548190" r:id="rId6"/>
    <p:sldLayoutId id="2147548191" r:id="rId7"/>
    <p:sldLayoutId id="2147548192" r:id="rId8"/>
    <p:sldLayoutId id="2147548193" r:id="rId9"/>
    <p:sldLayoutId id="2147548194" r:id="rId10"/>
    <p:sldLayoutId id="2147548195" r:id="rId11"/>
  </p:sldLayoutIdLst>
  <p:hf hdr="0" ftr="0" dt="0"/>
  <p:txStyles>
    <p:titleStyle>
      <a:lvl1pPr algn="l" defTabSz="909638" rtl="0" eaLnBrk="0" fontAlgn="base" hangingPunct="0">
        <a:spcBef>
          <a:spcPct val="0"/>
        </a:spcBef>
        <a:spcAft>
          <a:spcPct val="0"/>
        </a:spcAft>
        <a:defRPr sz="2000">
          <a:solidFill>
            <a:schemeClr val="tx2"/>
          </a:solidFill>
          <a:latin typeface="+mj-lt"/>
          <a:ea typeface="+mj-ea"/>
          <a:cs typeface="+mj-cs"/>
        </a:defRPr>
      </a:lvl1pPr>
      <a:lvl2pPr algn="l" defTabSz="909638"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2pPr>
      <a:lvl3pPr algn="l" defTabSz="909638"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3pPr>
      <a:lvl4pPr algn="l" defTabSz="909638"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4pPr>
      <a:lvl5pPr algn="l" defTabSz="909638"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5pPr>
      <a:lvl6pPr marL="456557" algn="l" defTabSz="911531"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6pPr>
      <a:lvl7pPr marL="913116" algn="l" defTabSz="911531"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7pPr>
      <a:lvl8pPr marL="1369677" algn="l" defTabSz="911531"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8pPr>
      <a:lvl9pPr marL="1826233" algn="l" defTabSz="911531"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9pPr>
    </p:titleStyle>
    <p:bodyStyle>
      <a:lvl1pPr marL="339725" indent="-339725" algn="l" defTabSz="909638" rtl="0" eaLnBrk="0" fontAlgn="base" hangingPunct="0">
        <a:spcBef>
          <a:spcPct val="20000"/>
        </a:spcBef>
        <a:spcAft>
          <a:spcPct val="0"/>
        </a:spcAft>
        <a:buSzPct val="125000"/>
        <a:buFont typeface="Times New Roman" charset="0"/>
        <a:buChar char="▪"/>
        <a:defRPr sz="1600">
          <a:solidFill>
            <a:schemeClr val="tx1"/>
          </a:solidFill>
          <a:latin typeface="+mn-lt"/>
          <a:ea typeface="+mn-ea"/>
          <a:cs typeface="+mn-cs"/>
        </a:defRPr>
      </a:lvl1pPr>
      <a:lvl2pPr marL="739775" indent="-282575" algn="l" defTabSz="909638" rtl="0" eaLnBrk="0" fontAlgn="base" hangingPunct="0">
        <a:spcBef>
          <a:spcPct val="20000"/>
        </a:spcBef>
        <a:spcAft>
          <a:spcPct val="0"/>
        </a:spcAft>
        <a:buSzPct val="125000"/>
        <a:buFont typeface="Times New Roman" charset="0"/>
        <a:buChar char="▫"/>
        <a:defRPr sz="1400">
          <a:solidFill>
            <a:schemeClr val="tx1"/>
          </a:solidFill>
          <a:latin typeface="+mn-lt"/>
          <a:ea typeface="+mn-ea"/>
        </a:defRPr>
      </a:lvl2pPr>
      <a:lvl3pPr marL="1139825" indent="-227013" algn="l" defTabSz="909638" rtl="0" eaLnBrk="0" fontAlgn="base" hangingPunct="0">
        <a:spcBef>
          <a:spcPct val="20000"/>
        </a:spcBef>
        <a:spcAft>
          <a:spcPct val="0"/>
        </a:spcAft>
        <a:buChar char="•"/>
        <a:defRPr sz="1200">
          <a:solidFill>
            <a:schemeClr val="tx1"/>
          </a:solidFill>
          <a:latin typeface="+mn-lt"/>
          <a:ea typeface="+mn-ea"/>
        </a:defRPr>
      </a:lvl3pPr>
      <a:lvl4pPr marL="1595438" indent="-225425" algn="l" defTabSz="909638" rtl="0" eaLnBrk="0" fontAlgn="base" hangingPunct="0">
        <a:spcBef>
          <a:spcPct val="20000"/>
        </a:spcBef>
        <a:spcAft>
          <a:spcPct val="0"/>
        </a:spcAft>
        <a:buChar char="–"/>
        <a:defRPr sz="1000">
          <a:solidFill>
            <a:schemeClr val="tx1"/>
          </a:solidFill>
          <a:latin typeface="+mn-lt"/>
          <a:ea typeface="+mn-ea"/>
        </a:defRPr>
      </a:lvl4pPr>
      <a:lvl5pPr marL="2052638" indent="-225425" algn="l" defTabSz="909638" rtl="0" eaLnBrk="0" fontAlgn="base" hangingPunct="0">
        <a:spcBef>
          <a:spcPct val="20000"/>
        </a:spcBef>
        <a:spcAft>
          <a:spcPct val="0"/>
        </a:spcAft>
        <a:buChar char="»"/>
        <a:defRPr sz="800">
          <a:solidFill>
            <a:schemeClr val="tx1"/>
          </a:solidFill>
          <a:latin typeface="+mn-lt"/>
          <a:ea typeface="+mn-ea"/>
        </a:defRPr>
      </a:lvl5pPr>
      <a:lvl6pPr marL="2511071" indent="-228279" algn="l" defTabSz="911531" rtl="0" eaLnBrk="1" fontAlgn="base" hangingPunct="1">
        <a:spcBef>
          <a:spcPct val="20000"/>
        </a:spcBef>
        <a:spcAft>
          <a:spcPct val="0"/>
        </a:spcAft>
        <a:buChar char="»"/>
        <a:defRPr sz="800">
          <a:solidFill>
            <a:schemeClr val="tx1"/>
          </a:solidFill>
          <a:latin typeface="+mn-lt"/>
          <a:ea typeface="+mn-ea"/>
        </a:defRPr>
      </a:lvl6pPr>
      <a:lvl7pPr marL="2967632" indent="-228279" algn="l" defTabSz="911531" rtl="0" eaLnBrk="1" fontAlgn="base" hangingPunct="1">
        <a:spcBef>
          <a:spcPct val="20000"/>
        </a:spcBef>
        <a:spcAft>
          <a:spcPct val="0"/>
        </a:spcAft>
        <a:buChar char="»"/>
        <a:defRPr sz="800">
          <a:solidFill>
            <a:schemeClr val="tx1"/>
          </a:solidFill>
          <a:latin typeface="+mn-lt"/>
          <a:ea typeface="+mn-ea"/>
        </a:defRPr>
      </a:lvl7pPr>
      <a:lvl8pPr marL="3424188" indent="-228279" algn="l" defTabSz="911531" rtl="0" eaLnBrk="1" fontAlgn="base" hangingPunct="1">
        <a:spcBef>
          <a:spcPct val="20000"/>
        </a:spcBef>
        <a:spcAft>
          <a:spcPct val="0"/>
        </a:spcAft>
        <a:buChar char="»"/>
        <a:defRPr sz="800">
          <a:solidFill>
            <a:schemeClr val="tx1"/>
          </a:solidFill>
          <a:latin typeface="+mn-lt"/>
          <a:ea typeface="+mn-ea"/>
        </a:defRPr>
      </a:lvl8pPr>
      <a:lvl9pPr marL="3880749" indent="-228279" algn="l" defTabSz="911531" rtl="0" eaLnBrk="1" fontAlgn="base" hangingPunct="1">
        <a:spcBef>
          <a:spcPct val="20000"/>
        </a:spcBef>
        <a:spcAft>
          <a:spcPct val="0"/>
        </a:spcAft>
        <a:buChar char="»"/>
        <a:defRPr sz="800">
          <a:solidFill>
            <a:schemeClr val="tx1"/>
          </a:solidFill>
          <a:latin typeface="+mn-lt"/>
          <a:ea typeface="+mn-ea"/>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0898" name="Rectangle 5"/>
          <p:cNvSpPr>
            <a:spLocks noGrp="1" noChangeArrowheads="1"/>
          </p:cNvSpPr>
          <p:nvPr>
            <p:ph type="title"/>
            <p:custDataLst>
              <p:tags r:id="rId3"/>
            </p:custDataLst>
          </p:nvPr>
        </p:nvSpPr>
        <p:spPr bwMode="auto">
          <a:xfrm>
            <a:off x="122238" y="234950"/>
            <a:ext cx="8793162" cy="2921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title style</a:t>
            </a:r>
          </a:p>
        </p:txBody>
      </p:sp>
      <p:sp>
        <p:nvSpPr>
          <p:cNvPr id="80899" name="Rectangle 6"/>
          <p:cNvSpPr>
            <a:spLocks noGrp="1" noChangeArrowheads="1"/>
          </p:cNvSpPr>
          <p:nvPr>
            <p:ph type="body" idx="1"/>
            <p:custDataLst>
              <p:tags r:id="rId4"/>
            </p:custDataLst>
          </p:nvPr>
        </p:nvSpPr>
        <p:spPr bwMode="auto">
          <a:xfrm>
            <a:off x="125413" y="1298575"/>
            <a:ext cx="8793162" cy="125571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6" name="doc id"/>
          <p:cNvSpPr>
            <a:spLocks noGrp="1" noChangeArrowheads="1"/>
          </p:cNvSpPr>
          <p:nvPr>
            <p:ph type="ftr" sz="quarter" idx="3"/>
            <p:custDataLst>
              <p:tags r:id="rId5"/>
            </p:custDataLst>
          </p:nvPr>
        </p:nvSpPr>
        <p:spPr bwMode="auto">
          <a:xfrm>
            <a:off x="8915400" y="36513"/>
            <a:ext cx="0" cy="123825"/>
          </a:xfrm>
          <a:prstGeom prst="rect">
            <a:avLst/>
          </a:prstGeom>
          <a:ln>
            <a:miter lim="800000"/>
            <a:headEnd/>
            <a:tailEnd/>
          </a:ln>
        </p:spPr>
        <p:txBody>
          <a:bodyPr vert="horz" wrap="none" lIns="0" tIns="0" rIns="0" bIns="0" numCol="1" anchor="t" anchorCtr="0" compatLnSpc="1">
            <a:prstTxWarp prst="textNoShape">
              <a:avLst/>
            </a:prstTxWarp>
            <a:spAutoFit/>
          </a:bodyPr>
          <a:lstStyle>
            <a:lvl1pPr algn="r">
              <a:defRPr sz="800" b="0">
                <a:solidFill>
                  <a:srgbClr val="000000"/>
                </a:solidFill>
                <a:latin typeface="Arial" pitchFamily="-107" charset="0"/>
                <a:ea typeface="ＭＳ Ｐゴシック" pitchFamily="-107" charset="-128"/>
                <a:cs typeface="ＭＳ Ｐゴシック" pitchFamily="-107" charset="-128"/>
              </a:defRPr>
            </a:lvl1pPr>
          </a:lstStyle>
          <a:p>
            <a:pPr>
              <a:defRPr/>
            </a:pPr>
            <a:endParaRPr lang="de-DE"/>
          </a:p>
        </p:txBody>
      </p:sp>
    </p:spTree>
  </p:cSld>
  <p:clrMap bg1="lt1" tx1="dk1" bg2="lt2" tx2="dk2" accent1="accent1" accent2="accent2" accent3="accent3" accent4="accent4" accent5="accent5" accent6="accent6" hlink="hlink" folHlink="folHlink"/>
  <p:sldLayoutIdLst>
    <p:sldLayoutId id="2147548857" r:id="rId1"/>
  </p:sldLayoutIdLst>
  <p:hf hdr="0" dt="0"/>
  <p:txStyles>
    <p:titleStyle>
      <a:lvl1pPr algn="l" defTabSz="909638" rtl="0" eaLnBrk="0" fontAlgn="base" hangingPunct="0">
        <a:spcBef>
          <a:spcPct val="0"/>
        </a:spcBef>
        <a:spcAft>
          <a:spcPct val="0"/>
        </a:spcAft>
        <a:defRPr sz="1900" b="1">
          <a:solidFill>
            <a:schemeClr val="tx2"/>
          </a:solidFill>
          <a:latin typeface="Arial" pitchFamily="-65" charset="0"/>
          <a:ea typeface="+mj-ea"/>
          <a:cs typeface="+mj-cs"/>
        </a:defRPr>
      </a:lvl1pPr>
      <a:lvl2pPr algn="l" defTabSz="909638"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2pPr>
      <a:lvl3pPr algn="l" defTabSz="909638"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3pPr>
      <a:lvl4pPr algn="l" defTabSz="909638"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4pPr>
      <a:lvl5pPr algn="l" defTabSz="909638"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5pPr>
      <a:lvl6pPr marL="456557" algn="l" defTabSz="911531" rtl="0" eaLnBrk="1" fontAlgn="base" hangingPunct="1">
        <a:spcBef>
          <a:spcPct val="0"/>
        </a:spcBef>
        <a:spcAft>
          <a:spcPct val="0"/>
        </a:spcAft>
        <a:defRPr sz="1900" b="1">
          <a:solidFill>
            <a:schemeClr val="tx2"/>
          </a:solidFill>
          <a:latin typeface="Arial" pitchFamily="-65" charset="0"/>
        </a:defRPr>
      </a:lvl6pPr>
      <a:lvl7pPr marL="913116" algn="l" defTabSz="911531" rtl="0" eaLnBrk="1" fontAlgn="base" hangingPunct="1">
        <a:spcBef>
          <a:spcPct val="0"/>
        </a:spcBef>
        <a:spcAft>
          <a:spcPct val="0"/>
        </a:spcAft>
        <a:defRPr sz="1900" b="1">
          <a:solidFill>
            <a:schemeClr val="tx2"/>
          </a:solidFill>
          <a:latin typeface="Arial" pitchFamily="-65" charset="0"/>
        </a:defRPr>
      </a:lvl7pPr>
      <a:lvl8pPr marL="1369677" algn="l" defTabSz="911531" rtl="0" eaLnBrk="1" fontAlgn="base" hangingPunct="1">
        <a:spcBef>
          <a:spcPct val="0"/>
        </a:spcBef>
        <a:spcAft>
          <a:spcPct val="0"/>
        </a:spcAft>
        <a:defRPr sz="1900" b="1">
          <a:solidFill>
            <a:schemeClr val="tx2"/>
          </a:solidFill>
          <a:latin typeface="Arial" pitchFamily="-65" charset="0"/>
        </a:defRPr>
      </a:lvl8pPr>
      <a:lvl9pPr marL="1826233" algn="l" defTabSz="911531" rtl="0" eaLnBrk="1" fontAlgn="base" hangingPunct="1">
        <a:spcBef>
          <a:spcPct val="0"/>
        </a:spcBef>
        <a:spcAft>
          <a:spcPct val="0"/>
        </a:spcAft>
        <a:defRPr sz="1900" b="1">
          <a:solidFill>
            <a:schemeClr val="tx2"/>
          </a:solidFill>
          <a:latin typeface="Arial" pitchFamily="-65" charset="0"/>
        </a:defRPr>
      </a:lvl9pPr>
    </p:titleStyle>
    <p:bodyStyle>
      <a:lvl1pPr marL="339725" indent="-339725" algn="l" defTabSz="909638" rtl="0" eaLnBrk="0" fontAlgn="base" hangingPunct="0">
        <a:spcBef>
          <a:spcPct val="0"/>
        </a:spcBef>
        <a:spcAft>
          <a:spcPct val="0"/>
        </a:spcAft>
        <a:buSzPct val="120000"/>
        <a:buChar char="•"/>
        <a:defRPr sz="1600">
          <a:solidFill>
            <a:schemeClr val="tx1"/>
          </a:solidFill>
          <a:latin typeface="Arial" pitchFamily="-65" charset="0"/>
          <a:ea typeface="+mn-ea"/>
          <a:cs typeface="+mn-cs"/>
        </a:defRPr>
      </a:lvl1pPr>
      <a:lvl2pPr marL="144463" indent="-142875" algn="l" defTabSz="909638" rtl="0" eaLnBrk="0" fontAlgn="base" hangingPunct="0">
        <a:spcBef>
          <a:spcPct val="0"/>
        </a:spcBef>
        <a:spcAft>
          <a:spcPct val="0"/>
        </a:spcAft>
        <a:buSzPct val="120000"/>
        <a:buChar char="•"/>
        <a:defRPr sz="1600">
          <a:solidFill>
            <a:schemeClr val="tx1"/>
          </a:solidFill>
          <a:latin typeface="Arial" pitchFamily="-65" charset="0"/>
          <a:ea typeface="+mn-ea"/>
        </a:defRPr>
      </a:lvl2pPr>
      <a:lvl3pPr marL="298450" indent="-149225" algn="l" defTabSz="909638" rtl="0" eaLnBrk="0" fontAlgn="base" hangingPunct="0">
        <a:spcBef>
          <a:spcPct val="0"/>
        </a:spcBef>
        <a:spcAft>
          <a:spcPct val="0"/>
        </a:spcAft>
        <a:buChar char="–"/>
        <a:defRPr sz="1600">
          <a:solidFill>
            <a:schemeClr val="tx1"/>
          </a:solidFill>
          <a:latin typeface="Arial" pitchFamily="-65" charset="0"/>
          <a:ea typeface="+mn-ea"/>
        </a:defRPr>
      </a:lvl3pPr>
      <a:lvl4pPr marL="438150" indent="-134938" algn="l" defTabSz="909638" rtl="0" eaLnBrk="0" fontAlgn="base" hangingPunct="0">
        <a:spcBef>
          <a:spcPct val="0"/>
        </a:spcBef>
        <a:spcAft>
          <a:spcPct val="0"/>
        </a:spcAft>
        <a:buSzPct val="89000"/>
        <a:buChar char="•"/>
        <a:defRPr sz="1600">
          <a:solidFill>
            <a:schemeClr val="tx1"/>
          </a:solidFill>
          <a:latin typeface="Arial" pitchFamily="-65" charset="0"/>
          <a:ea typeface="+mn-ea"/>
        </a:defRPr>
      </a:lvl4pPr>
      <a:lvl5pPr marL="590550" indent="-147638" algn="l" defTabSz="909638" rtl="0" eaLnBrk="0" fontAlgn="base" hangingPunct="0">
        <a:spcBef>
          <a:spcPct val="0"/>
        </a:spcBef>
        <a:spcAft>
          <a:spcPct val="0"/>
        </a:spcAft>
        <a:buSzPct val="75000"/>
        <a:buChar char="–"/>
        <a:defRPr sz="1600">
          <a:solidFill>
            <a:schemeClr val="tx1"/>
          </a:solidFill>
          <a:latin typeface="Arial" pitchFamily="-65" charset="0"/>
          <a:ea typeface="+mn-ea"/>
        </a:defRPr>
      </a:lvl5pPr>
      <a:lvl6pPr marL="1049450" indent="-150602" algn="l" defTabSz="911531" rtl="0" eaLnBrk="1" fontAlgn="base" hangingPunct="1">
        <a:spcBef>
          <a:spcPct val="0"/>
        </a:spcBef>
        <a:spcAft>
          <a:spcPct val="0"/>
        </a:spcAft>
        <a:buSzPct val="75000"/>
        <a:buChar char="–"/>
        <a:defRPr sz="1600">
          <a:solidFill>
            <a:schemeClr val="tx1"/>
          </a:solidFill>
          <a:latin typeface="+mn-lt"/>
          <a:ea typeface="+mn-ea"/>
        </a:defRPr>
      </a:lvl6pPr>
      <a:lvl7pPr marL="1506012" indent="-150602" algn="l" defTabSz="911531" rtl="0" eaLnBrk="1" fontAlgn="base" hangingPunct="1">
        <a:spcBef>
          <a:spcPct val="0"/>
        </a:spcBef>
        <a:spcAft>
          <a:spcPct val="0"/>
        </a:spcAft>
        <a:buSzPct val="75000"/>
        <a:buChar char="–"/>
        <a:defRPr sz="1600">
          <a:solidFill>
            <a:schemeClr val="tx1"/>
          </a:solidFill>
          <a:latin typeface="+mn-lt"/>
          <a:ea typeface="+mn-ea"/>
        </a:defRPr>
      </a:lvl7pPr>
      <a:lvl8pPr marL="1962566" indent="-150602" algn="l" defTabSz="911531" rtl="0" eaLnBrk="1" fontAlgn="base" hangingPunct="1">
        <a:spcBef>
          <a:spcPct val="0"/>
        </a:spcBef>
        <a:spcAft>
          <a:spcPct val="0"/>
        </a:spcAft>
        <a:buSzPct val="75000"/>
        <a:buChar char="–"/>
        <a:defRPr sz="1600">
          <a:solidFill>
            <a:schemeClr val="tx1"/>
          </a:solidFill>
          <a:latin typeface="+mn-lt"/>
          <a:ea typeface="+mn-ea"/>
        </a:defRPr>
      </a:lvl8pPr>
      <a:lvl9pPr marL="2419126" indent="-150602" algn="l" defTabSz="911531" rtl="0" eaLnBrk="1" fontAlgn="base" hangingPunct="1">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21890" name="Rectangle 2"/>
          <p:cNvSpPr>
            <a:spLocks noGrp="1" noChangeArrowheads="1"/>
          </p:cNvSpPr>
          <p:nvPr>
            <p:ph type="title"/>
            <p:custDataLst>
              <p:tags r:id="rId3"/>
            </p:custDataLst>
          </p:nvPr>
        </p:nvSpPr>
        <p:spPr bwMode="auto">
          <a:xfrm>
            <a:off x="457200" y="381000"/>
            <a:ext cx="8229600" cy="1371600"/>
          </a:xfrm>
          <a:prstGeom prst="rect">
            <a:avLst/>
          </a:prstGeom>
          <a:noFill/>
          <a:ln w="9525">
            <a:noFill/>
            <a:miter lim="800000"/>
            <a:headEnd/>
            <a:tailEnd/>
          </a:ln>
          <a:effectLst/>
        </p:spPr>
        <p:txBody>
          <a:bodyPr vert="horz" wrap="square" lIns="91311" tIns="45653" rIns="91311" bIns="45653" numCol="1" anchor="ctr" anchorCtr="0" compatLnSpc="1">
            <a:prstTxWarp prst="textNoShape">
              <a:avLst/>
            </a:prstTxWarp>
          </a:bodyPr>
          <a:lstStyle/>
          <a:p>
            <a:pPr lvl="0"/>
            <a:r>
              <a:rPr lang="en-US"/>
              <a:t>Click to edit Master title style</a:t>
            </a:r>
          </a:p>
        </p:txBody>
      </p:sp>
      <p:sp>
        <p:nvSpPr>
          <p:cNvPr id="421891" name="Rectangle 3"/>
          <p:cNvSpPr>
            <a:spLocks noGrp="1" noChangeArrowheads="1"/>
          </p:cNvSpPr>
          <p:nvPr>
            <p:ph type="body" idx="1"/>
            <p:custDataLst>
              <p:tags r:id="rId4"/>
            </p:custDataLst>
          </p:nvPr>
        </p:nvSpPr>
        <p:spPr bwMode="auto">
          <a:xfrm>
            <a:off x="457200" y="1981200"/>
            <a:ext cx="8229600" cy="4114800"/>
          </a:xfrm>
          <a:prstGeom prst="rect">
            <a:avLst/>
          </a:prstGeom>
          <a:noFill/>
          <a:ln w="9525">
            <a:noFill/>
            <a:miter lim="800000"/>
            <a:headEnd/>
            <a:tailEnd/>
          </a:ln>
          <a:effectLst/>
        </p:spPr>
        <p:txBody>
          <a:bodyPr vert="horz" wrap="square" lIns="91311" tIns="45653" rIns="91311" bIns="4565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quarter" idx="2"/>
            <p:custDataLst>
              <p:tags r:id="rId5"/>
            </p:custDataLst>
          </p:nvPr>
        </p:nvSpPr>
        <p:spPr bwMode="auto">
          <a:xfrm>
            <a:off x="457200" y="6245225"/>
            <a:ext cx="2133600" cy="476250"/>
          </a:xfrm>
          <a:prstGeom prst="rect">
            <a:avLst/>
          </a:prstGeom>
          <a:ln>
            <a:miter lim="800000"/>
            <a:headEnd/>
            <a:tailEnd/>
          </a:ln>
        </p:spPr>
        <p:txBody>
          <a:bodyPr vert="horz" wrap="square" lIns="91311" tIns="45653" rIns="91311" bIns="45653" numCol="1" anchor="b" anchorCtr="0" compatLnSpc="1">
            <a:prstTxWarp prst="textNoShape">
              <a:avLst/>
            </a:prstTxWarp>
          </a:bodyPr>
          <a:lstStyle>
            <a:lvl1pPr>
              <a:defRPr sz="1400" b="0">
                <a:effectLst>
                  <a:outerShdw blurRad="38100" dist="38100" dir="2700000" algn="tl">
                    <a:srgbClr val="000000"/>
                  </a:outerShdw>
                </a:effectLst>
              </a:defRPr>
            </a:lvl1pPr>
          </a:lstStyle>
          <a:p>
            <a:fld id="{2AB55099-BCCE-184C-961A-8BEF54E57198}" type="datetime1">
              <a:rPr lang="en-US" altLang="en-US"/>
              <a:pPr/>
              <a:t>2/11/23</a:t>
            </a:fld>
            <a:endParaRPr lang="en-US" altLang="en-US"/>
          </a:p>
        </p:txBody>
      </p:sp>
      <p:sp>
        <p:nvSpPr>
          <p:cNvPr id="8" name="Rectangle 5"/>
          <p:cNvSpPr>
            <a:spLocks noGrp="1" noChangeArrowheads="1"/>
          </p:cNvSpPr>
          <p:nvPr>
            <p:ph type="ftr" sz="quarter" idx="3"/>
            <p:custDataLst>
              <p:tags r:id="rId6"/>
            </p:custDataLst>
          </p:nvPr>
        </p:nvSpPr>
        <p:spPr bwMode="auto">
          <a:xfrm>
            <a:off x="3124200" y="6245225"/>
            <a:ext cx="2895600" cy="476250"/>
          </a:xfrm>
          <a:prstGeom prst="rect">
            <a:avLst/>
          </a:prstGeom>
          <a:ln>
            <a:miter lim="800000"/>
            <a:headEnd/>
            <a:tailEnd/>
          </a:ln>
        </p:spPr>
        <p:txBody>
          <a:bodyPr vert="horz" wrap="square" lIns="91311" tIns="45653" rIns="91311" bIns="45653" numCol="1" anchor="b" anchorCtr="0" compatLnSpc="1">
            <a:prstTxWarp prst="textNoShape">
              <a:avLst/>
            </a:prstTxWarp>
          </a:bodyPr>
          <a:lstStyle>
            <a:lvl1pPr algn="ctr">
              <a:defRPr sz="1400" b="0">
                <a:effectLst>
                  <a:outerShdw blurRad="38100" dist="38100" dir="2700000" algn="tl">
                    <a:srgbClr val="000000"/>
                  </a:outerShdw>
                </a:effectLst>
                <a:latin typeface="Arial" pitchFamily="-107" charset="0"/>
                <a:ea typeface="ＭＳ Ｐゴシック" pitchFamily="-107" charset="-128"/>
                <a:cs typeface="ＭＳ Ｐゴシック" pitchFamily="-107" charset="-128"/>
              </a:defRPr>
            </a:lvl1pPr>
          </a:lstStyle>
          <a:p>
            <a:pPr>
              <a:defRPr/>
            </a:pPr>
            <a:endParaRPr lang="en-US"/>
          </a:p>
        </p:txBody>
      </p:sp>
      <p:sp>
        <p:nvSpPr>
          <p:cNvPr id="9" name="Rectangle 6"/>
          <p:cNvSpPr>
            <a:spLocks noGrp="1" noChangeArrowheads="1"/>
          </p:cNvSpPr>
          <p:nvPr>
            <p:ph type="sldNum" sz="quarter" idx="4"/>
            <p:custDataLst>
              <p:tags r:id="rId7"/>
            </p:custDataLst>
          </p:nvPr>
        </p:nvSpPr>
        <p:spPr bwMode="auto">
          <a:xfrm>
            <a:off x="6553200" y="6245225"/>
            <a:ext cx="2133600" cy="476250"/>
          </a:xfrm>
          <a:prstGeom prst="rect">
            <a:avLst/>
          </a:prstGeom>
          <a:ln>
            <a:miter lim="800000"/>
            <a:headEnd/>
            <a:tailEnd/>
          </a:ln>
        </p:spPr>
        <p:txBody>
          <a:bodyPr vert="horz" wrap="square" lIns="91311" tIns="45653" rIns="91311" bIns="45653" numCol="1" anchor="b" anchorCtr="0" compatLnSpc="1">
            <a:prstTxWarp prst="textNoShape">
              <a:avLst/>
            </a:prstTxWarp>
          </a:bodyPr>
          <a:lstStyle>
            <a:lvl1pPr algn="r">
              <a:defRPr sz="1400" b="0">
                <a:effectLst>
                  <a:outerShdw blurRad="38100" dist="38100" dir="2700000" algn="tl">
                    <a:srgbClr val="000000"/>
                  </a:outerShdw>
                </a:effectLst>
              </a:defRPr>
            </a:lvl1pPr>
          </a:lstStyle>
          <a:p>
            <a:fld id="{90466813-7807-4743-9F99-C6E9FEACB31F}"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548196"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5pPr>
      <a:lvl6pPr marL="456557"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6pPr>
      <a:lvl7pPr marL="913116"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7pPr>
      <a:lvl8pPr marL="1369677"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8pPr>
      <a:lvl9pPr marL="1826233"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9pPr>
    </p:titleStyle>
    <p:bodyStyle>
      <a:lvl1pPr marL="339725" indent="-339725" algn="l" rtl="0" eaLnBrk="0" fontAlgn="base" hangingPunct="0">
        <a:spcBef>
          <a:spcPct val="20000"/>
        </a:spcBef>
        <a:spcAft>
          <a:spcPct val="0"/>
        </a:spcAft>
        <a:buClr>
          <a:schemeClr val="hlink"/>
        </a:buClr>
        <a:buSzPct val="65000"/>
        <a:buFont typeface="Wingdings" charset="2"/>
        <a:buChar char="n"/>
        <a:defRPr sz="3200">
          <a:solidFill>
            <a:schemeClr val="tx1"/>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marL="739775" indent="-282575" algn="l" rtl="0" eaLnBrk="0" fontAlgn="base" hangingPunct="0">
        <a:spcBef>
          <a:spcPct val="20000"/>
        </a:spcBef>
        <a:spcAft>
          <a:spcPct val="0"/>
        </a:spcAft>
        <a:buClr>
          <a:schemeClr val="folHlink"/>
        </a:buClr>
        <a:buSzPct val="65000"/>
        <a:buFont typeface="Wingdings" charset="2"/>
        <a:buChar char="n"/>
        <a:defRPr sz="28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2pPr>
      <a:lvl3pPr marL="1139825" indent="-225425" algn="l" rtl="0" eaLnBrk="0" fontAlgn="base" hangingPunct="0">
        <a:spcBef>
          <a:spcPct val="20000"/>
        </a:spcBef>
        <a:spcAft>
          <a:spcPct val="0"/>
        </a:spcAft>
        <a:buClr>
          <a:schemeClr val="hlink"/>
        </a:buClr>
        <a:buSzPct val="65000"/>
        <a:buFont typeface="Wingdings" charset="2"/>
        <a:buChar char="n"/>
        <a:defRPr sz="24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3pPr>
      <a:lvl4pPr marL="1595438" indent="-225425" algn="l" rtl="0" eaLnBrk="0" fontAlgn="base" hangingPunct="0">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4pPr>
      <a:lvl5pPr marL="2052638" indent="-225425" algn="l" rtl="0" eaLnBrk="0" fontAlgn="base" hangingPunct="0">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5pPr>
      <a:lvl6pPr marL="2511071" indent="-228279"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6pPr>
      <a:lvl7pPr marL="2967632" indent="-228279"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7pPr>
      <a:lvl8pPr marL="3424188" indent="-228279"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8pPr>
      <a:lvl9pPr marL="3880749" indent="-228279"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custDataLst>
              <p:tags r:id="rId10"/>
            </p:custDataLst>
          </p:nvPr>
        </p:nvSpPr>
        <p:spPr bwMode="auto">
          <a:xfrm>
            <a:off x="685800" y="609600"/>
            <a:ext cx="7772400" cy="1143000"/>
          </a:xfrm>
          <a:prstGeom prst="rect">
            <a:avLst/>
          </a:prstGeom>
          <a:solidFill>
            <a:schemeClr val="bg1"/>
          </a:solidFill>
          <a:ln>
            <a:noFill/>
          </a:ln>
          <a:extLst>
            <a:ext uri="{FAA26D3D-D897-4be2-8F04-BA451C77F1D7}">
              <ma14:placeholderFlag xmlns=""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ctr" anchorCtr="0" compatLnSpc="1">
            <a:prstTxWarp prst="textNoShape">
              <a:avLst/>
            </a:prstTxWarp>
          </a:bodyPr>
          <a:lstStyle/>
          <a:p>
            <a:pPr lvl="0"/>
            <a:r>
              <a:rPr lang="en-US" altLang="en-US"/>
              <a:t>Click to edit Master title style</a:t>
            </a:r>
          </a:p>
        </p:txBody>
      </p:sp>
      <p:sp>
        <p:nvSpPr>
          <p:cNvPr id="84995" name="Rectangle 3"/>
          <p:cNvSpPr>
            <a:spLocks noGrp="1" noChangeArrowheads="1"/>
          </p:cNvSpPr>
          <p:nvPr>
            <p:ph type="body" idx="1"/>
            <p:custDataLst>
              <p:tags r:id="rId11"/>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548858" r:id="rId1"/>
    <p:sldLayoutId id="2147548859" r:id="rId2"/>
    <p:sldLayoutId id="2147548860" r:id="rId3"/>
    <p:sldLayoutId id="2147548861" r:id="rId4"/>
    <p:sldLayoutId id="2147548862" r:id="rId5"/>
    <p:sldLayoutId id="2147548863" r:id="rId6"/>
    <p:sldLayoutId id="2147548864" r:id="rId7"/>
    <p:sldLayoutId id="2147548865" r:id="rId8"/>
  </p:sldLayoutIdLst>
  <p:transition/>
  <p:txStyles>
    <p:titleStyle>
      <a:lvl1pPr algn="ctr" rtl="0" eaLnBrk="0" fontAlgn="base" hangingPunct="0">
        <a:spcBef>
          <a:spcPct val="0"/>
        </a:spcBef>
        <a:spcAft>
          <a:spcPct val="0"/>
        </a:spcAft>
        <a:defRPr sz="3200" b="1" u="sng">
          <a:solidFill>
            <a:srgbClr val="0000CC"/>
          </a:solidFill>
          <a:latin typeface="Arial" pitchFamily="-109" charset="0"/>
          <a:ea typeface="+mj-ea"/>
          <a:cs typeface="+mj-cs"/>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6557" algn="ctr" rtl="0" eaLnBrk="1" fontAlgn="base" hangingPunct="1">
        <a:spcBef>
          <a:spcPct val="0"/>
        </a:spcBef>
        <a:spcAft>
          <a:spcPct val="0"/>
        </a:spcAft>
        <a:defRPr sz="3200" b="1" u="sng">
          <a:solidFill>
            <a:srgbClr val="0000CC"/>
          </a:solidFill>
          <a:latin typeface="Arial" pitchFamily="-65" charset="0"/>
        </a:defRPr>
      </a:lvl6pPr>
      <a:lvl7pPr marL="913116" algn="ctr" rtl="0" eaLnBrk="1" fontAlgn="base" hangingPunct="1">
        <a:spcBef>
          <a:spcPct val="0"/>
        </a:spcBef>
        <a:spcAft>
          <a:spcPct val="0"/>
        </a:spcAft>
        <a:defRPr sz="3200" b="1" u="sng">
          <a:solidFill>
            <a:srgbClr val="0000CC"/>
          </a:solidFill>
          <a:latin typeface="Arial" pitchFamily="-65" charset="0"/>
        </a:defRPr>
      </a:lvl7pPr>
      <a:lvl8pPr marL="1369677" algn="ctr" rtl="0" eaLnBrk="1" fontAlgn="base" hangingPunct="1">
        <a:spcBef>
          <a:spcPct val="0"/>
        </a:spcBef>
        <a:spcAft>
          <a:spcPct val="0"/>
        </a:spcAft>
        <a:defRPr sz="3200" b="1" u="sng">
          <a:solidFill>
            <a:srgbClr val="0000CC"/>
          </a:solidFill>
          <a:latin typeface="Arial" pitchFamily="-65" charset="0"/>
        </a:defRPr>
      </a:lvl8pPr>
      <a:lvl9pPr marL="1826233" algn="ctr" rtl="0" eaLnBrk="1" fontAlgn="base" hangingPunct="1">
        <a:spcBef>
          <a:spcPct val="0"/>
        </a:spcBef>
        <a:spcAft>
          <a:spcPct val="0"/>
        </a:spcAft>
        <a:defRPr sz="3200" b="1" u="sng">
          <a:solidFill>
            <a:srgbClr val="0000CC"/>
          </a:solidFill>
          <a:latin typeface="Arial" pitchFamily="-65" charset="0"/>
        </a:defRPr>
      </a:lvl9pPr>
    </p:titleStyle>
    <p:bodyStyle>
      <a:lvl1pPr marL="225425" indent="-225425" algn="l" rtl="0" eaLnBrk="0" fontAlgn="base" hangingPunct="0">
        <a:spcBef>
          <a:spcPct val="20000"/>
        </a:spcBef>
        <a:spcAft>
          <a:spcPct val="0"/>
        </a:spcAft>
        <a:buChar char="•"/>
        <a:defRPr sz="2400">
          <a:solidFill>
            <a:schemeClr val="tx1"/>
          </a:solidFill>
          <a:latin typeface="Arial" pitchFamily="-109" charset="0"/>
          <a:ea typeface="+mn-ea"/>
          <a:cs typeface="+mn-cs"/>
        </a:defRPr>
      </a:lvl1pPr>
      <a:lvl2pPr marL="568325" indent="-225425" algn="l" rtl="0" eaLnBrk="0" fontAlgn="base" hangingPunct="0">
        <a:spcBef>
          <a:spcPct val="20000"/>
        </a:spcBef>
        <a:spcAft>
          <a:spcPct val="0"/>
        </a:spcAft>
        <a:buFont typeface="Symbol" charset="2"/>
        <a:buChar char="à"/>
        <a:defRPr sz="2000">
          <a:solidFill>
            <a:schemeClr val="tx1"/>
          </a:solidFill>
          <a:latin typeface="Arial" pitchFamily="-109" charset="0"/>
          <a:ea typeface="+mn-ea"/>
        </a:defRPr>
      </a:lvl2pPr>
      <a:lvl3pPr marL="911225" indent="-225425" algn="l" rtl="0" eaLnBrk="0" fontAlgn="base" hangingPunct="0">
        <a:spcBef>
          <a:spcPct val="20000"/>
        </a:spcBef>
        <a:spcAft>
          <a:spcPct val="0"/>
        </a:spcAft>
        <a:buChar char="•"/>
        <a:defRPr sz="2000">
          <a:solidFill>
            <a:schemeClr val="tx1"/>
          </a:solidFill>
          <a:latin typeface="Arial" pitchFamily="-109" charset="0"/>
          <a:ea typeface="+mn-ea"/>
        </a:defRPr>
      </a:lvl3pPr>
      <a:lvl4pPr marL="1258888" indent="-230188" algn="l" rtl="0" eaLnBrk="0" fontAlgn="base" hangingPunct="0">
        <a:spcBef>
          <a:spcPct val="20000"/>
        </a:spcBef>
        <a:spcAft>
          <a:spcPct val="0"/>
        </a:spcAft>
        <a:buChar char="–"/>
        <a:defRPr sz="2000">
          <a:solidFill>
            <a:schemeClr val="tx1"/>
          </a:solidFill>
          <a:latin typeface="Arial" pitchFamily="-109" charset="0"/>
          <a:ea typeface="+mn-ea"/>
        </a:defRPr>
      </a:lvl4pPr>
      <a:lvl5pPr marL="1595438" indent="-220663" algn="l" rtl="0" eaLnBrk="0" fontAlgn="base" hangingPunct="0">
        <a:spcBef>
          <a:spcPct val="20000"/>
        </a:spcBef>
        <a:spcAft>
          <a:spcPct val="0"/>
        </a:spcAft>
        <a:buChar char="»"/>
        <a:defRPr sz="2000">
          <a:solidFill>
            <a:schemeClr val="tx1"/>
          </a:solidFill>
          <a:latin typeface="Arial" pitchFamily="-109" charset="0"/>
          <a:ea typeface="+mn-ea"/>
        </a:defRPr>
      </a:lvl5pPr>
      <a:lvl6pPr marL="2054512" indent="-223525" algn="l" rtl="0" eaLnBrk="1" fontAlgn="base" hangingPunct="1">
        <a:spcBef>
          <a:spcPct val="20000"/>
        </a:spcBef>
        <a:spcAft>
          <a:spcPct val="0"/>
        </a:spcAft>
        <a:buChar char="»"/>
        <a:defRPr sz="2000">
          <a:solidFill>
            <a:schemeClr val="tx1"/>
          </a:solidFill>
          <a:latin typeface="+mn-lt"/>
          <a:ea typeface="+mn-ea"/>
        </a:defRPr>
      </a:lvl6pPr>
      <a:lvl7pPr marL="2511071" indent="-223525" algn="l" rtl="0" eaLnBrk="1" fontAlgn="base" hangingPunct="1">
        <a:spcBef>
          <a:spcPct val="20000"/>
        </a:spcBef>
        <a:spcAft>
          <a:spcPct val="0"/>
        </a:spcAft>
        <a:buChar char="»"/>
        <a:defRPr sz="2000">
          <a:solidFill>
            <a:schemeClr val="tx1"/>
          </a:solidFill>
          <a:latin typeface="+mn-lt"/>
          <a:ea typeface="+mn-ea"/>
        </a:defRPr>
      </a:lvl7pPr>
      <a:lvl8pPr marL="2967632" indent="-223525" algn="l" rtl="0" eaLnBrk="1" fontAlgn="base" hangingPunct="1">
        <a:spcBef>
          <a:spcPct val="20000"/>
        </a:spcBef>
        <a:spcAft>
          <a:spcPct val="0"/>
        </a:spcAft>
        <a:buChar char="»"/>
        <a:defRPr sz="2000">
          <a:solidFill>
            <a:schemeClr val="tx1"/>
          </a:solidFill>
          <a:latin typeface="+mn-lt"/>
          <a:ea typeface="+mn-ea"/>
        </a:defRPr>
      </a:lvl8pPr>
      <a:lvl9pPr marL="3424188" indent="-223525"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custDataLst>
              <p:tags r:id="rId15"/>
            </p:custDataLst>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63" rIns="91320" bIns="45663"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custDataLst>
              <p:tags r:id="rId16"/>
            </p:custDataLst>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63" rIns="91320" bIns="4566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custDataLst>
              <p:tags r:id="rId17"/>
            </p:custDataLst>
          </p:nvPr>
        </p:nvSpPr>
        <p:spPr>
          <a:xfrm>
            <a:off x="457200" y="6356350"/>
            <a:ext cx="2133600" cy="365125"/>
          </a:xfrm>
          <a:prstGeom prst="rect">
            <a:avLst/>
          </a:prstGeom>
        </p:spPr>
        <p:txBody>
          <a:bodyPr vert="horz" wrap="square" lIns="91320" tIns="45663" rIns="91320" bIns="45663" numCol="1" anchor="ctr" anchorCtr="0" compatLnSpc="1">
            <a:prstTxWarp prst="textNoShape">
              <a:avLst/>
            </a:prstTxWarp>
          </a:bodyPr>
          <a:lstStyle>
            <a:lvl1pPr>
              <a:defRPr>
                <a:solidFill>
                  <a:srgbClr val="898989"/>
                </a:solidFill>
              </a:defRPr>
            </a:lvl1pPr>
          </a:lstStyle>
          <a:p>
            <a:fld id="{0B6389C9-0BA7-0640-B7F9-EFBB98CF32B5}" type="datetime1">
              <a:rPr lang="en-US" altLang="en-US"/>
              <a:pPr/>
              <a:t>2/11/23</a:t>
            </a:fld>
            <a:endParaRPr lang="en-US" altLang="en-US"/>
          </a:p>
        </p:txBody>
      </p:sp>
      <p:sp>
        <p:nvSpPr>
          <p:cNvPr id="5" name="Footer Placeholder 4"/>
          <p:cNvSpPr>
            <a:spLocks noGrp="1"/>
          </p:cNvSpPr>
          <p:nvPr>
            <p:ph type="ftr" sz="quarter" idx="3"/>
            <p:custDataLst>
              <p:tags r:id="rId18"/>
            </p:custDataLst>
          </p:nvPr>
        </p:nvSpPr>
        <p:spPr>
          <a:xfrm>
            <a:off x="3124200" y="6356350"/>
            <a:ext cx="2895600" cy="365125"/>
          </a:xfrm>
          <a:prstGeom prst="rect">
            <a:avLst/>
          </a:prstGeom>
        </p:spPr>
        <p:txBody>
          <a:bodyPr vert="horz" lIns="91320" tIns="45663" rIns="91320" bIns="45663"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custDataLst>
              <p:tags r:id="rId19"/>
            </p:custDataLst>
          </p:nvPr>
        </p:nvSpPr>
        <p:spPr>
          <a:xfrm>
            <a:off x="6553200" y="6356350"/>
            <a:ext cx="2133600" cy="365125"/>
          </a:xfrm>
          <a:prstGeom prst="rect">
            <a:avLst/>
          </a:prstGeom>
        </p:spPr>
        <p:txBody>
          <a:bodyPr vert="horz" wrap="square" lIns="91320" tIns="45663" rIns="91320" bIns="45663" numCol="1" anchor="ctr" anchorCtr="0" compatLnSpc="1">
            <a:prstTxWarp prst="textNoShape">
              <a:avLst/>
            </a:prstTxWarp>
          </a:bodyPr>
          <a:lstStyle>
            <a:lvl1pPr algn="r">
              <a:defRPr>
                <a:solidFill>
                  <a:srgbClr val="898989"/>
                </a:solidFill>
              </a:defRPr>
            </a:lvl1pPr>
          </a:lstStyle>
          <a:p>
            <a:fld id="{29C41846-A296-704D-AA00-912AC148FB9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024" r:id="rId1"/>
    <p:sldLayoutId id="2147548025" r:id="rId2"/>
    <p:sldLayoutId id="2147548026" r:id="rId3"/>
    <p:sldLayoutId id="2147548027" r:id="rId4"/>
    <p:sldLayoutId id="2147548028" r:id="rId5"/>
    <p:sldLayoutId id="2147548029" r:id="rId6"/>
    <p:sldLayoutId id="2147548030" r:id="rId7"/>
    <p:sldLayoutId id="2147548031" r:id="rId8"/>
    <p:sldLayoutId id="2147548032" r:id="rId9"/>
    <p:sldLayoutId id="2147548033" r:id="rId10"/>
    <p:sldLayoutId id="2147548034" r:id="rId11"/>
    <p:sldLayoutId id="2147548839" r:id="rId12"/>
    <p:sldLayoutId id="2147548840" r:id="rId13"/>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6631" algn="ctr" defTabSz="456631"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3264" algn="ctr" defTabSz="456631"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69896" algn="ctr" defTabSz="456631"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6526" algn="ctr" defTabSz="456631"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597025"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4225"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1474" indent="-228316" algn="l" defTabSz="456631" rtl="0" eaLnBrk="1" latinLnBrk="0" hangingPunct="1">
        <a:spcBef>
          <a:spcPct val="20000"/>
        </a:spcBef>
        <a:buFont typeface="Arial"/>
        <a:buChar char="•"/>
        <a:defRPr sz="2000" kern="1200">
          <a:solidFill>
            <a:schemeClr val="tx1"/>
          </a:solidFill>
          <a:latin typeface="+mn-lt"/>
          <a:ea typeface="+mn-ea"/>
          <a:cs typeface="+mn-cs"/>
        </a:defRPr>
      </a:lvl6pPr>
      <a:lvl7pPr marL="2968106" indent="-228316" algn="l" defTabSz="456631" rtl="0" eaLnBrk="1" latinLnBrk="0" hangingPunct="1">
        <a:spcBef>
          <a:spcPct val="20000"/>
        </a:spcBef>
        <a:buFont typeface="Arial"/>
        <a:buChar char="•"/>
        <a:defRPr sz="2000" kern="1200">
          <a:solidFill>
            <a:schemeClr val="tx1"/>
          </a:solidFill>
          <a:latin typeface="+mn-lt"/>
          <a:ea typeface="+mn-ea"/>
          <a:cs typeface="+mn-cs"/>
        </a:defRPr>
      </a:lvl7pPr>
      <a:lvl8pPr marL="3424738" indent="-228316" algn="l" defTabSz="456631" rtl="0" eaLnBrk="1" latinLnBrk="0" hangingPunct="1">
        <a:spcBef>
          <a:spcPct val="20000"/>
        </a:spcBef>
        <a:buFont typeface="Arial"/>
        <a:buChar char="•"/>
        <a:defRPr sz="2000" kern="1200">
          <a:solidFill>
            <a:schemeClr val="tx1"/>
          </a:solidFill>
          <a:latin typeface="+mn-lt"/>
          <a:ea typeface="+mn-ea"/>
          <a:cs typeface="+mn-cs"/>
        </a:defRPr>
      </a:lvl8pPr>
      <a:lvl9pPr marL="3881368" indent="-228316" algn="l" defTabSz="45663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custDataLst>
              <p:tags r:id="rId14"/>
            </p:custDataLst>
          </p:nvPr>
        </p:nvSpPr>
        <p:spPr bwMode="auto">
          <a:xfrm>
            <a:off x="685800" y="609600"/>
            <a:ext cx="7772400" cy="1143000"/>
          </a:xfrm>
          <a:prstGeom prst="rect">
            <a:avLst/>
          </a:prstGeom>
          <a:solidFill>
            <a:schemeClr val="bg1"/>
          </a:solidFill>
          <a:ln>
            <a:noFill/>
          </a:ln>
          <a:extLst>
            <a:ext uri="{FAA26D3D-D897-4be2-8F04-BA451C77F1D7}">
              <ma14:placeholderFlag xmlns=""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ctr" anchorCtr="0" compatLnSpc="1">
            <a:prstTxWarp prst="textNoShape">
              <a:avLst/>
            </a:prstTxWarp>
          </a:bodyPr>
          <a:lstStyle/>
          <a:p>
            <a:pPr lvl="0"/>
            <a:r>
              <a:rPr lang="en-US" altLang="en-US"/>
              <a:t>Click to edit Master title style</a:t>
            </a:r>
          </a:p>
        </p:txBody>
      </p:sp>
      <p:sp>
        <p:nvSpPr>
          <p:cNvPr id="94211" name="Rectangle 3"/>
          <p:cNvSpPr>
            <a:spLocks noGrp="1" noChangeArrowheads="1"/>
          </p:cNvSpPr>
          <p:nvPr>
            <p:ph type="body" idx="1"/>
            <p:custDataLst>
              <p:tags r:id="rId15"/>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4068" name="Rectangle 4"/>
          <p:cNvSpPr>
            <a:spLocks noGrp="1" noChangeArrowheads="1"/>
          </p:cNvSpPr>
          <p:nvPr>
            <p:ph type="sldNum" sz="quarter" idx="4"/>
            <p:custDataLst>
              <p:tags r:id="rId16"/>
            </p:custDataLst>
          </p:nvPr>
        </p:nvSpPr>
        <p:spPr bwMode="auto">
          <a:xfrm rot="16200000">
            <a:off x="6838950" y="4543426"/>
            <a:ext cx="4237037" cy="258762"/>
          </a:xfrm>
          <a:prstGeom prst="rect">
            <a:avLst/>
          </a:prstGeom>
          <a:noFill/>
          <a:ln w="9525">
            <a:noFill/>
            <a:miter lim="800000"/>
            <a:headEnd/>
            <a:tailEnd/>
          </a:ln>
          <a:effectLst/>
        </p:spPr>
        <p:txBody>
          <a:bodyPr vert="horz" wrap="square" lIns="91945" tIns="45971" rIns="91945" bIns="45971" numCol="1" anchor="t" anchorCtr="0" compatLnSpc="1">
            <a:prstTxWarp prst="textNoShape">
              <a:avLst/>
            </a:prstTxWarp>
          </a:bodyPr>
          <a:lstStyle>
            <a:lvl1pPr eaLnBrk="0" hangingPunct="0">
              <a:defRPr>
                <a:solidFill>
                  <a:schemeClr val="bg1"/>
                </a:solidFill>
              </a:defRPr>
            </a:lvl1pPr>
          </a:lstStyle>
          <a:p>
            <a:fld id="{587F30D2-7E30-1543-867C-79FDEC7550CA}" type="slidenum">
              <a:rPr lang="en-US" altLang="en-US"/>
              <a:pPr/>
              <a:t>‹#›</a:t>
            </a:fld>
            <a:r>
              <a:rPr lang="en-US" altLang="en-US"/>
              <a:t>   (c) Mark Gerstein, 2002, Yale, bioinfo.mbb.yale.edu</a:t>
            </a:r>
          </a:p>
        </p:txBody>
      </p:sp>
      <p:sp>
        <p:nvSpPr>
          <p:cNvPr id="94213" name="Rectangle 5"/>
          <p:cNvSpPr>
            <a:spLocks noChangeArrowheads="1"/>
          </p:cNvSpPr>
          <p:nvPr>
            <p:custDataLst>
              <p:tags r:id="rId17"/>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7" name="Rectangle 6"/>
          <p:cNvSpPr>
            <a:spLocks noChangeArrowheads="1"/>
          </p:cNvSpPr>
          <p:nvPr>
            <p:custDataLst>
              <p:tags r:id="rId18"/>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23CDB94-7FA4-954B-A309-7CCCA0D4AB44}"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Tree>
  </p:cSld>
  <p:clrMap bg1="lt1" tx1="dk1" bg2="lt2" tx2="dk2" accent1="accent1" accent2="accent2" accent3="accent3" accent4="accent4" accent5="accent5" accent6="accent6" hlink="hlink" folHlink="folHlink"/>
  <p:sldLayoutIdLst>
    <p:sldLayoutId id="2147548866" r:id="rId1"/>
    <p:sldLayoutId id="2147548867" r:id="rId2"/>
    <p:sldLayoutId id="2147548868" r:id="rId3"/>
    <p:sldLayoutId id="2147548869" r:id="rId4"/>
    <p:sldLayoutId id="2147548870" r:id="rId5"/>
    <p:sldLayoutId id="2147548871" r:id="rId6"/>
    <p:sldLayoutId id="2147548872" r:id="rId7"/>
    <p:sldLayoutId id="2147548873" r:id="rId8"/>
    <p:sldLayoutId id="2147548874" r:id="rId9"/>
    <p:sldLayoutId id="2147548197" r:id="rId10"/>
    <p:sldLayoutId id="2147548198" r:id="rId11"/>
    <p:sldLayoutId id="2147548199" r:id="rId12"/>
  </p:sldLayoutIdLst>
  <p:transition/>
  <p:txStyles>
    <p:titleStyle>
      <a:lvl1pPr algn="ctr" rtl="0" eaLnBrk="0" fontAlgn="base" hangingPunct="0">
        <a:spcBef>
          <a:spcPct val="0"/>
        </a:spcBef>
        <a:spcAft>
          <a:spcPct val="0"/>
        </a:spcAft>
        <a:defRPr sz="3200" b="1" u="sng">
          <a:solidFill>
            <a:srgbClr val="0000CC"/>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6557" algn="ctr" rtl="0" eaLnBrk="1" fontAlgn="base" hangingPunct="1">
        <a:spcBef>
          <a:spcPct val="0"/>
        </a:spcBef>
        <a:spcAft>
          <a:spcPct val="0"/>
        </a:spcAft>
        <a:defRPr sz="3200" b="1" u="sng">
          <a:solidFill>
            <a:srgbClr val="0000CC"/>
          </a:solidFill>
          <a:latin typeface="Arial" pitchFamily="-65" charset="0"/>
        </a:defRPr>
      </a:lvl6pPr>
      <a:lvl7pPr marL="913116" algn="ctr" rtl="0" eaLnBrk="1" fontAlgn="base" hangingPunct="1">
        <a:spcBef>
          <a:spcPct val="0"/>
        </a:spcBef>
        <a:spcAft>
          <a:spcPct val="0"/>
        </a:spcAft>
        <a:defRPr sz="3200" b="1" u="sng">
          <a:solidFill>
            <a:srgbClr val="0000CC"/>
          </a:solidFill>
          <a:latin typeface="Arial" pitchFamily="-65" charset="0"/>
        </a:defRPr>
      </a:lvl7pPr>
      <a:lvl8pPr marL="1369677" algn="ctr" rtl="0" eaLnBrk="1" fontAlgn="base" hangingPunct="1">
        <a:spcBef>
          <a:spcPct val="0"/>
        </a:spcBef>
        <a:spcAft>
          <a:spcPct val="0"/>
        </a:spcAft>
        <a:defRPr sz="3200" b="1" u="sng">
          <a:solidFill>
            <a:srgbClr val="0000CC"/>
          </a:solidFill>
          <a:latin typeface="Arial" pitchFamily="-65" charset="0"/>
        </a:defRPr>
      </a:lvl8pPr>
      <a:lvl9pPr marL="1826233" algn="ctr" rtl="0" eaLnBrk="1" fontAlgn="base" hangingPunct="1">
        <a:spcBef>
          <a:spcPct val="0"/>
        </a:spcBef>
        <a:spcAft>
          <a:spcPct val="0"/>
        </a:spcAft>
        <a:defRPr sz="3200" b="1" u="sng">
          <a:solidFill>
            <a:srgbClr val="0000CC"/>
          </a:solidFill>
          <a:latin typeface="Arial" pitchFamily="-65" charset="0"/>
        </a:defRPr>
      </a:lvl9pPr>
    </p:titleStyle>
    <p:bodyStyle>
      <a:lvl1pPr marL="225425" indent="-225425"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2pPr>
      <a:lvl3pPr marL="911225" indent="-225425"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258888" indent="-230188"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595438" indent="-220663"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054512"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511071"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2967632"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424188"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custDataLst>
              <p:tags r:id="rId13"/>
            </p:custDataLst>
          </p:nvPr>
        </p:nvSpPr>
        <p:spPr bwMode="auto">
          <a:xfrm>
            <a:off x="685800" y="609600"/>
            <a:ext cx="7772400" cy="1143000"/>
          </a:xfrm>
          <a:prstGeom prst="rect">
            <a:avLst/>
          </a:prstGeom>
          <a:solidFill>
            <a:schemeClr val="bg1"/>
          </a:solidFill>
          <a:ln>
            <a:noFill/>
          </a:ln>
          <a:extLst>
            <a:ext uri="{FAA26D3D-D897-4be2-8F04-BA451C77F1D7}">
              <ma14:placeholderFlag xmlns=""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ctr" anchorCtr="0" compatLnSpc="1">
            <a:prstTxWarp prst="textNoShape">
              <a:avLst/>
            </a:prstTxWarp>
          </a:bodyPr>
          <a:lstStyle/>
          <a:p>
            <a:pPr lvl="0"/>
            <a:r>
              <a:rPr lang="en-US" altLang="zh-TW"/>
              <a:t>Click to edit Master title style</a:t>
            </a:r>
          </a:p>
        </p:txBody>
      </p:sp>
      <p:sp>
        <p:nvSpPr>
          <p:cNvPr id="98307" name="Rectangle 3"/>
          <p:cNvSpPr>
            <a:spLocks noGrp="1" noChangeArrowheads="1"/>
          </p:cNvSpPr>
          <p:nvPr>
            <p:ph type="body" idx="1"/>
            <p:custDataLst>
              <p:tags r:id="rId14"/>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44068" name="Rectangle 4"/>
          <p:cNvSpPr>
            <a:spLocks noGrp="1" noChangeArrowheads="1"/>
          </p:cNvSpPr>
          <p:nvPr>
            <p:ph type="sldNum" sz="quarter" idx="4"/>
            <p:custDataLst>
              <p:tags r:id="rId15"/>
            </p:custDataLst>
          </p:nvPr>
        </p:nvSpPr>
        <p:spPr bwMode="auto">
          <a:xfrm rot="16200000">
            <a:off x="6838950" y="4543426"/>
            <a:ext cx="4237037" cy="258762"/>
          </a:xfrm>
          <a:prstGeom prst="rect">
            <a:avLst/>
          </a:prstGeom>
          <a:noFill/>
          <a:ln w="9525">
            <a:noFill/>
            <a:miter lim="800000"/>
            <a:headEnd/>
            <a:tailEnd/>
          </a:ln>
          <a:effectLst/>
        </p:spPr>
        <p:txBody>
          <a:bodyPr vert="horz" wrap="square" lIns="91945" tIns="45971" rIns="91945" bIns="45971" numCol="1" anchor="t" anchorCtr="0" compatLnSpc="1">
            <a:prstTxWarp prst="textNoShape">
              <a:avLst/>
            </a:prstTxWarp>
          </a:bodyPr>
          <a:lstStyle>
            <a:lvl1pPr eaLnBrk="0" hangingPunct="0">
              <a:defRPr>
                <a:solidFill>
                  <a:schemeClr val="bg1"/>
                </a:solidFill>
              </a:defRPr>
            </a:lvl1pPr>
          </a:lstStyle>
          <a:p>
            <a:fld id="{4ABD596E-0989-3847-9461-576F40C9FE34}" type="slidenum">
              <a:rPr lang="zh-TW" altLang="en-US"/>
              <a:pPr/>
              <a:t>‹#›</a:t>
            </a:fld>
            <a:r>
              <a:rPr lang="en-US" altLang="zh-TW"/>
              <a:t>   (c) Mark Gerstein, 2002, Yale, bioinfo.mbb.yale.edu</a:t>
            </a:r>
          </a:p>
        </p:txBody>
      </p:sp>
      <p:sp>
        <p:nvSpPr>
          <p:cNvPr id="98309" name="Rectangle 5"/>
          <p:cNvSpPr>
            <a:spLocks noChangeArrowheads="1"/>
          </p:cNvSpPr>
          <p:nvPr>
            <p:custDataLst>
              <p:tags r:id="rId16"/>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7" name="Rectangle 6"/>
          <p:cNvSpPr>
            <a:spLocks noChangeArrowheads="1"/>
          </p:cNvSpPr>
          <p:nvPr>
            <p:custDataLst>
              <p:tags r:id="rId17"/>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CC71AD3-64B9-AF47-96E6-34186CE5AC6B}"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Tree>
  </p:cSld>
  <p:clrMap bg1="lt1" tx1="dk1" bg2="lt2" tx2="dk2" accent1="accent1" accent2="accent2" accent3="accent3" accent4="accent4" accent5="accent5" accent6="accent6" hlink="hlink" folHlink="folHlink"/>
  <p:sldLayoutIdLst>
    <p:sldLayoutId id="2147548200" r:id="rId1"/>
    <p:sldLayoutId id="2147548201" r:id="rId2"/>
    <p:sldLayoutId id="2147548202" r:id="rId3"/>
    <p:sldLayoutId id="2147548203" r:id="rId4"/>
    <p:sldLayoutId id="2147548204" r:id="rId5"/>
    <p:sldLayoutId id="2147548205" r:id="rId6"/>
    <p:sldLayoutId id="2147548206" r:id="rId7"/>
    <p:sldLayoutId id="2147548207" r:id="rId8"/>
    <p:sldLayoutId id="2147548208" r:id="rId9"/>
    <p:sldLayoutId id="2147548209" r:id="rId10"/>
    <p:sldLayoutId id="2147548210" r:id="rId11"/>
  </p:sldLayoutIdLst>
  <p:transition/>
  <p:txStyles>
    <p:titleStyle>
      <a:lvl1pPr algn="ctr" rtl="0" eaLnBrk="0" fontAlgn="base" hangingPunct="0">
        <a:spcBef>
          <a:spcPct val="0"/>
        </a:spcBef>
        <a:spcAft>
          <a:spcPct val="0"/>
        </a:spcAft>
        <a:defRPr sz="3200" b="1" u="sng">
          <a:solidFill>
            <a:srgbClr val="0000CC"/>
          </a:solidFill>
          <a:latin typeface="+mj-lt"/>
          <a:ea typeface="+mj-ea"/>
          <a:cs typeface="+mj-cs"/>
        </a:defRPr>
      </a:lvl1pPr>
      <a:lvl2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5pPr>
      <a:lvl6pPr marL="45655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6pPr>
      <a:lvl7pPr marL="913116"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7pPr>
      <a:lvl8pPr marL="136967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8pPr>
      <a:lvl9pPr marL="1826233"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9pPr>
    </p:titleStyle>
    <p:bodyStyle>
      <a:lvl1pPr marL="225425" indent="-225425" algn="l" rtl="0" eaLnBrk="0" fontAlgn="base" hangingPunct="0">
        <a:spcBef>
          <a:spcPct val="20000"/>
        </a:spcBef>
        <a:spcAft>
          <a:spcPct val="0"/>
        </a:spcAft>
        <a:buChar char="•"/>
        <a:defRPr sz="2400">
          <a:solidFill>
            <a:schemeClr val="tx1"/>
          </a:solidFill>
          <a:latin typeface="+mn-lt"/>
          <a:ea typeface="+mn-ea"/>
          <a:cs typeface="+mn-cs"/>
        </a:defRPr>
      </a:lvl1pPr>
      <a:lvl2pPr marL="568325" indent="-225425" algn="l" rtl="0" eaLnBrk="0" fontAlgn="base" hangingPunct="0">
        <a:spcBef>
          <a:spcPct val="20000"/>
        </a:spcBef>
        <a:spcAft>
          <a:spcPct val="0"/>
        </a:spcAft>
        <a:buFont typeface="Symbol" charset="2"/>
        <a:buChar char="à"/>
        <a:defRPr sz="2000">
          <a:solidFill>
            <a:schemeClr val="tx1"/>
          </a:solidFill>
          <a:latin typeface="+mn-lt"/>
          <a:ea typeface="+mn-ea"/>
        </a:defRPr>
      </a:lvl2pPr>
      <a:lvl3pPr marL="911225" indent="-225425" algn="l" rtl="0" eaLnBrk="0" fontAlgn="base" hangingPunct="0">
        <a:spcBef>
          <a:spcPct val="20000"/>
        </a:spcBef>
        <a:spcAft>
          <a:spcPct val="0"/>
        </a:spcAft>
        <a:buChar char="•"/>
        <a:defRPr sz="2000">
          <a:solidFill>
            <a:schemeClr val="tx1"/>
          </a:solidFill>
          <a:latin typeface="+mn-lt"/>
          <a:ea typeface="+mn-ea"/>
        </a:defRPr>
      </a:lvl3pPr>
      <a:lvl4pPr marL="1258888" indent="-230188" algn="l" rtl="0" eaLnBrk="0" fontAlgn="base" hangingPunct="0">
        <a:spcBef>
          <a:spcPct val="20000"/>
        </a:spcBef>
        <a:spcAft>
          <a:spcPct val="0"/>
        </a:spcAft>
        <a:buChar char="–"/>
        <a:defRPr sz="2000">
          <a:solidFill>
            <a:schemeClr val="tx1"/>
          </a:solidFill>
          <a:latin typeface="+mn-lt"/>
          <a:ea typeface="+mn-ea"/>
        </a:defRPr>
      </a:lvl4pPr>
      <a:lvl5pPr marL="1595438" indent="-220663" algn="l" rtl="0" eaLnBrk="0" fontAlgn="base" hangingPunct="0">
        <a:spcBef>
          <a:spcPct val="20000"/>
        </a:spcBef>
        <a:spcAft>
          <a:spcPct val="0"/>
        </a:spcAft>
        <a:buChar char="»"/>
        <a:defRPr sz="2000">
          <a:solidFill>
            <a:schemeClr val="tx1"/>
          </a:solidFill>
          <a:latin typeface="+mn-lt"/>
          <a:ea typeface="+mn-ea"/>
        </a:defRPr>
      </a:lvl5pPr>
      <a:lvl6pPr marL="2054512" indent="-223525" algn="l" rtl="0" eaLnBrk="1" fontAlgn="base" hangingPunct="1">
        <a:spcBef>
          <a:spcPct val="20000"/>
        </a:spcBef>
        <a:spcAft>
          <a:spcPct val="0"/>
        </a:spcAft>
        <a:buChar char="»"/>
        <a:defRPr sz="2000">
          <a:solidFill>
            <a:schemeClr val="tx1"/>
          </a:solidFill>
          <a:latin typeface="+mn-lt"/>
          <a:ea typeface="+mn-ea"/>
        </a:defRPr>
      </a:lvl6pPr>
      <a:lvl7pPr marL="2511071" indent="-223525" algn="l" rtl="0" eaLnBrk="1" fontAlgn="base" hangingPunct="1">
        <a:spcBef>
          <a:spcPct val="20000"/>
        </a:spcBef>
        <a:spcAft>
          <a:spcPct val="0"/>
        </a:spcAft>
        <a:buChar char="»"/>
        <a:defRPr sz="2000">
          <a:solidFill>
            <a:schemeClr val="tx1"/>
          </a:solidFill>
          <a:latin typeface="+mn-lt"/>
          <a:ea typeface="+mn-ea"/>
        </a:defRPr>
      </a:lvl7pPr>
      <a:lvl8pPr marL="2967632" indent="-223525" algn="l" rtl="0" eaLnBrk="1" fontAlgn="base" hangingPunct="1">
        <a:spcBef>
          <a:spcPct val="20000"/>
        </a:spcBef>
        <a:spcAft>
          <a:spcPct val="0"/>
        </a:spcAft>
        <a:buChar char="»"/>
        <a:defRPr sz="2000">
          <a:solidFill>
            <a:schemeClr val="tx1"/>
          </a:solidFill>
          <a:latin typeface="+mn-lt"/>
          <a:ea typeface="+mn-ea"/>
        </a:defRPr>
      </a:lvl8pPr>
      <a:lvl9pPr marL="3424188" indent="-223525"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custDataLst>
              <p:tags r:id="rId13"/>
            </p:custDataLst>
          </p:nvPr>
        </p:nvSpPr>
        <p:spPr bwMode="auto">
          <a:xfrm>
            <a:off x="685800" y="609600"/>
            <a:ext cx="7772400" cy="1143000"/>
          </a:xfrm>
          <a:prstGeom prst="rect">
            <a:avLst/>
          </a:prstGeom>
          <a:solidFill>
            <a:schemeClr val="bg1"/>
          </a:solidFill>
          <a:ln>
            <a:noFill/>
          </a:ln>
          <a:extLst>
            <a:ext uri="{FAA26D3D-D897-4be2-8F04-BA451C77F1D7}">
              <ma14:placeholderFlag xmlns=""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ctr" anchorCtr="0" compatLnSpc="1">
            <a:prstTxWarp prst="textNoShape">
              <a:avLst/>
            </a:prstTxWarp>
          </a:bodyPr>
          <a:lstStyle/>
          <a:p>
            <a:pPr lvl="0"/>
            <a:r>
              <a:rPr lang="en-US" altLang="en-US"/>
              <a:t>Click to edit Master title style</a:t>
            </a:r>
          </a:p>
        </p:txBody>
      </p:sp>
      <p:sp>
        <p:nvSpPr>
          <p:cNvPr id="110595" name="Rectangle 3"/>
          <p:cNvSpPr>
            <a:spLocks noGrp="1" noChangeArrowheads="1"/>
          </p:cNvSpPr>
          <p:nvPr>
            <p:ph type="body" idx="1"/>
            <p:custDataLst>
              <p:tags r:id="rId14"/>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4068" name="Rectangle 4"/>
          <p:cNvSpPr>
            <a:spLocks noGrp="1" noChangeArrowheads="1"/>
          </p:cNvSpPr>
          <p:nvPr>
            <p:ph type="sldNum" sz="quarter" idx="4"/>
            <p:custDataLst>
              <p:tags r:id="rId15"/>
            </p:custDataLst>
          </p:nvPr>
        </p:nvSpPr>
        <p:spPr bwMode="auto">
          <a:xfrm rot="16200000">
            <a:off x="6838950" y="4543426"/>
            <a:ext cx="4237037" cy="258762"/>
          </a:xfrm>
          <a:prstGeom prst="rect">
            <a:avLst/>
          </a:prstGeom>
          <a:noFill/>
          <a:ln w="9525">
            <a:noFill/>
            <a:miter lim="800000"/>
            <a:headEnd/>
            <a:tailEnd/>
          </a:ln>
          <a:effectLst/>
        </p:spPr>
        <p:txBody>
          <a:bodyPr vert="horz" wrap="square" lIns="91945" tIns="45971" rIns="91945" bIns="45971" numCol="1" anchor="t" anchorCtr="0" compatLnSpc="1">
            <a:prstTxWarp prst="textNoShape">
              <a:avLst/>
            </a:prstTxWarp>
          </a:bodyPr>
          <a:lstStyle>
            <a:lvl1pPr eaLnBrk="0" hangingPunct="0">
              <a:defRPr>
                <a:solidFill>
                  <a:schemeClr val="bg1"/>
                </a:solidFill>
              </a:defRPr>
            </a:lvl1pPr>
          </a:lstStyle>
          <a:p>
            <a:fld id="{6AF16939-78E9-8340-B824-1D8C213A11F0}" type="slidenum">
              <a:rPr lang="en-US" altLang="en-US"/>
              <a:pPr/>
              <a:t>‹#›</a:t>
            </a:fld>
            <a:r>
              <a:rPr lang="en-US" altLang="en-US"/>
              <a:t>   (c) Mark Gerstein, 2002, Yale, bioinfo.mbb.yale.edu</a:t>
            </a:r>
          </a:p>
        </p:txBody>
      </p:sp>
      <p:sp>
        <p:nvSpPr>
          <p:cNvPr id="110597" name="Rectangle 5"/>
          <p:cNvSpPr>
            <a:spLocks noChangeArrowheads="1"/>
          </p:cNvSpPr>
          <p:nvPr>
            <p:custDataLst>
              <p:tags r:id="rId16"/>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7" name="Rectangle 6"/>
          <p:cNvSpPr>
            <a:spLocks noChangeArrowheads="1"/>
          </p:cNvSpPr>
          <p:nvPr>
            <p:custDataLst>
              <p:tags r:id="rId17"/>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CC897555-711D-514A-A8BA-81CE59CECDA7}"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Tree>
  </p:cSld>
  <p:clrMap bg1="lt1" tx1="dk1" bg2="lt2" tx2="dk2" accent1="accent1" accent2="accent2" accent3="accent3" accent4="accent4" accent5="accent5" accent6="accent6" hlink="hlink" folHlink="folHlink"/>
  <p:sldLayoutIdLst>
    <p:sldLayoutId id="2147548875" r:id="rId1"/>
    <p:sldLayoutId id="2147548876" r:id="rId2"/>
    <p:sldLayoutId id="2147548877" r:id="rId3"/>
    <p:sldLayoutId id="2147548878" r:id="rId4"/>
    <p:sldLayoutId id="2147548879" r:id="rId5"/>
    <p:sldLayoutId id="2147548880" r:id="rId6"/>
    <p:sldLayoutId id="2147548881" r:id="rId7"/>
    <p:sldLayoutId id="2147548882" r:id="rId8"/>
    <p:sldLayoutId id="2147548211" r:id="rId9"/>
    <p:sldLayoutId id="2147548212" r:id="rId10"/>
    <p:sldLayoutId id="2147548213" r:id="rId11"/>
  </p:sldLayoutIdLst>
  <p:transition/>
  <p:txStyles>
    <p:titleStyle>
      <a:lvl1pPr algn="ctr" rtl="0" eaLnBrk="0" fontAlgn="base" hangingPunct="0">
        <a:spcBef>
          <a:spcPct val="0"/>
        </a:spcBef>
        <a:spcAft>
          <a:spcPct val="0"/>
        </a:spcAft>
        <a:defRPr sz="3200" b="1" u="sng">
          <a:solidFill>
            <a:srgbClr val="0000CC"/>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6557" algn="ctr" rtl="0" eaLnBrk="1" fontAlgn="base" hangingPunct="1">
        <a:spcBef>
          <a:spcPct val="0"/>
        </a:spcBef>
        <a:spcAft>
          <a:spcPct val="0"/>
        </a:spcAft>
        <a:defRPr sz="3200" b="1" u="sng">
          <a:solidFill>
            <a:srgbClr val="0000CC"/>
          </a:solidFill>
          <a:latin typeface="Arial" pitchFamily="-65" charset="0"/>
        </a:defRPr>
      </a:lvl6pPr>
      <a:lvl7pPr marL="913116" algn="ctr" rtl="0" eaLnBrk="1" fontAlgn="base" hangingPunct="1">
        <a:spcBef>
          <a:spcPct val="0"/>
        </a:spcBef>
        <a:spcAft>
          <a:spcPct val="0"/>
        </a:spcAft>
        <a:defRPr sz="3200" b="1" u="sng">
          <a:solidFill>
            <a:srgbClr val="0000CC"/>
          </a:solidFill>
          <a:latin typeface="Arial" pitchFamily="-65" charset="0"/>
        </a:defRPr>
      </a:lvl7pPr>
      <a:lvl8pPr marL="1369677" algn="ctr" rtl="0" eaLnBrk="1" fontAlgn="base" hangingPunct="1">
        <a:spcBef>
          <a:spcPct val="0"/>
        </a:spcBef>
        <a:spcAft>
          <a:spcPct val="0"/>
        </a:spcAft>
        <a:defRPr sz="3200" b="1" u="sng">
          <a:solidFill>
            <a:srgbClr val="0000CC"/>
          </a:solidFill>
          <a:latin typeface="Arial" pitchFamily="-65" charset="0"/>
        </a:defRPr>
      </a:lvl8pPr>
      <a:lvl9pPr marL="1826233" algn="ctr" rtl="0" eaLnBrk="1" fontAlgn="base" hangingPunct="1">
        <a:spcBef>
          <a:spcPct val="0"/>
        </a:spcBef>
        <a:spcAft>
          <a:spcPct val="0"/>
        </a:spcAft>
        <a:defRPr sz="3200" b="1" u="sng">
          <a:solidFill>
            <a:srgbClr val="0000CC"/>
          </a:solidFill>
          <a:latin typeface="Arial" pitchFamily="-65" charset="0"/>
        </a:defRPr>
      </a:lvl9pPr>
    </p:titleStyle>
    <p:bodyStyle>
      <a:lvl1pPr marL="225425" indent="-225425"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rtl="0" eaLnBrk="0" fontAlgn="base" hangingPunct="0">
        <a:spcBef>
          <a:spcPct val="20000"/>
        </a:spcBef>
        <a:spcAft>
          <a:spcPct val="0"/>
        </a:spcAft>
        <a:buFont typeface="Symbol" charset="2"/>
        <a:buChar char="à"/>
        <a:defRPr sz="2000">
          <a:solidFill>
            <a:schemeClr val="tx1"/>
          </a:solidFill>
          <a:latin typeface="+mn-lt"/>
          <a:ea typeface="ＭＳ Ｐゴシック" pitchFamily="-65" charset="-128"/>
        </a:defRPr>
      </a:lvl2pPr>
      <a:lvl3pPr marL="911225" indent="-225425"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258888" indent="-230188"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595438" indent="-220663"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054512"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511071"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2967632"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424188"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ctr" anchorCtr="0" compatLnSpc="1">
            <a:prstTxWarp prst="textNoShape">
              <a:avLst/>
            </a:prstTxWarp>
          </a:bodyPr>
          <a:lstStyle/>
          <a:p>
            <a:pPr lvl="0"/>
            <a:r>
              <a:rPr lang="en-US" altLang="en-US"/>
              <a:t>Click to edit Master title style</a:t>
            </a:r>
          </a:p>
        </p:txBody>
      </p:sp>
      <p:sp>
        <p:nvSpPr>
          <p:cNvPr id="11469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C82307F3-A2B9-9240-B752-1F51F4641746}"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t>(c) '09</a:t>
            </a:r>
          </a:p>
        </p:txBody>
      </p:sp>
    </p:spTree>
  </p:cSld>
  <p:clrMap bg1="lt1" tx1="dk1" bg2="lt2" tx2="dk2" accent1="accent1" accent2="accent2" accent3="accent3" accent4="accent4" accent5="accent5" accent6="accent6" hlink="hlink" folHlink="folHlink"/>
  <p:sldLayoutIdLst>
    <p:sldLayoutId id="2147548214" r:id="rId1"/>
    <p:sldLayoutId id="2147548215" r:id="rId2"/>
    <p:sldLayoutId id="2147548216" r:id="rId3"/>
    <p:sldLayoutId id="2147548217" r:id="rId4"/>
    <p:sldLayoutId id="2147548218" r:id="rId5"/>
    <p:sldLayoutId id="2147548219" r:id="rId6"/>
    <p:sldLayoutId id="2147548220" r:id="rId7"/>
    <p:sldLayoutId id="2147548221" r:id="rId8"/>
    <p:sldLayoutId id="2147548222" r:id="rId9"/>
    <p:sldLayoutId id="2147548223" r:id="rId10"/>
    <p:sldLayoutId id="2147548224" r:id="rId11"/>
    <p:sldLayoutId id="2147548225" r:id="rId12"/>
    <p:sldLayoutId id="2147548226" r:id="rId13"/>
  </p:sldLayoutIdLst>
  <p:transition/>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3600" b="1" u="sng">
          <a:solidFill>
            <a:srgbClr val="000099"/>
          </a:solidFill>
          <a:latin typeface="Arial" pitchFamily="-65" charset="0"/>
        </a:defRPr>
      </a:lvl6pPr>
      <a:lvl7pPr marL="913116" algn="ctr" defTabSz="911531" rtl="0" eaLnBrk="1" fontAlgn="base" hangingPunct="1">
        <a:spcBef>
          <a:spcPct val="0"/>
        </a:spcBef>
        <a:spcAft>
          <a:spcPct val="0"/>
        </a:spcAft>
        <a:defRPr sz="3600" b="1" u="sng">
          <a:solidFill>
            <a:srgbClr val="000099"/>
          </a:solidFill>
          <a:latin typeface="Arial" pitchFamily="-65" charset="0"/>
        </a:defRPr>
      </a:lvl7pPr>
      <a:lvl8pPr marL="1369677" algn="ctr" defTabSz="911531" rtl="0" eaLnBrk="1" fontAlgn="base" hangingPunct="1">
        <a:spcBef>
          <a:spcPct val="0"/>
        </a:spcBef>
        <a:spcAft>
          <a:spcPct val="0"/>
        </a:spcAft>
        <a:defRPr sz="3600" b="1" u="sng">
          <a:solidFill>
            <a:srgbClr val="000099"/>
          </a:solidFill>
          <a:latin typeface="Arial" pitchFamily="-65" charset="0"/>
        </a:defRPr>
      </a:lvl8pPr>
      <a:lvl9pPr marL="1826233" algn="ctr" defTabSz="911531"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5714"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11" tIns="45653" rIns="91311" bIns="45653" numCol="1" anchor="ctr" anchorCtr="0" compatLnSpc="1">
            <a:prstTxWarp prst="textNoShape">
              <a:avLst/>
            </a:prstTxWarp>
          </a:bodyPr>
          <a:lstStyle/>
          <a:p>
            <a:pPr lvl="0"/>
            <a:r>
              <a:rPr lang="en-US" altLang="en-US"/>
              <a:t>Click to edit Master title style</a:t>
            </a:r>
          </a:p>
        </p:txBody>
      </p:sp>
      <p:sp>
        <p:nvSpPr>
          <p:cNvPr id="115715"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11" tIns="45653" rIns="91311" bIns="4565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wrap="square" lIns="91311" tIns="45653" rIns="91311" bIns="45653" numCol="1" anchor="ctr" anchorCtr="0" compatLnSpc="1">
            <a:prstTxWarp prst="textNoShape">
              <a:avLst/>
            </a:prstTxWarp>
          </a:bodyPr>
          <a:lstStyle>
            <a:lvl1pPr>
              <a:defRPr>
                <a:solidFill>
                  <a:srgbClr val="898989"/>
                </a:solidFill>
              </a:defRPr>
            </a:lvl1pPr>
          </a:lstStyle>
          <a:p>
            <a:fld id="{D697CA7B-284D-B941-9851-0EDEF99CFC7C}" type="datetime1">
              <a:rPr lang="en-US" altLang="en-US"/>
              <a:pPr/>
              <a:t>2/11/23</a:t>
            </a:fld>
            <a:endParaRPr lang="en-US" alt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311" tIns="45653" rIns="91311" bIns="45653"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wrap="square" lIns="91311" tIns="45653" rIns="91311" bIns="45653" numCol="1" anchor="ctr" anchorCtr="0" compatLnSpc="1">
            <a:prstTxWarp prst="textNoShape">
              <a:avLst/>
            </a:prstTxWarp>
          </a:bodyPr>
          <a:lstStyle>
            <a:lvl1pPr algn="r">
              <a:defRPr>
                <a:solidFill>
                  <a:srgbClr val="898989"/>
                </a:solidFill>
              </a:defRPr>
            </a:lvl1pPr>
          </a:lstStyle>
          <a:p>
            <a:fld id="{B0EA6195-85EE-5B4F-92DB-5EE605CA862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227" r:id="rId1"/>
    <p:sldLayoutId id="2147548228" r:id="rId2"/>
    <p:sldLayoutId id="2147548229" r:id="rId3"/>
    <p:sldLayoutId id="2147548230" r:id="rId4"/>
    <p:sldLayoutId id="2147548231" r:id="rId5"/>
    <p:sldLayoutId id="2147548232" r:id="rId6"/>
    <p:sldLayoutId id="2147548233" r:id="rId7"/>
    <p:sldLayoutId id="2147548234" r:id="rId8"/>
    <p:sldLayoutId id="2147548235" r:id="rId9"/>
    <p:sldLayoutId id="2147548236" r:id="rId10"/>
    <p:sldLayoutId id="2147548237" r:id="rId11"/>
  </p:sldLayoutIdLst>
  <p:txStyles>
    <p:titleStyle>
      <a:lvl1pPr algn="ctr" defTabSz="454025"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4025"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4025"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4025"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4025"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6557" algn="ctr" defTabSz="45655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3116" algn="ctr" defTabSz="45655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69677" algn="ctr" defTabSz="45655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6233" algn="ctr" defTabSz="45655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39725" indent="-339725" algn="l" defTabSz="454025"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39775" indent="-282575" algn="l" defTabSz="454025"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39825" indent="-225425" algn="l" defTabSz="454025"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595438" indent="-225425" algn="l" defTabSz="454025"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2638" indent="-225425" algn="l" defTabSz="454025"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1071" indent="-228279" algn="l" defTabSz="456557" rtl="0" eaLnBrk="1" latinLnBrk="0" hangingPunct="1">
        <a:spcBef>
          <a:spcPct val="20000"/>
        </a:spcBef>
        <a:buFont typeface="Arial"/>
        <a:buChar char="•"/>
        <a:defRPr sz="2000" kern="1200">
          <a:solidFill>
            <a:schemeClr val="tx1"/>
          </a:solidFill>
          <a:latin typeface="+mn-lt"/>
          <a:ea typeface="+mn-ea"/>
          <a:cs typeface="+mn-cs"/>
        </a:defRPr>
      </a:lvl6pPr>
      <a:lvl7pPr marL="2967632" indent="-228279" algn="l" defTabSz="456557" rtl="0" eaLnBrk="1" latinLnBrk="0" hangingPunct="1">
        <a:spcBef>
          <a:spcPct val="20000"/>
        </a:spcBef>
        <a:buFont typeface="Arial"/>
        <a:buChar char="•"/>
        <a:defRPr sz="2000" kern="1200">
          <a:solidFill>
            <a:schemeClr val="tx1"/>
          </a:solidFill>
          <a:latin typeface="+mn-lt"/>
          <a:ea typeface="+mn-ea"/>
          <a:cs typeface="+mn-cs"/>
        </a:defRPr>
      </a:lvl7pPr>
      <a:lvl8pPr marL="3424188" indent="-228279" algn="l" defTabSz="456557" rtl="0" eaLnBrk="1" latinLnBrk="0" hangingPunct="1">
        <a:spcBef>
          <a:spcPct val="20000"/>
        </a:spcBef>
        <a:buFont typeface="Arial"/>
        <a:buChar char="•"/>
        <a:defRPr sz="2000" kern="1200">
          <a:solidFill>
            <a:schemeClr val="tx1"/>
          </a:solidFill>
          <a:latin typeface="+mn-lt"/>
          <a:ea typeface="+mn-ea"/>
          <a:cs typeface="+mn-cs"/>
        </a:defRPr>
      </a:lvl8pPr>
      <a:lvl9pPr marL="3880749" indent="-228279" algn="l" defTabSz="45655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ctr" anchorCtr="0" compatLnSpc="1">
            <a:prstTxWarp prst="textNoShape">
              <a:avLst/>
            </a:prstTxWarp>
          </a:bodyPr>
          <a:lstStyle/>
          <a:p>
            <a:pPr lvl="0"/>
            <a:r>
              <a:rPr lang="en-US" altLang="en-US"/>
              <a:t>Click to edit Master title style</a:t>
            </a:r>
          </a:p>
        </p:txBody>
      </p:sp>
      <p:sp>
        <p:nvSpPr>
          <p:cNvPr id="1280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64E8B158-2CB6-D144-8BF8-044685AFBBFE}"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t>(c) '09</a:t>
            </a:r>
          </a:p>
        </p:txBody>
      </p:sp>
    </p:spTree>
  </p:cSld>
  <p:clrMap bg1="lt1" tx1="dk1" bg2="lt2" tx2="dk2" accent1="accent1" accent2="accent2" accent3="accent3" accent4="accent4" accent5="accent5" accent6="accent6" hlink="hlink" folHlink="folHlink"/>
  <p:sldLayoutIdLst>
    <p:sldLayoutId id="2147548238" r:id="rId1"/>
    <p:sldLayoutId id="2147548239" r:id="rId2"/>
    <p:sldLayoutId id="2147548240" r:id="rId3"/>
    <p:sldLayoutId id="2147548241" r:id="rId4"/>
    <p:sldLayoutId id="2147548242" r:id="rId5"/>
    <p:sldLayoutId id="2147548243" r:id="rId6"/>
    <p:sldLayoutId id="2147548244" r:id="rId7"/>
    <p:sldLayoutId id="2147548245" r:id="rId8"/>
    <p:sldLayoutId id="2147548246" r:id="rId9"/>
    <p:sldLayoutId id="2147548247" r:id="rId10"/>
    <p:sldLayoutId id="2147548248" r:id="rId11"/>
    <p:sldLayoutId id="2147548249" r:id="rId12"/>
    <p:sldLayoutId id="2147548250" r:id="rId13"/>
  </p:sldLayoutIdLst>
  <p:transition/>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3600" b="1" u="sng">
          <a:solidFill>
            <a:srgbClr val="000099"/>
          </a:solidFill>
          <a:latin typeface="Arial" pitchFamily="-65" charset="0"/>
        </a:defRPr>
      </a:lvl6pPr>
      <a:lvl7pPr marL="913116" algn="ctr" defTabSz="911531" rtl="0" eaLnBrk="1" fontAlgn="base" hangingPunct="1">
        <a:spcBef>
          <a:spcPct val="0"/>
        </a:spcBef>
        <a:spcAft>
          <a:spcPct val="0"/>
        </a:spcAft>
        <a:defRPr sz="3600" b="1" u="sng">
          <a:solidFill>
            <a:srgbClr val="000099"/>
          </a:solidFill>
          <a:latin typeface="Arial" pitchFamily="-65" charset="0"/>
        </a:defRPr>
      </a:lvl7pPr>
      <a:lvl8pPr marL="1369677" algn="ctr" defTabSz="911531" rtl="0" eaLnBrk="1" fontAlgn="base" hangingPunct="1">
        <a:spcBef>
          <a:spcPct val="0"/>
        </a:spcBef>
        <a:spcAft>
          <a:spcPct val="0"/>
        </a:spcAft>
        <a:defRPr sz="3600" b="1" u="sng">
          <a:solidFill>
            <a:srgbClr val="000099"/>
          </a:solidFill>
          <a:latin typeface="Arial" pitchFamily="-65" charset="0"/>
        </a:defRPr>
      </a:lvl8pPr>
      <a:lvl9pPr marL="1826233" algn="ctr" defTabSz="911531"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11" tIns="45653" rIns="91311" bIns="45653" numCol="1" anchor="ctr" anchorCtr="0" compatLnSpc="1">
            <a:prstTxWarp prst="textNoShape">
              <a:avLst/>
            </a:prstTxWarp>
          </a:bodyPr>
          <a:lstStyle/>
          <a:p>
            <a:pPr lvl="0"/>
            <a:r>
              <a:rPr lang="en-US" altLang="en-US"/>
              <a:t>Click to edit Master title style</a:t>
            </a:r>
          </a:p>
        </p:txBody>
      </p:sp>
      <p:sp>
        <p:nvSpPr>
          <p:cNvPr id="129027" name="Rectangle 3"/>
          <p:cNvSpPr>
            <a:spLocks noGrp="1" noChangeArrowheads="1"/>
          </p:cNvSpPr>
          <p:nvPr>
            <p:ph type="body" idx="1"/>
            <p:custDataLst>
              <p:tags r:id="rId14"/>
            </p:custDataLst>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11" tIns="45653" rIns="91311" bIns="4565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311" tIns="45653" rIns="91311" bIns="45653" numCol="1" anchor="t" anchorCtr="0" compatLnSpc="1">
            <a:prstTxWarp prst="textNoShape">
              <a:avLst/>
            </a:prstTxWarp>
          </a:bodyPr>
          <a:lstStyle>
            <a:lvl1pPr>
              <a:defRPr sz="1400">
                <a:latin typeface="Arial" pitchFamily="-110" charset="0"/>
                <a:ea typeface="ＭＳ Ｐゴシック" pitchFamily="-110" charset="-128"/>
                <a:cs typeface="ＭＳ Ｐゴシック" pitchFamily="-110" charset="-128"/>
              </a:defRPr>
            </a:lvl1pPr>
          </a:lstStyle>
          <a:p>
            <a:pPr>
              <a:defRPr/>
            </a:pPr>
            <a:endParaRPr lang="en-US"/>
          </a:p>
        </p:txBody>
      </p:sp>
      <p:sp>
        <p:nvSpPr>
          <p:cNvPr id="1029"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311" tIns="45653" rIns="91311" bIns="45653" numCol="1" anchor="t" anchorCtr="0" compatLnSpc="1">
            <a:prstTxWarp prst="textNoShape">
              <a:avLst/>
            </a:prstTxWarp>
          </a:bodyPr>
          <a:lstStyle>
            <a:lvl1pPr algn="ctr">
              <a:defRPr sz="1400">
                <a:latin typeface="Arial" pitchFamily="-110" charset="0"/>
                <a:ea typeface="ＭＳ Ｐゴシック" pitchFamily="-110" charset="-128"/>
                <a:cs typeface="ＭＳ Ｐゴシック" pitchFamily="-110" charset="-128"/>
              </a:defRPr>
            </a:lvl1pPr>
          </a:lstStyle>
          <a:p>
            <a:pPr>
              <a:defRPr/>
            </a:pPr>
            <a:endParaRPr lang="en-US"/>
          </a:p>
        </p:txBody>
      </p:sp>
      <p:sp>
        <p:nvSpPr>
          <p:cNvPr id="1030"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311" tIns="45653" rIns="91311" bIns="45653" numCol="1" anchor="t" anchorCtr="0" compatLnSpc="1">
            <a:prstTxWarp prst="textNoShape">
              <a:avLst/>
            </a:prstTxWarp>
          </a:bodyPr>
          <a:lstStyle>
            <a:lvl1pPr algn="r">
              <a:defRPr sz="1400"/>
            </a:lvl1pPr>
          </a:lstStyle>
          <a:p>
            <a:fld id="{C00D5021-D661-344F-9B60-0311E38A1F5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251" r:id="rId1"/>
    <p:sldLayoutId id="2147548252" r:id="rId2"/>
    <p:sldLayoutId id="2147548253" r:id="rId3"/>
    <p:sldLayoutId id="2147548254" r:id="rId4"/>
    <p:sldLayoutId id="2147548255" r:id="rId5"/>
    <p:sldLayoutId id="2147548256" r:id="rId6"/>
    <p:sldLayoutId id="2147548257" r:id="rId7"/>
    <p:sldLayoutId id="2147548258" r:id="rId8"/>
    <p:sldLayoutId id="2147548259" r:id="rId9"/>
    <p:sldLayoutId id="2147548260" r:id="rId10"/>
    <p:sldLayoutId id="214754826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6557" algn="ctr" rtl="0" eaLnBrk="1" fontAlgn="base" hangingPunct="1">
        <a:spcBef>
          <a:spcPct val="0"/>
        </a:spcBef>
        <a:spcAft>
          <a:spcPct val="0"/>
        </a:spcAft>
        <a:defRPr sz="4400">
          <a:solidFill>
            <a:schemeClr val="tx2"/>
          </a:solidFill>
          <a:latin typeface="Arial" pitchFamily="-110" charset="0"/>
        </a:defRPr>
      </a:lvl6pPr>
      <a:lvl7pPr marL="913116" algn="ctr" rtl="0" eaLnBrk="1" fontAlgn="base" hangingPunct="1">
        <a:spcBef>
          <a:spcPct val="0"/>
        </a:spcBef>
        <a:spcAft>
          <a:spcPct val="0"/>
        </a:spcAft>
        <a:defRPr sz="4400">
          <a:solidFill>
            <a:schemeClr val="tx2"/>
          </a:solidFill>
          <a:latin typeface="Arial" pitchFamily="-110" charset="0"/>
        </a:defRPr>
      </a:lvl7pPr>
      <a:lvl8pPr marL="1369677" algn="ctr" rtl="0" eaLnBrk="1" fontAlgn="base" hangingPunct="1">
        <a:spcBef>
          <a:spcPct val="0"/>
        </a:spcBef>
        <a:spcAft>
          <a:spcPct val="0"/>
        </a:spcAft>
        <a:defRPr sz="4400">
          <a:solidFill>
            <a:schemeClr val="tx2"/>
          </a:solidFill>
          <a:latin typeface="Arial" pitchFamily="-110" charset="0"/>
        </a:defRPr>
      </a:lvl8pPr>
      <a:lvl9pPr marL="1826233" algn="ctr" rtl="0" eaLnBrk="1" fontAlgn="base" hangingPunct="1">
        <a:spcBef>
          <a:spcPct val="0"/>
        </a:spcBef>
        <a:spcAft>
          <a:spcPct val="0"/>
        </a:spcAft>
        <a:defRPr sz="4400">
          <a:solidFill>
            <a:schemeClr val="tx2"/>
          </a:solidFill>
          <a:latin typeface="Arial" pitchFamily="-110" charset="0"/>
        </a:defRPr>
      </a:lvl9pPr>
    </p:titleStyle>
    <p:bodyStyle>
      <a:lvl1pPr marL="339725" indent="-339725"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39775" indent="-282575"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39825" indent="-225425"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5438" indent="-225425"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2638" indent="-225425"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071" indent="-228279" algn="l" rtl="0" eaLnBrk="1" fontAlgn="base" hangingPunct="1">
        <a:spcBef>
          <a:spcPct val="20000"/>
        </a:spcBef>
        <a:spcAft>
          <a:spcPct val="0"/>
        </a:spcAft>
        <a:buChar char="»"/>
        <a:defRPr sz="2000">
          <a:solidFill>
            <a:schemeClr val="tx1"/>
          </a:solidFill>
          <a:latin typeface="+mn-lt"/>
          <a:ea typeface="ＭＳ Ｐゴシック" pitchFamily="-110" charset="-128"/>
        </a:defRPr>
      </a:lvl6pPr>
      <a:lvl7pPr marL="2967632" indent="-228279" algn="l" rtl="0" eaLnBrk="1" fontAlgn="base" hangingPunct="1">
        <a:spcBef>
          <a:spcPct val="20000"/>
        </a:spcBef>
        <a:spcAft>
          <a:spcPct val="0"/>
        </a:spcAft>
        <a:buChar char="»"/>
        <a:defRPr sz="2000">
          <a:solidFill>
            <a:schemeClr val="tx1"/>
          </a:solidFill>
          <a:latin typeface="+mn-lt"/>
          <a:ea typeface="ＭＳ Ｐゴシック" pitchFamily="-110" charset="-128"/>
        </a:defRPr>
      </a:lvl7pPr>
      <a:lvl8pPr marL="3424188" indent="-228279" algn="l" rtl="0" eaLnBrk="1" fontAlgn="base" hangingPunct="1">
        <a:spcBef>
          <a:spcPct val="20000"/>
        </a:spcBef>
        <a:spcAft>
          <a:spcPct val="0"/>
        </a:spcAft>
        <a:buChar char="»"/>
        <a:defRPr sz="2000">
          <a:solidFill>
            <a:schemeClr val="tx1"/>
          </a:solidFill>
          <a:latin typeface="+mn-lt"/>
          <a:ea typeface="ＭＳ Ｐゴシック" pitchFamily="-110" charset="-128"/>
        </a:defRPr>
      </a:lvl8pPr>
      <a:lvl9pPr marL="3880749" indent="-228279" algn="l" rtl="0" eaLnBrk="1" fontAlgn="base" hangingPunct="1">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ctr" anchorCtr="0" compatLnSpc="1">
            <a:prstTxWarp prst="textNoShape">
              <a:avLst/>
            </a:prstTxWarp>
          </a:bodyPr>
          <a:lstStyle/>
          <a:p>
            <a:pPr lvl="0"/>
            <a:r>
              <a:rPr lang="en-US" altLang="en-US"/>
              <a:t>Click to edit Master title style</a:t>
            </a:r>
          </a:p>
        </p:txBody>
      </p:sp>
      <p:sp>
        <p:nvSpPr>
          <p:cNvPr id="14131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1316" name="Rectangle 5"/>
          <p:cNvSpPr>
            <a:spLocks noChangeArrowheads="1"/>
          </p:cNvSpPr>
          <p:nvPr>
            <p:custDataLst>
              <p:tags r:id="rId17"/>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35" tIns="45966" rIns="91935" bIns="45966"/>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t>Do not reproduce without permission</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F755CE82-9E50-3040-84B3-876665314C95}"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t>(c) '09</a:t>
            </a:r>
          </a:p>
        </p:txBody>
      </p:sp>
      <p:sp>
        <p:nvSpPr>
          <p:cNvPr id="141318" name="Line 7"/>
          <p:cNvSpPr>
            <a:spLocks noChangeShapeType="1"/>
          </p:cNvSpPr>
          <p:nvPr>
            <p:custDataLst>
              <p:tags r:id="rId19"/>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11" tIns="45653" rIns="91311" bIns="45653"/>
          <a:lstStyle/>
          <a:p>
            <a:endParaRPr lang="en-US"/>
          </a:p>
        </p:txBody>
      </p:sp>
      <p:sp>
        <p:nvSpPr>
          <p:cNvPr id="141319" name="Line 8"/>
          <p:cNvSpPr>
            <a:spLocks noChangeShapeType="1"/>
          </p:cNvSpPr>
          <p:nvPr>
            <p:custDataLst>
              <p:tags r:id="rId20"/>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11" tIns="45653" rIns="91311" bIns="45653"/>
          <a:lstStyle/>
          <a:p>
            <a:endParaRPr lang="en-US"/>
          </a:p>
        </p:txBody>
      </p:sp>
      <p:sp>
        <p:nvSpPr>
          <p:cNvPr id="141320" name="Line 9"/>
          <p:cNvSpPr>
            <a:spLocks noChangeShapeType="1"/>
          </p:cNvSpPr>
          <p:nvPr>
            <p:custDataLst>
              <p:tags r:id="rId21"/>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11" tIns="45653" rIns="91311" bIns="45653"/>
          <a:lstStyle/>
          <a:p>
            <a:endParaRPr lang="en-US"/>
          </a:p>
        </p:txBody>
      </p:sp>
      <p:sp>
        <p:nvSpPr>
          <p:cNvPr id="141321" name="Line 10"/>
          <p:cNvSpPr>
            <a:spLocks noChangeShapeType="1"/>
          </p:cNvSpPr>
          <p:nvPr>
            <p:custDataLst>
              <p:tags r:id="rId22"/>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11" tIns="45653" rIns="91311" bIns="45653"/>
          <a:lstStyle/>
          <a:p>
            <a:endParaRPr lang="en-US"/>
          </a:p>
        </p:txBody>
      </p:sp>
    </p:spTree>
  </p:cSld>
  <p:clrMap bg1="lt1" tx1="dk1" bg2="lt2" tx2="dk2" accent1="accent1" accent2="accent2" accent3="accent3" accent4="accent4" accent5="accent5" accent6="accent6" hlink="hlink" folHlink="folHlink"/>
  <p:sldLayoutIdLst>
    <p:sldLayoutId id="2147548262" r:id="rId1"/>
    <p:sldLayoutId id="2147548263" r:id="rId2"/>
    <p:sldLayoutId id="2147548264" r:id="rId3"/>
    <p:sldLayoutId id="2147548265" r:id="rId4"/>
    <p:sldLayoutId id="2147548266" r:id="rId5"/>
    <p:sldLayoutId id="2147548267" r:id="rId6"/>
    <p:sldLayoutId id="2147548268" r:id="rId7"/>
    <p:sldLayoutId id="2147548269" r:id="rId8"/>
    <p:sldLayoutId id="2147548270" r:id="rId9"/>
    <p:sldLayoutId id="2147548271" r:id="rId10"/>
    <p:sldLayoutId id="2147548272" r:id="rId11"/>
    <p:sldLayoutId id="2147548273" r:id="rId12"/>
    <p:sldLayoutId id="2147548274" r:id="rId13"/>
  </p:sldLayoutIdLst>
  <p:transition/>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3600" b="1" u="sng">
          <a:solidFill>
            <a:srgbClr val="000099"/>
          </a:solidFill>
          <a:latin typeface="Arial" pitchFamily="-65" charset="0"/>
        </a:defRPr>
      </a:lvl6pPr>
      <a:lvl7pPr marL="913116" algn="ctr" defTabSz="911531" rtl="0" eaLnBrk="1" fontAlgn="base" hangingPunct="1">
        <a:spcBef>
          <a:spcPct val="0"/>
        </a:spcBef>
        <a:spcAft>
          <a:spcPct val="0"/>
        </a:spcAft>
        <a:defRPr sz="3600" b="1" u="sng">
          <a:solidFill>
            <a:srgbClr val="000099"/>
          </a:solidFill>
          <a:latin typeface="Arial" pitchFamily="-65" charset="0"/>
        </a:defRPr>
      </a:lvl7pPr>
      <a:lvl8pPr marL="1369677" algn="ctr" defTabSz="911531" rtl="0" eaLnBrk="1" fontAlgn="base" hangingPunct="1">
        <a:spcBef>
          <a:spcPct val="0"/>
        </a:spcBef>
        <a:spcAft>
          <a:spcPct val="0"/>
        </a:spcAft>
        <a:defRPr sz="3600" b="1" u="sng">
          <a:solidFill>
            <a:srgbClr val="000099"/>
          </a:solidFill>
          <a:latin typeface="Arial" pitchFamily="-65" charset="0"/>
        </a:defRPr>
      </a:lvl8pPr>
      <a:lvl9pPr marL="1826233" algn="ctr" defTabSz="911531"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ctr" anchorCtr="0" compatLnSpc="1">
            <a:prstTxWarp prst="textNoShape">
              <a:avLst/>
            </a:prstTxWarp>
          </a:bodyPr>
          <a:lstStyle/>
          <a:p>
            <a:pPr lvl="0"/>
            <a:r>
              <a:rPr lang="en-US" altLang="en-US"/>
              <a:t>Click to edit Master title style</a:t>
            </a:r>
          </a:p>
        </p:txBody>
      </p:sp>
      <p:sp>
        <p:nvSpPr>
          <p:cNvPr id="14233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36DBE95F-DB7C-A84C-908F-48F9EDBC869C}"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t>(c) '09</a:t>
            </a:r>
          </a:p>
        </p:txBody>
      </p:sp>
    </p:spTree>
  </p:cSld>
  <p:clrMap bg1="lt1" tx1="dk1" bg2="lt2" tx2="dk2" accent1="accent1" accent2="accent2" accent3="accent3" accent4="accent4" accent5="accent5" accent6="accent6" hlink="hlink" folHlink="folHlink"/>
  <p:sldLayoutIdLst>
    <p:sldLayoutId id="2147548275" r:id="rId1"/>
    <p:sldLayoutId id="2147548276" r:id="rId2"/>
    <p:sldLayoutId id="2147548277" r:id="rId3"/>
    <p:sldLayoutId id="2147548278" r:id="rId4"/>
    <p:sldLayoutId id="2147548279" r:id="rId5"/>
    <p:sldLayoutId id="2147548280" r:id="rId6"/>
    <p:sldLayoutId id="2147548281" r:id="rId7"/>
    <p:sldLayoutId id="2147548282" r:id="rId8"/>
    <p:sldLayoutId id="2147548283" r:id="rId9"/>
    <p:sldLayoutId id="2147548284" r:id="rId10"/>
    <p:sldLayoutId id="2147548285" r:id="rId11"/>
    <p:sldLayoutId id="2147548286" r:id="rId12"/>
    <p:sldLayoutId id="2147548287" r:id="rId13"/>
  </p:sldLayoutIdLst>
  <p:transition/>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3600" b="1" u="sng">
          <a:solidFill>
            <a:srgbClr val="000099"/>
          </a:solidFill>
          <a:latin typeface="Arial" pitchFamily="-65" charset="0"/>
        </a:defRPr>
      </a:lvl6pPr>
      <a:lvl7pPr marL="913116" algn="ctr" defTabSz="911531" rtl="0" eaLnBrk="1" fontAlgn="base" hangingPunct="1">
        <a:spcBef>
          <a:spcPct val="0"/>
        </a:spcBef>
        <a:spcAft>
          <a:spcPct val="0"/>
        </a:spcAft>
        <a:defRPr sz="3600" b="1" u="sng">
          <a:solidFill>
            <a:srgbClr val="000099"/>
          </a:solidFill>
          <a:latin typeface="Arial" pitchFamily="-65" charset="0"/>
        </a:defRPr>
      </a:lvl7pPr>
      <a:lvl8pPr marL="1369677" algn="ctr" defTabSz="911531" rtl="0" eaLnBrk="1" fontAlgn="base" hangingPunct="1">
        <a:spcBef>
          <a:spcPct val="0"/>
        </a:spcBef>
        <a:spcAft>
          <a:spcPct val="0"/>
        </a:spcAft>
        <a:defRPr sz="3600" b="1" u="sng">
          <a:solidFill>
            <a:srgbClr val="000099"/>
          </a:solidFill>
          <a:latin typeface="Arial" pitchFamily="-65" charset="0"/>
        </a:defRPr>
      </a:lvl8pPr>
      <a:lvl9pPr marL="1826233" algn="ctr" defTabSz="911531"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custDataLst>
              <p:tags r:id="rId4"/>
            </p:custDataLst>
          </p:nvPr>
        </p:nvSpPr>
        <p:spPr bwMode="auto">
          <a:xfrm>
            <a:off x="685800" y="609600"/>
            <a:ext cx="7772400" cy="1143000"/>
          </a:xfrm>
          <a:prstGeom prst="rect">
            <a:avLst/>
          </a:prstGeom>
          <a:solidFill>
            <a:schemeClr val="bg1"/>
          </a:solidFill>
          <a:ln>
            <a:noFill/>
          </a:ln>
          <a:extLst>
            <a:ext uri="{FAA26D3D-D897-4be2-8F04-BA451C77F1D7}">
              <ma14:placeholderFlag xmlns=""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ctr" anchorCtr="0" compatLnSpc="1">
            <a:prstTxWarp prst="textNoShape">
              <a:avLst/>
            </a:prstTxWarp>
          </a:bodyPr>
          <a:lstStyle/>
          <a:p>
            <a:pPr lvl="0"/>
            <a:r>
              <a:rPr lang="en-US" altLang="en-US"/>
              <a:t>Click to edit Master title style</a:t>
            </a:r>
          </a:p>
        </p:txBody>
      </p:sp>
      <p:sp>
        <p:nvSpPr>
          <p:cNvPr id="143363" name="Rectangle 3"/>
          <p:cNvSpPr>
            <a:spLocks noGrp="1" noChangeArrowheads="1"/>
          </p:cNvSpPr>
          <p:nvPr>
            <p:ph type="body" idx="1"/>
            <p:custDataLst>
              <p:tags r:id="rId5"/>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548883" r:id="rId1"/>
    <p:sldLayoutId id="2147548884" r:id="rId2"/>
  </p:sldLayoutIdLst>
  <p:transition/>
  <p:txStyles>
    <p:titleStyle>
      <a:lvl1pPr algn="ctr" rtl="0" eaLnBrk="0" fontAlgn="base" hangingPunct="0">
        <a:spcBef>
          <a:spcPct val="0"/>
        </a:spcBef>
        <a:spcAft>
          <a:spcPct val="0"/>
        </a:spcAft>
        <a:defRPr sz="3200" b="1" u="sng">
          <a:solidFill>
            <a:srgbClr val="0000CC"/>
          </a:solidFill>
          <a:latin typeface="Arial" pitchFamily="-110" charset="0"/>
          <a:ea typeface="+mj-ea"/>
          <a:cs typeface="+mj-cs"/>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6557" algn="ctr" rtl="0" eaLnBrk="1" fontAlgn="base" hangingPunct="1">
        <a:spcBef>
          <a:spcPct val="0"/>
        </a:spcBef>
        <a:spcAft>
          <a:spcPct val="0"/>
        </a:spcAft>
        <a:defRPr sz="3200" b="1" u="sng">
          <a:solidFill>
            <a:srgbClr val="0000CC"/>
          </a:solidFill>
          <a:latin typeface="Arial" pitchFamily="-65" charset="0"/>
        </a:defRPr>
      </a:lvl6pPr>
      <a:lvl7pPr marL="913116" algn="ctr" rtl="0" eaLnBrk="1" fontAlgn="base" hangingPunct="1">
        <a:spcBef>
          <a:spcPct val="0"/>
        </a:spcBef>
        <a:spcAft>
          <a:spcPct val="0"/>
        </a:spcAft>
        <a:defRPr sz="3200" b="1" u="sng">
          <a:solidFill>
            <a:srgbClr val="0000CC"/>
          </a:solidFill>
          <a:latin typeface="Arial" pitchFamily="-65" charset="0"/>
        </a:defRPr>
      </a:lvl7pPr>
      <a:lvl8pPr marL="1369677" algn="ctr" rtl="0" eaLnBrk="1" fontAlgn="base" hangingPunct="1">
        <a:spcBef>
          <a:spcPct val="0"/>
        </a:spcBef>
        <a:spcAft>
          <a:spcPct val="0"/>
        </a:spcAft>
        <a:defRPr sz="3200" b="1" u="sng">
          <a:solidFill>
            <a:srgbClr val="0000CC"/>
          </a:solidFill>
          <a:latin typeface="Arial" pitchFamily="-65" charset="0"/>
        </a:defRPr>
      </a:lvl8pPr>
      <a:lvl9pPr marL="1826233" algn="ctr" rtl="0" eaLnBrk="1" fontAlgn="base" hangingPunct="1">
        <a:spcBef>
          <a:spcPct val="0"/>
        </a:spcBef>
        <a:spcAft>
          <a:spcPct val="0"/>
        </a:spcAft>
        <a:defRPr sz="3200" b="1" u="sng">
          <a:solidFill>
            <a:srgbClr val="0000CC"/>
          </a:solidFill>
          <a:latin typeface="Arial" pitchFamily="-65" charset="0"/>
        </a:defRPr>
      </a:lvl9pPr>
    </p:titleStyle>
    <p:bodyStyle>
      <a:lvl1pPr marL="225425" indent="-225425" algn="l" rtl="0" eaLnBrk="0" fontAlgn="base" hangingPunct="0">
        <a:spcBef>
          <a:spcPct val="20000"/>
        </a:spcBef>
        <a:spcAft>
          <a:spcPct val="0"/>
        </a:spcAft>
        <a:buChar char="•"/>
        <a:defRPr sz="2400">
          <a:solidFill>
            <a:schemeClr val="tx1"/>
          </a:solidFill>
          <a:latin typeface="Arial" pitchFamily="-110" charset="0"/>
          <a:ea typeface="+mn-ea"/>
          <a:cs typeface="+mn-cs"/>
        </a:defRPr>
      </a:lvl1pPr>
      <a:lvl2pPr marL="568325" indent="-225425" algn="l" rtl="0" eaLnBrk="0" fontAlgn="base" hangingPunct="0">
        <a:spcBef>
          <a:spcPct val="20000"/>
        </a:spcBef>
        <a:spcAft>
          <a:spcPct val="0"/>
        </a:spcAft>
        <a:buFont typeface="Symbol" charset="2"/>
        <a:buChar char="à"/>
        <a:defRPr sz="2000">
          <a:solidFill>
            <a:schemeClr val="tx1"/>
          </a:solidFill>
          <a:latin typeface="Arial" pitchFamily="-110" charset="0"/>
          <a:ea typeface="+mn-ea"/>
        </a:defRPr>
      </a:lvl2pPr>
      <a:lvl3pPr marL="911225" indent="-225425" algn="l" rtl="0" eaLnBrk="0" fontAlgn="base" hangingPunct="0">
        <a:spcBef>
          <a:spcPct val="20000"/>
        </a:spcBef>
        <a:spcAft>
          <a:spcPct val="0"/>
        </a:spcAft>
        <a:buChar char="•"/>
        <a:defRPr sz="2000">
          <a:solidFill>
            <a:schemeClr val="tx1"/>
          </a:solidFill>
          <a:latin typeface="Arial" pitchFamily="-110" charset="0"/>
          <a:ea typeface="+mn-ea"/>
        </a:defRPr>
      </a:lvl3pPr>
      <a:lvl4pPr marL="1258888" indent="-230188" algn="l" rtl="0" eaLnBrk="0" fontAlgn="base" hangingPunct="0">
        <a:spcBef>
          <a:spcPct val="20000"/>
        </a:spcBef>
        <a:spcAft>
          <a:spcPct val="0"/>
        </a:spcAft>
        <a:buChar char="–"/>
        <a:defRPr sz="2000">
          <a:solidFill>
            <a:schemeClr val="tx1"/>
          </a:solidFill>
          <a:latin typeface="Arial" pitchFamily="-110" charset="0"/>
          <a:ea typeface="+mn-ea"/>
        </a:defRPr>
      </a:lvl4pPr>
      <a:lvl5pPr marL="1595438" indent="-220663" algn="l" rtl="0" eaLnBrk="0" fontAlgn="base" hangingPunct="0">
        <a:spcBef>
          <a:spcPct val="20000"/>
        </a:spcBef>
        <a:spcAft>
          <a:spcPct val="0"/>
        </a:spcAft>
        <a:buChar char="»"/>
        <a:defRPr sz="2000">
          <a:solidFill>
            <a:schemeClr val="tx1"/>
          </a:solidFill>
          <a:latin typeface="Arial" pitchFamily="-110" charset="0"/>
          <a:ea typeface="+mn-ea"/>
        </a:defRPr>
      </a:lvl5pPr>
      <a:lvl6pPr marL="2054512" indent="-223525" algn="l" rtl="0" eaLnBrk="1" fontAlgn="base" hangingPunct="1">
        <a:spcBef>
          <a:spcPct val="20000"/>
        </a:spcBef>
        <a:spcAft>
          <a:spcPct val="0"/>
        </a:spcAft>
        <a:buChar char="»"/>
        <a:defRPr sz="2000">
          <a:solidFill>
            <a:schemeClr val="tx1"/>
          </a:solidFill>
          <a:latin typeface="+mn-lt"/>
          <a:ea typeface="+mn-ea"/>
        </a:defRPr>
      </a:lvl6pPr>
      <a:lvl7pPr marL="2511071" indent="-223525" algn="l" rtl="0" eaLnBrk="1" fontAlgn="base" hangingPunct="1">
        <a:spcBef>
          <a:spcPct val="20000"/>
        </a:spcBef>
        <a:spcAft>
          <a:spcPct val="0"/>
        </a:spcAft>
        <a:buChar char="»"/>
        <a:defRPr sz="2000">
          <a:solidFill>
            <a:schemeClr val="tx1"/>
          </a:solidFill>
          <a:latin typeface="+mn-lt"/>
          <a:ea typeface="+mn-ea"/>
        </a:defRPr>
      </a:lvl7pPr>
      <a:lvl8pPr marL="2967632" indent="-223525" algn="l" rtl="0" eaLnBrk="1" fontAlgn="base" hangingPunct="1">
        <a:spcBef>
          <a:spcPct val="20000"/>
        </a:spcBef>
        <a:spcAft>
          <a:spcPct val="0"/>
        </a:spcAft>
        <a:buChar char="»"/>
        <a:defRPr sz="2000">
          <a:solidFill>
            <a:schemeClr val="tx1"/>
          </a:solidFill>
          <a:latin typeface="+mn-lt"/>
          <a:ea typeface="+mn-ea"/>
        </a:defRPr>
      </a:lvl8pPr>
      <a:lvl9pPr marL="3424188" indent="-223525"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1638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2C0679FC-95F9-164D-A0B1-A1AA2C13204E}"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t>(c) '09</a:t>
            </a:r>
          </a:p>
        </p:txBody>
      </p:sp>
    </p:spTree>
  </p:cSld>
  <p:clrMap bg1="lt1" tx1="dk1" bg2="lt2" tx2="dk2" accent1="accent1" accent2="accent2" accent3="accent3" accent4="accent4" accent5="accent5" accent6="accent6" hlink="hlink" folHlink="folHlink"/>
  <p:sldLayoutIdLst>
    <p:sldLayoutId id="2147548035" r:id="rId1"/>
    <p:sldLayoutId id="2147548036" r:id="rId2"/>
    <p:sldLayoutId id="2147548037" r:id="rId3"/>
    <p:sldLayoutId id="2147548038" r:id="rId4"/>
    <p:sldLayoutId id="2147548039" r:id="rId5"/>
    <p:sldLayoutId id="2147548040" r:id="rId6"/>
    <p:sldLayoutId id="2147548041" r:id="rId7"/>
    <p:sldLayoutId id="2147548042" r:id="rId8"/>
    <p:sldLayoutId id="2147548043" r:id="rId9"/>
    <p:sldLayoutId id="2147548044" r:id="rId10"/>
    <p:sldLayoutId id="2147548045" r:id="rId11"/>
    <p:sldLayoutId id="2147548046" r:id="rId12"/>
    <p:sldLayoutId id="2147548047"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custDataLst>
              <p:tags r:id="rId13"/>
            </p:custDataLst>
          </p:nvPr>
        </p:nvSpPr>
        <p:spPr bwMode="auto">
          <a:xfrm>
            <a:off x="457200" y="274638"/>
            <a:ext cx="8229600" cy="94456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11" tIns="45653" rIns="91311" bIns="45653" numCol="1" anchor="ctr" anchorCtr="0" compatLnSpc="1">
            <a:prstTxWarp prst="textNoShape">
              <a:avLst/>
            </a:prstTxWarp>
          </a:bodyPr>
          <a:lstStyle/>
          <a:p>
            <a:pPr lvl="0"/>
            <a:r>
              <a:rPr lang="en-US" altLang="en-US"/>
              <a:t>Click to edit Master title style</a:t>
            </a:r>
          </a:p>
        </p:txBody>
      </p:sp>
      <p:sp>
        <p:nvSpPr>
          <p:cNvPr id="146435" name="Rectangle 3"/>
          <p:cNvSpPr>
            <a:spLocks noGrp="1" noChangeArrowheads="1"/>
          </p:cNvSpPr>
          <p:nvPr>
            <p:ph type="body" idx="1"/>
            <p:custDataLst>
              <p:tags r:id="rId14"/>
            </p:custDataLst>
          </p:nvPr>
        </p:nvSpPr>
        <p:spPr bwMode="auto">
          <a:xfrm>
            <a:off x="457200" y="1600200"/>
            <a:ext cx="8229600" cy="47244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11" tIns="45653" rIns="91311" bIns="4565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p:cNvSpPr>
            <a:spLocks noGrp="1" noChangeArrowheads="1"/>
          </p:cNvSpPr>
          <p:nvPr>
            <p:ph type="ftr" sz="quarter" idx="3"/>
            <p:custDataLst>
              <p:tags r:id="rId15"/>
            </p:custDataLst>
          </p:nvPr>
        </p:nvSpPr>
        <p:spPr bwMode="auto">
          <a:xfrm>
            <a:off x="457200" y="6400800"/>
            <a:ext cx="5105400" cy="323850"/>
          </a:xfrm>
          <a:prstGeom prst="rect">
            <a:avLst/>
          </a:prstGeom>
          <a:noFill/>
          <a:ln w="9525">
            <a:noFill/>
            <a:miter lim="800000"/>
            <a:headEnd/>
            <a:tailEnd/>
          </a:ln>
          <a:effectLst/>
        </p:spPr>
        <p:txBody>
          <a:bodyPr vert="horz" wrap="square" lIns="91311" tIns="45653" rIns="91311" bIns="45653" numCol="1" anchor="t" anchorCtr="0" compatLnSpc="1">
            <a:prstTxWarp prst="textNoShape">
              <a:avLst/>
            </a:prstTxWarp>
          </a:bodyPr>
          <a:lstStyle>
            <a:lvl1pPr algn="ct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1030" name="Rectangle 6"/>
          <p:cNvSpPr>
            <a:spLocks noGrp="1" noChangeArrowheads="1"/>
          </p:cNvSpPr>
          <p:nvPr>
            <p:ph type="sldNum" sz="quarter" idx="4"/>
            <p:custDataLst>
              <p:tags r:id="rId16"/>
            </p:custDataLst>
          </p:nvPr>
        </p:nvSpPr>
        <p:spPr bwMode="auto">
          <a:xfrm>
            <a:off x="8534400" y="6400800"/>
            <a:ext cx="457200" cy="323850"/>
          </a:xfrm>
          <a:prstGeom prst="rect">
            <a:avLst/>
          </a:prstGeom>
          <a:noFill/>
          <a:ln w="9525">
            <a:noFill/>
            <a:miter lim="800000"/>
            <a:headEnd/>
            <a:tailEnd/>
          </a:ln>
          <a:effectLst/>
        </p:spPr>
        <p:txBody>
          <a:bodyPr vert="horz" wrap="square" lIns="91311" tIns="45653" rIns="91311" bIns="45653" numCol="1" anchor="t" anchorCtr="0" compatLnSpc="1">
            <a:prstTxWarp prst="textNoShape">
              <a:avLst/>
            </a:prstTxWarp>
          </a:bodyPr>
          <a:lstStyle>
            <a:lvl1pPr algn="r">
              <a:defRPr/>
            </a:lvl1pPr>
          </a:lstStyle>
          <a:p>
            <a:fld id="{68BD2C19-2CD7-5D47-8DF4-029687EF60AB}" type="slidenum">
              <a:rPr lang="en-US" altLang="en-US"/>
              <a:pPr/>
              <a:t>‹#›</a:t>
            </a:fld>
            <a:endParaRPr lang="en-US" altLang="en-US"/>
          </a:p>
        </p:txBody>
      </p:sp>
      <p:sp>
        <p:nvSpPr>
          <p:cNvPr id="146438" name="Line 7"/>
          <p:cNvSpPr>
            <a:spLocks noChangeShapeType="1"/>
          </p:cNvSpPr>
          <p:nvPr>
            <p:custDataLst>
              <p:tags r:id="rId17"/>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11" tIns="45653" rIns="91311" bIns="45653"/>
          <a:lstStyle/>
          <a:p>
            <a:endParaRPr lang="en-US"/>
          </a:p>
        </p:txBody>
      </p:sp>
      <p:sp>
        <p:nvSpPr>
          <p:cNvPr id="146439" name="Line 8"/>
          <p:cNvSpPr>
            <a:spLocks noChangeShapeType="1"/>
          </p:cNvSpPr>
          <p:nvPr>
            <p:custDataLst>
              <p:tags r:id="rId18"/>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11" tIns="45653" rIns="91311" bIns="45653"/>
          <a:lstStyle/>
          <a:p>
            <a:endParaRPr lang="en-US"/>
          </a:p>
        </p:txBody>
      </p:sp>
      <p:sp>
        <p:nvSpPr>
          <p:cNvPr id="146440" name="Line 9"/>
          <p:cNvSpPr>
            <a:spLocks noChangeShapeType="1"/>
          </p:cNvSpPr>
          <p:nvPr>
            <p:custDataLst>
              <p:tags r:id="rId19"/>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11" tIns="45653" rIns="91311" bIns="45653"/>
          <a:lstStyle/>
          <a:p>
            <a:endParaRPr lang="en-US"/>
          </a:p>
        </p:txBody>
      </p:sp>
      <p:sp>
        <p:nvSpPr>
          <p:cNvPr id="146441" name="Line 10"/>
          <p:cNvSpPr>
            <a:spLocks noChangeShapeType="1"/>
          </p:cNvSpPr>
          <p:nvPr>
            <p:custDataLst>
              <p:tags r:id="rId20"/>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11" tIns="45653" rIns="91311" bIns="45653"/>
          <a:lstStyle/>
          <a:p>
            <a:endParaRPr lang="en-US"/>
          </a:p>
        </p:txBody>
      </p:sp>
    </p:spTree>
  </p:cSld>
  <p:clrMap bg1="lt1" tx1="dk1" bg2="lt2" tx2="dk2" accent1="accent1" accent2="accent2" accent3="accent3" accent4="accent4" accent5="accent5" accent6="accent6" hlink="hlink" folHlink="folHlink"/>
  <p:sldLayoutIdLst>
    <p:sldLayoutId id="2147548288" r:id="rId1"/>
    <p:sldLayoutId id="2147548289" r:id="rId2"/>
    <p:sldLayoutId id="2147548290" r:id="rId3"/>
    <p:sldLayoutId id="2147548291" r:id="rId4"/>
    <p:sldLayoutId id="2147548292" r:id="rId5"/>
    <p:sldLayoutId id="2147548293" r:id="rId6"/>
    <p:sldLayoutId id="2147548294" r:id="rId7"/>
    <p:sldLayoutId id="2147548295" r:id="rId8"/>
    <p:sldLayoutId id="2147548296" r:id="rId9"/>
    <p:sldLayoutId id="2147548297" r:id="rId10"/>
    <p:sldLayoutId id="2147548298" r:id="rId11"/>
  </p:sldLayoutIdLst>
  <p:hf hdr="0" ftr="0" dt="0"/>
  <p:txStyles>
    <p:titleStyle>
      <a:lvl1pPr algn="r" rtl="0" eaLnBrk="0" fontAlgn="base" hangingPunct="0">
        <a:spcBef>
          <a:spcPct val="0"/>
        </a:spcBef>
        <a:spcAft>
          <a:spcPct val="0"/>
        </a:spcAft>
        <a:defRPr sz="2800">
          <a:solidFill>
            <a:schemeClr val="tx2"/>
          </a:solidFill>
          <a:latin typeface="+mj-lt"/>
          <a:ea typeface="ＭＳ Ｐゴシック" pitchFamily="-111" charset="-128"/>
          <a:cs typeface="ＭＳ Ｐゴシック" pitchFamily="-111" charset="-128"/>
        </a:defRPr>
      </a:lvl1pPr>
      <a:lvl2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2pPr>
      <a:lvl3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3pPr>
      <a:lvl4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4pPr>
      <a:lvl5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5pPr>
      <a:lvl6pPr marL="456557" algn="r" rtl="0" eaLnBrk="1" fontAlgn="base" hangingPunct="1">
        <a:spcBef>
          <a:spcPct val="0"/>
        </a:spcBef>
        <a:spcAft>
          <a:spcPct val="0"/>
        </a:spcAft>
        <a:defRPr sz="2800">
          <a:solidFill>
            <a:schemeClr val="tx2"/>
          </a:solidFill>
          <a:latin typeface="Arial" pitchFamily="-111" charset="0"/>
        </a:defRPr>
      </a:lvl6pPr>
      <a:lvl7pPr marL="913116" algn="r" rtl="0" eaLnBrk="1" fontAlgn="base" hangingPunct="1">
        <a:spcBef>
          <a:spcPct val="0"/>
        </a:spcBef>
        <a:spcAft>
          <a:spcPct val="0"/>
        </a:spcAft>
        <a:defRPr sz="2800">
          <a:solidFill>
            <a:schemeClr val="tx2"/>
          </a:solidFill>
          <a:latin typeface="Arial" pitchFamily="-111" charset="0"/>
        </a:defRPr>
      </a:lvl7pPr>
      <a:lvl8pPr marL="1369677" algn="r" rtl="0" eaLnBrk="1" fontAlgn="base" hangingPunct="1">
        <a:spcBef>
          <a:spcPct val="0"/>
        </a:spcBef>
        <a:spcAft>
          <a:spcPct val="0"/>
        </a:spcAft>
        <a:defRPr sz="2800">
          <a:solidFill>
            <a:schemeClr val="tx2"/>
          </a:solidFill>
          <a:latin typeface="Arial" pitchFamily="-111" charset="0"/>
        </a:defRPr>
      </a:lvl8pPr>
      <a:lvl9pPr marL="1826233" algn="r" rtl="0" eaLnBrk="1" fontAlgn="base" hangingPunct="1">
        <a:spcBef>
          <a:spcPct val="0"/>
        </a:spcBef>
        <a:spcAft>
          <a:spcPct val="0"/>
        </a:spcAft>
        <a:defRPr sz="2800">
          <a:solidFill>
            <a:schemeClr val="tx2"/>
          </a:solidFill>
          <a:latin typeface="Arial" pitchFamily="-111" charset="0"/>
        </a:defRPr>
      </a:lvl9pPr>
    </p:titleStyle>
    <p:bodyStyle>
      <a:lvl1pPr marL="339725" indent="-339725" algn="l" rtl="0" eaLnBrk="0" fontAlgn="base" hangingPunct="0">
        <a:spcBef>
          <a:spcPct val="20000"/>
        </a:spcBef>
        <a:spcAft>
          <a:spcPct val="0"/>
        </a:spcAft>
        <a:buChar char="•"/>
        <a:defRPr sz="2400">
          <a:solidFill>
            <a:schemeClr val="tx1"/>
          </a:solidFill>
          <a:latin typeface="+mn-lt"/>
          <a:ea typeface="ＭＳ Ｐゴシック" pitchFamily="-111" charset="-128"/>
          <a:cs typeface="ＭＳ Ｐゴシック" pitchFamily="-111" charset="-128"/>
        </a:defRPr>
      </a:lvl1pPr>
      <a:lvl2pPr marL="739775" indent="-282575" algn="l" rtl="0" eaLnBrk="0" fontAlgn="base" hangingPunct="0">
        <a:spcBef>
          <a:spcPct val="20000"/>
        </a:spcBef>
        <a:spcAft>
          <a:spcPct val="0"/>
        </a:spcAft>
        <a:buChar char="–"/>
        <a:defRPr>
          <a:solidFill>
            <a:schemeClr val="tx1"/>
          </a:solidFill>
          <a:latin typeface="+mn-lt"/>
          <a:ea typeface="ＭＳ Ｐゴシック" pitchFamily="-111" charset="-128"/>
        </a:defRPr>
      </a:lvl2pPr>
      <a:lvl3pPr marL="1139825" indent="-225425"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5438" indent="-225425"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2638" indent="-225425"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1071" indent="-228279" algn="l" rtl="0" eaLnBrk="1" fontAlgn="base" hangingPunct="1">
        <a:spcBef>
          <a:spcPct val="20000"/>
        </a:spcBef>
        <a:spcAft>
          <a:spcPct val="0"/>
        </a:spcAft>
        <a:buChar char="»"/>
        <a:defRPr sz="2000">
          <a:solidFill>
            <a:schemeClr val="tx1"/>
          </a:solidFill>
          <a:latin typeface="+mn-lt"/>
          <a:ea typeface="ＭＳ Ｐゴシック" pitchFamily="-111" charset="-128"/>
        </a:defRPr>
      </a:lvl6pPr>
      <a:lvl7pPr marL="2967632" indent="-228279" algn="l" rtl="0" eaLnBrk="1" fontAlgn="base" hangingPunct="1">
        <a:spcBef>
          <a:spcPct val="20000"/>
        </a:spcBef>
        <a:spcAft>
          <a:spcPct val="0"/>
        </a:spcAft>
        <a:buChar char="»"/>
        <a:defRPr sz="2000">
          <a:solidFill>
            <a:schemeClr val="tx1"/>
          </a:solidFill>
          <a:latin typeface="+mn-lt"/>
          <a:ea typeface="ＭＳ Ｐゴシック" pitchFamily="-111" charset="-128"/>
        </a:defRPr>
      </a:lvl7pPr>
      <a:lvl8pPr marL="3424188" indent="-228279" algn="l" rtl="0" eaLnBrk="1" fontAlgn="base" hangingPunct="1">
        <a:spcBef>
          <a:spcPct val="20000"/>
        </a:spcBef>
        <a:spcAft>
          <a:spcPct val="0"/>
        </a:spcAft>
        <a:buChar char="»"/>
        <a:defRPr sz="2000">
          <a:solidFill>
            <a:schemeClr val="tx1"/>
          </a:solidFill>
          <a:latin typeface="+mn-lt"/>
          <a:ea typeface="ＭＳ Ｐゴシック" pitchFamily="-111" charset="-128"/>
        </a:defRPr>
      </a:lvl8pPr>
      <a:lvl9pPr marL="3880749" indent="-228279" algn="l" rtl="0" eaLnBrk="1" fontAlgn="base" hangingPunct="1">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084162" name="McK Large Footnote" hidden="1"/>
          <p:cNvSpPr txBox="1">
            <a:spLocks noChangeArrowheads="1"/>
          </p:cNvSpPr>
          <p:nvPr>
            <p:custDataLst>
              <p:tags r:id="rId15"/>
            </p:custDataLst>
          </p:nvPr>
        </p:nvSpPr>
        <p:spPr bwMode="auto">
          <a:xfrm>
            <a:off x="128588" y="5675313"/>
            <a:ext cx="8332787" cy="1155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a:solidFill>
                  <a:srgbClr val="000000"/>
                </a:solidFill>
                <a:latin typeface="Arial" charset="0"/>
              </a:rPr>
              <a:t>	1	Footnote</a:t>
            </a:r>
          </a:p>
          <a:p>
            <a:pPr eaLnBrk="1" hangingPunct="1">
              <a:defRPr/>
            </a:pPr>
            <a:r>
              <a:rPr lang="en-US" sz="1200" b="0">
                <a:solidFill>
                  <a:srgbClr val="000000"/>
                </a:solidFill>
                <a:latin typeface="Arial" charset="0"/>
              </a:rPr>
              <a:t>	2	Footnote</a:t>
            </a:r>
          </a:p>
          <a:p>
            <a:pPr eaLnBrk="1" hangingPunct="1">
              <a:defRPr/>
            </a:pPr>
            <a:r>
              <a:rPr lang="en-US" sz="1200" b="0">
                <a:solidFill>
                  <a:srgbClr val="000000"/>
                </a:solidFill>
                <a:latin typeface="Arial" charset="0"/>
              </a:rPr>
              <a:t>	3	Footnote</a:t>
            </a:r>
          </a:p>
          <a:p>
            <a:pPr eaLnBrk="1" hangingPunct="1">
              <a:defRPr/>
            </a:pPr>
            <a:r>
              <a:rPr lang="en-US" sz="1200" b="0">
                <a:solidFill>
                  <a:srgbClr val="000000"/>
                </a:solidFill>
                <a:latin typeface="Arial" charset="0"/>
              </a:rPr>
              <a:t>	4	Footnote</a:t>
            </a:r>
          </a:p>
          <a:p>
            <a:pPr eaLnBrk="1" hangingPunct="1">
              <a:defRPr/>
            </a:pPr>
            <a:r>
              <a:rPr lang="en-US" sz="1200" b="0">
                <a:solidFill>
                  <a:srgbClr val="000000"/>
                </a:solidFill>
                <a:latin typeface="Arial" charset="0"/>
              </a:rPr>
              <a:t>	5	Footnote</a:t>
            </a:r>
          </a:p>
          <a:p>
            <a:pPr eaLnBrk="1" hangingPunct="1">
              <a:spcBef>
                <a:spcPct val="20000"/>
              </a:spcBef>
              <a:defRPr/>
            </a:pPr>
            <a:r>
              <a:rPr lang="en-US" sz="1200" b="0">
                <a:solidFill>
                  <a:srgbClr val="000000"/>
                </a:solidFill>
                <a:latin typeface="Arial" charset="0"/>
              </a:rPr>
              <a:t>	Source:	Source</a:t>
            </a:r>
          </a:p>
        </p:txBody>
      </p:sp>
      <p:sp>
        <p:nvSpPr>
          <p:cNvPr id="5084163" name="pg num"/>
          <p:cNvSpPr>
            <a:spLocks noGrp="1" noChangeArrowheads="1"/>
          </p:cNvSpPr>
          <p:nvPr>
            <p:ph type="sldNum" sz="quarter" idx="4"/>
            <p:custDataLst>
              <p:tags r:id="rId16"/>
            </p:custDataLst>
          </p:nvPr>
        </p:nvSpPr>
        <p:spPr bwMode="auto">
          <a:xfrm>
            <a:off x="7153275" y="6643688"/>
            <a:ext cx="1905000" cy="185737"/>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spAutoFit/>
          </a:bodyPr>
          <a:lstStyle>
            <a:lvl1pPr algn="r" defTabSz="911225">
              <a:defRPr b="0">
                <a:solidFill>
                  <a:srgbClr val="000000"/>
                </a:solidFill>
              </a:defRPr>
            </a:lvl1pPr>
          </a:lstStyle>
          <a:p>
            <a:fld id="{E035D40D-F4B3-8546-9378-D18FF89005D8}" type="slidenum">
              <a:rPr lang="en-US" altLang="en-US"/>
              <a:pPr/>
              <a:t>‹#›</a:t>
            </a:fld>
            <a:endParaRPr lang="en-US" altLang="en-US"/>
          </a:p>
        </p:txBody>
      </p:sp>
      <p:sp>
        <p:nvSpPr>
          <p:cNvPr id="5084164" name="Rectangle 4"/>
          <p:cNvSpPr>
            <a:spLocks noGrp="1" noChangeArrowheads="1"/>
          </p:cNvSpPr>
          <p:nvPr>
            <p:ph type="title"/>
            <p:custDataLst>
              <p:tags r:id="rId17"/>
            </p:custDataLst>
          </p:nvPr>
        </p:nvSpPr>
        <p:spPr bwMode="auto">
          <a:xfrm>
            <a:off x="122238" y="234950"/>
            <a:ext cx="8793162" cy="2921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5084165" name="Rectangle 5"/>
          <p:cNvSpPr>
            <a:spLocks noGrp="1" noChangeArrowheads="1"/>
          </p:cNvSpPr>
          <p:nvPr>
            <p:ph type="body" idx="1"/>
            <p:custDataLst>
              <p:tags r:id="rId18"/>
            </p:custDataLst>
          </p:nvPr>
        </p:nvSpPr>
        <p:spPr bwMode="auto">
          <a:xfrm>
            <a:off x="125413" y="1298575"/>
            <a:ext cx="8793162" cy="125571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58726" name="McK Slide Elements"/>
          <p:cNvGrpSpPr>
            <a:grpSpLocks/>
          </p:cNvGrpSpPr>
          <p:nvPr>
            <p:custDataLst>
              <p:tags r:id="rId19"/>
            </p:custDataLst>
          </p:nvPr>
        </p:nvGrpSpPr>
        <p:grpSpPr bwMode="auto">
          <a:xfrm>
            <a:off x="125413" y="542925"/>
            <a:ext cx="8793162" cy="6288088"/>
            <a:chOff x="77" y="335"/>
            <a:chExt cx="5429" cy="3882"/>
          </a:xfrm>
        </p:grpSpPr>
        <p:sp>
          <p:nvSpPr>
            <p:cNvPr id="5084167" name="McK Measure" hidden="1"/>
            <p:cNvSpPr txBox="1">
              <a:spLocks noChangeArrowheads="1"/>
            </p:cNvSpPr>
            <p:nvPr userDrawn="1"/>
          </p:nvSpPr>
          <p:spPr bwMode="auto">
            <a:xfrm>
              <a:off x="77" y="335"/>
              <a:ext cx="5429" cy="1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lgn="l" defTabSz="912813" eaLnBrk="0" hangingPunct="0">
                <a:defRPr sz="2400">
                  <a:solidFill>
                    <a:schemeClr val="tx1"/>
                  </a:solidFill>
                  <a:latin typeface="Times New Roman" charset="0"/>
                  <a:ea typeface="ＭＳ Ｐゴシック" charset="0"/>
                </a:defRPr>
              </a:lvl1pPr>
              <a:lvl2pPr algn="l" defTabSz="912813" eaLnBrk="0" hangingPunct="0">
                <a:defRPr sz="2400">
                  <a:solidFill>
                    <a:schemeClr val="tx1"/>
                  </a:solidFill>
                  <a:latin typeface="Times New Roman" charset="0"/>
                  <a:ea typeface="ＭＳ Ｐゴシック" charset="0"/>
                </a:defRPr>
              </a:lvl2pPr>
              <a:lvl3pPr marL="912813" algn="l" defTabSz="912813" eaLnBrk="0" hangingPunct="0">
                <a:defRPr sz="2400">
                  <a:solidFill>
                    <a:schemeClr val="tx1"/>
                  </a:solidFill>
                  <a:latin typeface="Times New Roman" charset="0"/>
                  <a:ea typeface="ＭＳ Ｐゴシック" charset="0"/>
                </a:defRPr>
              </a:lvl3pPr>
              <a:lvl4pPr algn="l" defTabSz="912813" eaLnBrk="0" hangingPunct="0">
                <a:defRPr sz="2400">
                  <a:solidFill>
                    <a:schemeClr val="tx1"/>
                  </a:solidFill>
                  <a:latin typeface="Times New Roman" charset="0"/>
                  <a:ea typeface="ＭＳ Ｐゴシック" charset="0"/>
                </a:defRPr>
              </a:lvl4pPr>
              <a:lvl5pPr algn="l" defTabSz="912813" eaLnBrk="0" hangingPunct="0">
                <a:defRPr sz="2400">
                  <a:solidFill>
                    <a:schemeClr val="tx1"/>
                  </a:solidFill>
                  <a:latin typeface="Times New Roman" charset="0"/>
                  <a:ea typeface="ＭＳ Ｐゴシック" charset="0"/>
                </a:defRPr>
              </a:lvl5pPr>
              <a:lvl6pPr defTabSz="912813" eaLnBrk="0" fontAlgn="base" hangingPunct="0">
                <a:spcBef>
                  <a:spcPct val="0"/>
                </a:spcBef>
                <a:spcAft>
                  <a:spcPct val="0"/>
                </a:spcAft>
                <a:defRPr sz="2400">
                  <a:solidFill>
                    <a:schemeClr val="tx1"/>
                  </a:solidFill>
                  <a:latin typeface="Times New Roman" charset="0"/>
                  <a:ea typeface="ＭＳ Ｐゴシック" charset="0"/>
                </a:defRPr>
              </a:lvl6pPr>
              <a:lvl7pPr defTabSz="912813" eaLnBrk="0" fontAlgn="base" hangingPunct="0">
                <a:spcBef>
                  <a:spcPct val="0"/>
                </a:spcBef>
                <a:spcAft>
                  <a:spcPct val="0"/>
                </a:spcAft>
                <a:defRPr sz="2400">
                  <a:solidFill>
                    <a:schemeClr val="tx1"/>
                  </a:solidFill>
                  <a:latin typeface="Times New Roman" charset="0"/>
                  <a:ea typeface="ＭＳ Ｐゴシック" charset="0"/>
                </a:defRPr>
              </a:lvl7pPr>
              <a:lvl8pPr defTabSz="912813" eaLnBrk="0" fontAlgn="base" hangingPunct="0">
                <a:spcBef>
                  <a:spcPct val="0"/>
                </a:spcBef>
                <a:spcAft>
                  <a:spcPct val="0"/>
                </a:spcAft>
                <a:defRPr sz="2400">
                  <a:solidFill>
                    <a:schemeClr val="tx1"/>
                  </a:solidFill>
                  <a:latin typeface="Times New Roman" charset="0"/>
                  <a:ea typeface="ＭＳ Ｐゴシック" charset="0"/>
                </a:defRPr>
              </a:lvl8pPr>
              <a:lvl9pPr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600" b="0">
                  <a:solidFill>
                    <a:srgbClr val="000000"/>
                  </a:solidFill>
                  <a:latin typeface="Arial" charset="0"/>
                </a:rPr>
                <a:t>Unit of measure</a:t>
              </a:r>
            </a:p>
          </p:txBody>
        </p:sp>
        <p:sp>
          <p:nvSpPr>
            <p:cNvPr id="5084168" name="McK Footnote" hidden="1"/>
            <p:cNvSpPr txBox="1">
              <a:spLocks noChangeArrowheads="1"/>
            </p:cNvSpPr>
            <p:nvPr userDrawn="1"/>
          </p:nvSpPr>
          <p:spPr bwMode="auto">
            <a:xfrm>
              <a:off x="79" y="3964"/>
              <a:ext cx="5145" cy="2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a:solidFill>
                    <a:srgbClr val="000000"/>
                  </a:solidFill>
                  <a:latin typeface="Arial" charset="0"/>
                </a:rPr>
                <a:t>	*	Footnote</a:t>
              </a:r>
            </a:p>
            <a:p>
              <a:pPr eaLnBrk="1" hangingPunct="1">
                <a:spcBef>
                  <a:spcPct val="20000"/>
                </a:spcBef>
                <a:defRPr/>
              </a:pPr>
              <a:r>
                <a:rPr lang="en-US" sz="1200" b="0">
                  <a:solidFill>
                    <a:srgbClr val="000000"/>
                  </a:solidFill>
                  <a:latin typeface="Arial" charset="0"/>
                </a:rPr>
                <a:t>	Source:	Source</a:t>
              </a:r>
            </a:p>
          </p:txBody>
        </p:sp>
      </p:grpSp>
      <p:grpSp>
        <p:nvGrpSpPr>
          <p:cNvPr id="158727" name="McK Legend Lines" hidden="1"/>
          <p:cNvGrpSpPr>
            <a:grpSpLocks/>
          </p:cNvGrpSpPr>
          <p:nvPr>
            <p:custDataLst>
              <p:tags r:id="rId20"/>
            </p:custDataLst>
          </p:nvPr>
        </p:nvGrpSpPr>
        <p:grpSpPr bwMode="auto">
          <a:xfrm>
            <a:off x="7940675" y="273050"/>
            <a:ext cx="1039813" cy="1004888"/>
            <a:chOff x="4902" y="1143"/>
            <a:chExt cx="642" cy="620"/>
          </a:xfrm>
        </p:grpSpPr>
        <p:sp>
          <p:nvSpPr>
            <p:cNvPr id="5084170" name="Rectangle 10" hidden="1"/>
            <p:cNvSpPr>
              <a:spLocks noChangeArrowheads="1"/>
            </p:cNvSpPr>
            <p:nvPr userDrawn="1"/>
          </p:nvSpPr>
          <p:spPr bwMode="auto">
            <a:xfrm>
              <a:off x="5172" y="1143"/>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71" name="Rectangle 11" hidden="1"/>
            <p:cNvSpPr>
              <a:spLocks noChangeArrowheads="1"/>
            </p:cNvSpPr>
            <p:nvPr userDrawn="1"/>
          </p:nvSpPr>
          <p:spPr bwMode="auto">
            <a:xfrm>
              <a:off x="5172" y="1305"/>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72" name="Rectangle 12" hidden="1"/>
            <p:cNvSpPr>
              <a:spLocks noChangeArrowheads="1"/>
            </p:cNvSpPr>
            <p:nvPr userDrawn="1"/>
          </p:nvSpPr>
          <p:spPr bwMode="auto">
            <a:xfrm>
              <a:off x="5172" y="1467"/>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73" name="Line 13" hidden="1"/>
            <p:cNvSpPr>
              <a:spLocks noChangeShapeType="1"/>
            </p:cNvSpPr>
            <p:nvPr userDrawn="1"/>
          </p:nvSpPr>
          <p:spPr bwMode="auto">
            <a:xfrm>
              <a:off x="4902" y="1210"/>
              <a:ext cx="210" cy="0"/>
            </a:xfrm>
            <a:prstGeom prst="line">
              <a:avLst/>
            </a:prstGeom>
            <a:noFill/>
            <a:ln w="28575">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ea typeface="ＭＳ Ｐゴシック" charset="0"/>
              </a:endParaRPr>
            </a:p>
          </p:txBody>
        </p:sp>
        <p:sp>
          <p:nvSpPr>
            <p:cNvPr id="5084174" name="Line 14" hidden="1"/>
            <p:cNvSpPr>
              <a:spLocks noChangeShapeType="1"/>
            </p:cNvSpPr>
            <p:nvPr userDrawn="1"/>
          </p:nvSpPr>
          <p:spPr bwMode="auto">
            <a:xfrm>
              <a:off x="4902" y="1372"/>
              <a:ext cx="210" cy="0"/>
            </a:xfrm>
            <a:prstGeom prst="line">
              <a:avLst/>
            </a:prstGeom>
            <a:noFill/>
            <a:ln w="28575">
              <a:solidFill>
                <a:schemeClr val="tx2"/>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ea typeface="ＭＳ Ｐゴシック" charset="0"/>
              </a:endParaRPr>
            </a:p>
          </p:txBody>
        </p:sp>
        <p:sp>
          <p:nvSpPr>
            <p:cNvPr id="5084175" name="Line 15" hidden="1"/>
            <p:cNvSpPr>
              <a:spLocks noChangeShapeType="1"/>
            </p:cNvSpPr>
            <p:nvPr userDrawn="1"/>
          </p:nvSpPr>
          <p:spPr bwMode="auto">
            <a:xfrm>
              <a:off x="4902" y="1534"/>
              <a:ext cx="210" cy="0"/>
            </a:xfrm>
            <a:prstGeom prst="line">
              <a:avLst/>
            </a:prstGeom>
            <a:noFill/>
            <a:ln w="12700">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ea typeface="ＭＳ Ｐゴシック" charset="0"/>
              </a:endParaRPr>
            </a:p>
          </p:txBody>
        </p:sp>
        <p:sp>
          <p:nvSpPr>
            <p:cNvPr id="5084176" name="Rectangle 16" hidden="1"/>
            <p:cNvSpPr>
              <a:spLocks noChangeArrowheads="1"/>
            </p:cNvSpPr>
            <p:nvPr userDrawn="1"/>
          </p:nvSpPr>
          <p:spPr bwMode="auto">
            <a:xfrm>
              <a:off x="5172" y="1629"/>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77" name="Line 17" hidden="1"/>
            <p:cNvSpPr>
              <a:spLocks noChangeShapeType="1"/>
            </p:cNvSpPr>
            <p:nvPr userDrawn="1"/>
          </p:nvSpPr>
          <p:spPr bwMode="auto">
            <a:xfrm>
              <a:off x="4902" y="1696"/>
              <a:ext cx="210" cy="0"/>
            </a:xfrm>
            <a:prstGeom prst="line">
              <a:avLst/>
            </a:prstGeom>
            <a:noFill/>
            <a:ln w="12700">
              <a:solidFill>
                <a:schemeClr val="tx2"/>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ea typeface="ＭＳ Ｐゴシック" charset="0"/>
              </a:endParaRPr>
            </a:p>
          </p:txBody>
        </p:sp>
      </p:grpSp>
      <p:grpSp>
        <p:nvGrpSpPr>
          <p:cNvPr id="158728" name="McK Legend Moons" hidden="1"/>
          <p:cNvGrpSpPr>
            <a:grpSpLocks/>
          </p:cNvGrpSpPr>
          <p:nvPr>
            <p:custDataLst>
              <p:tags r:id="rId21"/>
            </p:custDataLst>
          </p:nvPr>
        </p:nvGrpSpPr>
        <p:grpSpPr bwMode="auto">
          <a:xfrm>
            <a:off x="8094663" y="273050"/>
            <a:ext cx="885825" cy="742950"/>
            <a:chOff x="4997" y="169"/>
            <a:chExt cx="547" cy="458"/>
          </a:xfrm>
        </p:grpSpPr>
        <p:grpSp>
          <p:nvGrpSpPr>
            <p:cNvPr id="158738" name="Group 19" hidden="1"/>
            <p:cNvGrpSpPr>
              <a:grpSpLocks noChangeAspect="1"/>
            </p:cNvGrpSpPr>
            <p:nvPr userDrawn="1">
              <p:custDataLst>
                <p:tags r:id="rId23"/>
              </p:custDataLst>
            </p:nvPr>
          </p:nvGrpSpPr>
          <p:grpSpPr bwMode="auto">
            <a:xfrm>
              <a:off x="4997" y="178"/>
              <a:ext cx="116" cy="116"/>
              <a:chOff x="4997" y="178"/>
              <a:chExt cx="116" cy="116"/>
            </a:xfrm>
          </p:grpSpPr>
          <p:sp>
            <p:nvSpPr>
              <p:cNvPr id="5084180" name="Oval 20" hidden="1"/>
              <p:cNvSpPr>
                <a:spLocks noChangeAspect="1" noChangeArrowheads="1"/>
              </p:cNvSpPr>
              <p:nvPr>
                <p:custDataLst>
                  <p:tags r:id="rId30"/>
                </p:custDataLst>
              </p:nvPr>
            </p:nvSpPr>
            <p:spPr bwMode="blackWhite">
              <a:xfrm>
                <a:off x="4997" y="178"/>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defTabSz="932140">
                  <a:defRPr/>
                </a:pPr>
                <a:endParaRPr lang="de-DE" sz="1600" b="0">
                  <a:solidFill>
                    <a:srgbClr val="000000"/>
                  </a:solidFill>
                  <a:ea typeface="ＭＳ Ｐゴシック" charset="0"/>
                </a:endParaRPr>
              </a:p>
            </p:txBody>
          </p:sp>
          <p:sp>
            <p:nvSpPr>
              <p:cNvPr id="5084181" name="Oval 21" hidden="1"/>
              <p:cNvSpPr>
                <a:spLocks noChangeAspect="1" noChangeArrowheads="1"/>
              </p:cNvSpPr>
              <p:nvPr>
                <p:custDataLst>
                  <p:tags r:id="rId31"/>
                </p:custDataLst>
              </p:nvPr>
            </p:nvSpPr>
            <p:spPr bwMode="black">
              <a:xfrm>
                <a:off x="4997" y="178"/>
                <a:ext cx="116" cy="116"/>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defTabSz="932140">
                  <a:defRPr/>
                </a:pPr>
                <a:endParaRPr lang="de-DE" sz="1600" b="0">
                  <a:solidFill>
                    <a:srgbClr val="000000"/>
                  </a:solidFill>
                  <a:ea typeface="ＭＳ Ｐゴシック" charset="0"/>
                </a:endParaRPr>
              </a:p>
            </p:txBody>
          </p:sp>
        </p:grpSp>
        <p:grpSp>
          <p:nvGrpSpPr>
            <p:cNvPr id="158739" name="Group 22" hidden="1"/>
            <p:cNvGrpSpPr>
              <a:grpSpLocks/>
            </p:cNvGrpSpPr>
            <p:nvPr userDrawn="1">
              <p:custDataLst>
                <p:tags r:id="rId24"/>
              </p:custDataLst>
            </p:nvPr>
          </p:nvGrpSpPr>
          <p:grpSpPr bwMode="auto">
            <a:xfrm>
              <a:off x="4997" y="339"/>
              <a:ext cx="116" cy="116"/>
              <a:chOff x="1104" y="1908"/>
              <a:chExt cx="204" cy="204"/>
            </a:xfrm>
          </p:grpSpPr>
          <p:sp>
            <p:nvSpPr>
              <p:cNvPr id="5084183" name="Oval 23" hidden="1"/>
              <p:cNvSpPr>
                <a:spLocks noChangeAspect="1" noChangeArrowheads="1"/>
              </p:cNvSpPr>
              <p:nvPr>
                <p:custDataLst>
                  <p:tags r:id="rId28"/>
                </p:custDataLst>
              </p:nvPr>
            </p:nvSpPr>
            <p:spPr bwMode="blackWhite">
              <a:xfrm>
                <a:off x="1104" y="1908"/>
                <a:ext cx="202" cy="20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defTabSz="932140">
                  <a:defRPr/>
                </a:pPr>
                <a:endParaRPr lang="de-DE" sz="1600" b="0">
                  <a:solidFill>
                    <a:srgbClr val="000000"/>
                  </a:solidFill>
                  <a:ea typeface="ＭＳ Ｐゴシック" charset="0"/>
                </a:endParaRPr>
              </a:p>
            </p:txBody>
          </p:sp>
          <p:sp>
            <p:nvSpPr>
              <p:cNvPr id="5084184" name="Arc 24" hidden="1"/>
              <p:cNvSpPr>
                <a:spLocks noChangeAspect="1"/>
              </p:cNvSpPr>
              <p:nvPr>
                <p:custDataLst>
                  <p:tags r:id="rId29"/>
                </p:custDataLst>
              </p:nvPr>
            </p:nvSpPr>
            <p:spPr bwMode="black">
              <a:xfrm>
                <a:off x="1206" y="1908"/>
                <a:ext cx="102" cy="200"/>
              </a:xfrm>
              <a:custGeom>
                <a:avLst/>
                <a:gdLst>
                  <a:gd name="G0" fmla="+- 0 0 0"/>
                  <a:gd name="G1" fmla="+- 21600 0 0"/>
                  <a:gd name="G2" fmla="+- 21600 0 0"/>
                  <a:gd name="T0" fmla="*/ 0 w 21600"/>
                  <a:gd name="T1" fmla="*/ 0 h 43200"/>
                  <a:gd name="T2" fmla="*/ 0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0" y="-1"/>
                    </a:moveTo>
                    <a:cubicBezTo>
                      <a:pt x="11929" y="0"/>
                      <a:pt x="21600" y="9670"/>
                      <a:pt x="21600" y="21600"/>
                    </a:cubicBezTo>
                    <a:cubicBezTo>
                      <a:pt x="21600" y="33529"/>
                      <a:pt x="11929" y="43200"/>
                      <a:pt x="-1" y="43200"/>
                    </a:cubicBezTo>
                  </a:path>
                  <a:path w="21600" h="43200" stroke="0" extrusionOk="0">
                    <a:moveTo>
                      <a:pt x="0" y="-1"/>
                    </a:moveTo>
                    <a:cubicBezTo>
                      <a:pt x="11929" y="0"/>
                      <a:pt x="21600" y="9670"/>
                      <a:pt x="21600" y="21600"/>
                    </a:cubicBezTo>
                    <a:cubicBezTo>
                      <a:pt x="21600" y="33529"/>
                      <a:pt x="11929" y="43200"/>
                      <a:pt x="-1" y="43200"/>
                    </a:cubicBezTo>
                    <a:lnTo>
                      <a:pt x="0" y="21600"/>
                    </a:lnTo>
                    <a:close/>
                  </a:path>
                </a:pathLst>
              </a:custGeom>
              <a:solidFill>
                <a:schemeClr val="tx2"/>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defTabSz="932140">
                  <a:defRPr/>
                </a:pPr>
                <a:endParaRPr lang="de-DE" sz="1600" b="0">
                  <a:solidFill>
                    <a:srgbClr val="000000"/>
                  </a:solidFill>
                  <a:ea typeface="ＭＳ Ｐゴシック" charset="0"/>
                </a:endParaRPr>
              </a:p>
            </p:txBody>
          </p:sp>
        </p:grpSp>
        <p:sp>
          <p:nvSpPr>
            <p:cNvPr id="5084185" name="Rectangle 25" hidden="1"/>
            <p:cNvSpPr>
              <a:spLocks noChangeArrowheads="1"/>
            </p:cNvSpPr>
            <p:nvPr userDrawn="1"/>
          </p:nvSpPr>
          <p:spPr bwMode="auto">
            <a:xfrm>
              <a:off x="5172" y="169"/>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86" name="Rectangle 26" hidden="1"/>
            <p:cNvSpPr>
              <a:spLocks noChangeArrowheads="1"/>
            </p:cNvSpPr>
            <p:nvPr userDrawn="1"/>
          </p:nvSpPr>
          <p:spPr bwMode="auto">
            <a:xfrm>
              <a:off x="5172" y="331"/>
              <a:ext cx="370" cy="1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87" name="Rectangle 27" hidden="1"/>
            <p:cNvSpPr>
              <a:spLocks noChangeArrowheads="1"/>
            </p:cNvSpPr>
            <p:nvPr userDrawn="1"/>
          </p:nvSpPr>
          <p:spPr bwMode="auto">
            <a:xfrm>
              <a:off x="5172" y="493"/>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grpSp>
          <p:nvGrpSpPr>
            <p:cNvPr id="158743" name="Group 28" hidden="1"/>
            <p:cNvGrpSpPr>
              <a:grpSpLocks noChangeAspect="1"/>
            </p:cNvGrpSpPr>
            <p:nvPr userDrawn="1">
              <p:custDataLst>
                <p:tags r:id="rId25"/>
              </p:custDataLst>
            </p:nvPr>
          </p:nvGrpSpPr>
          <p:grpSpPr bwMode="auto">
            <a:xfrm>
              <a:off x="4997" y="502"/>
              <a:ext cx="117" cy="117"/>
              <a:chOff x="4997" y="502"/>
              <a:chExt cx="117" cy="117"/>
            </a:xfrm>
          </p:grpSpPr>
          <p:sp>
            <p:nvSpPr>
              <p:cNvPr id="5084189" name="Oval 29" hidden="1"/>
              <p:cNvSpPr>
                <a:spLocks noChangeAspect="1" noChangeArrowheads="1"/>
              </p:cNvSpPr>
              <p:nvPr>
                <p:custDataLst>
                  <p:tags r:id="rId26"/>
                </p:custDataLst>
              </p:nvPr>
            </p:nvSpPr>
            <p:spPr bwMode="blackWhite">
              <a:xfrm>
                <a:off x="4997" y="502"/>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defTabSz="932140">
                  <a:defRPr/>
                </a:pPr>
                <a:endParaRPr lang="de-DE" sz="1600" b="0">
                  <a:solidFill>
                    <a:srgbClr val="000000"/>
                  </a:solidFill>
                  <a:ea typeface="ＭＳ Ｐゴシック" charset="0"/>
                </a:endParaRPr>
              </a:p>
            </p:txBody>
          </p:sp>
          <p:sp>
            <p:nvSpPr>
              <p:cNvPr id="5084190" name="Arc 30" hidden="1"/>
              <p:cNvSpPr>
                <a:spLocks noChangeAspect="1"/>
              </p:cNvSpPr>
              <p:nvPr>
                <p:custDataLst>
                  <p:tags r:id="rId27"/>
                </p:custDataLst>
              </p:nvPr>
            </p:nvSpPr>
            <p:spPr bwMode="black">
              <a:xfrm>
                <a:off x="4998" y="503"/>
                <a:ext cx="116" cy="116"/>
              </a:xfrm>
              <a:custGeom>
                <a:avLst/>
                <a:gdLst>
                  <a:gd name="G0" fmla="+- 21600 0 0"/>
                  <a:gd name="G1" fmla="+- 21600 0 0"/>
                  <a:gd name="G2" fmla="+- 21600 0 0"/>
                  <a:gd name="T0" fmla="*/ 21600 w 43200"/>
                  <a:gd name="T1" fmla="*/ 0 h 43200"/>
                  <a:gd name="T2" fmla="*/ 21600 w 43200"/>
                  <a:gd name="T3" fmla="*/ 0 h 43200"/>
                  <a:gd name="T4" fmla="*/ 21600 w 43200"/>
                  <a:gd name="T5" fmla="*/ 21600 h 43200"/>
                </a:gdLst>
                <a:ahLst/>
                <a:cxnLst>
                  <a:cxn ang="0">
                    <a:pos x="T0" y="T1"/>
                  </a:cxn>
                  <a:cxn ang="0">
                    <a:pos x="T2" y="T3"/>
                  </a:cxn>
                  <a:cxn ang="0">
                    <a:pos x="T4" y="T5"/>
                  </a:cxn>
                </a:cxnLst>
                <a:rect l="0" t="0" r="r" b="b"/>
                <a:pathLst>
                  <a:path w="43200" h="43200" fill="none"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path>
                  <a:path w="43200" h="43200" stroke="0"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lnTo>
                      <a:pt x="21600" y="21600"/>
                    </a:lnTo>
                    <a:close/>
                  </a:path>
                </a:pathLst>
              </a:custGeom>
              <a:solidFill>
                <a:schemeClr val="bg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defTabSz="932140">
                  <a:defRPr/>
                </a:pPr>
                <a:endParaRPr lang="de-DE" sz="1600" b="0">
                  <a:solidFill>
                    <a:srgbClr val="000000"/>
                  </a:solidFill>
                  <a:ea typeface="ＭＳ Ｐゴシック" charset="0"/>
                </a:endParaRPr>
              </a:p>
            </p:txBody>
          </p:sp>
        </p:grpSp>
      </p:grpSp>
      <p:grpSp>
        <p:nvGrpSpPr>
          <p:cNvPr id="158729" name="McK Legend Boxes" hidden="1"/>
          <p:cNvGrpSpPr>
            <a:grpSpLocks/>
          </p:cNvGrpSpPr>
          <p:nvPr>
            <p:custDataLst>
              <p:tags r:id="rId22"/>
            </p:custDataLst>
          </p:nvPr>
        </p:nvGrpSpPr>
        <p:grpSpPr bwMode="auto">
          <a:xfrm>
            <a:off x="7940675" y="273050"/>
            <a:ext cx="1039813" cy="1004888"/>
            <a:chOff x="4902" y="169"/>
            <a:chExt cx="642" cy="620"/>
          </a:xfrm>
        </p:grpSpPr>
        <p:sp>
          <p:nvSpPr>
            <p:cNvPr id="5084192" name="Rectangle 32" hidden="1"/>
            <p:cNvSpPr>
              <a:spLocks noChangeArrowheads="1"/>
            </p:cNvSpPr>
            <p:nvPr userDrawn="1"/>
          </p:nvSpPr>
          <p:spPr bwMode="auto">
            <a:xfrm>
              <a:off x="4902" y="178"/>
              <a:ext cx="211" cy="11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lstStyle/>
            <a:p>
              <a:pPr defTabSz="932140">
                <a:defRPr/>
              </a:pPr>
              <a:endParaRPr lang="de-DE" sz="1600" b="0">
                <a:solidFill>
                  <a:srgbClr val="000000"/>
                </a:solidFill>
                <a:ea typeface="ＭＳ Ｐゴシック" charset="0"/>
              </a:endParaRPr>
            </a:p>
          </p:txBody>
        </p:sp>
        <p:sp>
          <p:nvSpPr>
            <p:cNvPr id="5084193" name="Rectangle 33" hidden="1"/>
            <p:cNvSpPr>
              <a:spLocks noChangeArrowheads="1"/>
            </p:cNvSpPr>
            <p:nvPr userDrawn="1"/>
          </p:nvSpPr>
          <p:spPr bwMode="auto">
            <a:xfrm>
              <a:off x="4902" y="340"/>
              <a:ext cx="211" cy="116"/>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lstStyle/>
            <a:p>
              <a:pPr defTabSz="932140">
                <a:defRPr/>
              </a:pPr>
              <a:endParaRPr lang="de-DE" sz="1600" b="0">
                <a:solidFill>
                  <a:srgbClr val="000000"/>
                </a:solidFill>
                <a:ea typeface="ＭＳ Ｐゴシック" charset="0"/>
              </a:endParaRPr>
            </a:p>
          </p:txBody>
        </p:sp>
        <p:sp>
          <p:nvSpPr>
            <p:cNvPr id="5084194" name="Rectangle 34" hidden="1"/>
            <p:cNvSpPr>
              <a:spLocks noChangeArrowheads="1"/>
            </p:cNvSpPr>
            <p:nvPr userDrawn="1"/>
          </p:nvSpPr>
          <p:spPr bwMode="auto">
            <a:xfrm>
              <a:off x="5172" y="169"/>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95" name="Rectangle 35" hidden="1"/>
            <p:cNvSpPr>
              <a:spLocks noChangeArrowheads="1"/>
            </p:cNvSpPr>
            <p:nvPr userDrawn="1"/>
          </p:nvSpPr>
          <p:spPr bwMode="auto">
            <a:xfrm>
              <a:off x="5172" y="331"/>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96" name="Rectangle 36" hidden="1"/>
            <p:cNvSpPr>
              <a:spLocks noChangeArrowheads="1"/>
            </p:cNvSpPr>
            <p:nvPr userDrawn="1"/>
          </p:nvSpPr>
          <p:spPr bwMode="auto">
            <a:xfrm>
              <a:off x="5172" y="493"/>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97" name="Rectangle 37" hidden="1"/>
            <p:cNvSpPr>
              <a:spLocks noChangeArrowheads="1"/>
            </p:cNvSpPr>
            <p:nvPr userDrawn="1"/>
          </p:nvSpPr>
          <p:spPr bwMode="auto">
            <a:xfrm>
              <a:off x="4902" y="502"/>
              <a:ext cx="211" cy="116"/>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lstStyle/>
            <a:p>
              <a:pPr defTabSz="932140">
                <a:defRPr/>
              </a:pPr>
              <a:endParaRPr lang="de-DE" sz="1600" b="0">
                <a:solidFill>
                  <a:srgbClr val="000000"/>
                </a:solidFill>
                <a:ea typeface="ＭＳ Ｐゴシック" charset="0"/>
              </a:endParaRPr>
            </a:p>
          </p:txBody>
        </p:sp>
        <p:sp>
          <p:nvSpPr>
            <p:cNvPr id="5084198" name="Rectangle 38" hidden="1"/>
            <p:cNvSpPr>
              <a:spLocks noChangeArrowheads="1"/>
            </p:cNvSpPr>
            <p:nvPr userDrawn="1"/>
          </p:nvSpPr>
          <p:spPr bwMode="auto">
            <a:xfrm>
              <a:off x="5172" y="655"/>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99" name="Rectangle 39" hidden="1"/>
            <p:cNvSpPr>
              <a:spLocks noChangeArrowheads="1"/>
            </p:cNvSpPr>
            <p:nvPr userDrawn="1"/>
          </p:nvSpPr>
          <p:spPr bwMode="auto">
            <a:xfrm>
              <a:off x="4902" y="664"/>
              <a:ext cx="211" cy="119"/>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lstStyle/>
            <a:p>
              <a:pPr defTabSz="932140">
                <a:defRPr/>
              </a:pPr>
              <a:endParaRPr lang="de-DE" sz="1600" b="0">
                <a:solidFill>
                  <a:srgbClr val="000000"/>
                </a:solidFill>
                <a:ea typeface="ＭＳ Ｐゴシック" charset="0"/>
              </a:endParaRPr>
            </a:p>
          </p:txBody>
        </p:sp>
      </p:grpSp>
    </p:spTree>
  </p:cSld>
  <p:clrMap bg1="lt1" tx1="dk1" bg2="lt2" tx2="dk2" accent1="accent1" accent2="accent2" accent3="accent3" accent4="accent4" accent5="accent5" accent6="accent6" hlink="hlink" folHlink="folHlink"/>
  <p:sldLayoutIdLst>
    <p:sldLayoutId id="2147548885" r:id="rId1"/>
    <p:sldLayoutId id="2147548886" r:id="rId2"/>
    <p:sldLayoutId id="2147548887" r:id="rId3"/>
    <p:sldLayoutId id="2147548888" r:id="rId4"/>
    <p:sldLayoutId id="2147548889" r:id="rId5"/>
    <p:sldLayoutId id="2147548890" r:id="rId6"/>
    <p:sldLayoutId id="2147548891" r:id="rId7"/>
    <p:sldLayoutId id="2147548892" r:id="rId8"/>
    <p:sldLayoutId id="2147548893" r:id="rId9"/>
    <p:sldLayoutId id="2147548894" r:id="rId10"/>
    <p:sldLayoutId id="2147548895" r:id="rId11"/>
    <p:sldLayoutId id="2147548896" r:id="rId12"/>
    <p:sldLayoutId id="2147548897" r:id="rId13"/>
  </p:sldLayoutIdLst>
  <p:hf hdr="0" ftr="0" dt="0"/>
  <p:txStyles>
    <p:titleStyle>
      <a:lvl1pPr algn="l" defTabSz="909638" rtl="0" eaLnBrk="0" fontAlgn="base" hangingPunct="0">
        <a:spcBef>
          <a:spcPct val="0"/>
        </a:spcBef>
        <a:spcAft>
          <a:spcPct val="0"/>
        </a:spcAft>
        <a:defRPr sz="1900" b="1">
          <a:solidFill>
            <a:schemeClr val="tx2"/>
          </a:solidFill>
          <a:latin typeface="+mj-lt"/>
          <a:ea typeface="+mj-ea"/>
          <a:cs typeface="ＭＳ Ｐゴシック" charset="0"/>
        </a:defRPr>
      </a:lvl1pPr>
      <a:lvl2pPr algn="l" defTabSz="909638"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2pPr>
      <a:lvl3pPr algn="l" defTabSz="909638"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3pPr>
      <a:lvl4pPr algn="l" defTabSz="909638"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4pPr>
      <a:lvl5pPr algn="l" defTabSz="909638"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5pPr>
      <a:lvl6pPr marL="456557" algn="l" defTabSz="911531" rtl="0" eaLnBrk="1" fontAlgn="base" hangingPunct="1">
        <a:spcBef>
          <a:spcPct val="0"/>
        </a:spcBef>
        <a:spcAft>
          <a:spcPct val="0"/>
        </a:spcAft>
        <a:defRPr sz="1900" b="1">
          <a:solidFill>
            <a:schemeClr val="tx2"/>
          </a:solidFill>
          <a:latin typeface="Arial" charset="0"/>
          <a:ea typeface="ＭＳ Ｐゴシック" charset="0"/>
        </a:defRPr>
      </a:lvl6pPr>
      <a:lvl7pPr marL="913116" algn="l" defTabSz="911531" rtl="0" eaLnBrk="1" fontAlgn="base" hangingPunct="1">
        <a:spcBef>
          <a:spcPct val="0"/>
        </a:spcBef>
        <a:spcAft>
          <a:spcPct val="0"/>
        </a:spcAft>
        <a:defRPr sz="1900" b="1">
          <a:solidFill>
            <a:schemeClr val="tx2"/>
          </a:solidFill>
          <a:latin typeface="Arial" charset="0"/>
          <a:ea typeface="ＭＳ Ｐゴシック" charset="0"/>
        </a:defRPr>
      </a:lvl7pPr>
      <a:lvl8pPr marL="1369677" algn="l" defTabSz="911531" rtl="0" eaLnBrk="1" fontAlgn="base" hangingPunct="1">
        <a:spcBef>
          <a:spcPct val="0"/>
        </a:spcBef>
        <a:spcAft>
          <a:spcPct val="0"/>
        </a:spcAft>
        <a:defRPr sz="1900" b="1">
          <a:solidFill>
            <a:schemeClr val="tx2"/>
          </a:solidFill>
          <a:latin typeface="Arial" charset="0"/>
          <a:ea typeface="ＭＳ Ｐゴシック" charset="0"/>
        </a:defRPr>
      </a:lvl8pPr>
      <a:lvl9pPr marL="1826233" algn="l" defTabSz="911531" rtl="0" eaLnBrk="1" fontAlgn="base" hangingPunct="1">
        <a:spcBef>
          <a:spcPct val="0"/>
        </a:spcBef>
        <a:spcAft>
          <a:spcPct val="0"/>
        </a:spcAft>
        <a:defRPr sz="1900" b="1">
          <a:solidFill>
            <a:schemeClr val="tx2"/>
          </a:solidFill>
          <a:latin typeface="Arial" charset="0"/>
          <a:ea typeface="ＭＳ Ｐゴシック" charset="0"/>
        </a:defRPr>
      </a:lvl9pPr>
    </p:titleStyle>
    <p:bodyStyle>
      <a:lvl1pPr marL="339725" indent="-339725" algn="l" defTabSz="909638" rtl="0" eaLnBrk="0" fontAlgn="base" hangingPunct="0">
        <a:spcBef>
          <a:spcPct val="0"/>
        </a:spcBef>
        <a:spcAft>
          <a:spcPct val="0"/>
        </a:spcAft>
        <a:buSzPct val="120000"/>
        <a:defRPr sz="1600">
          <a:solidFill>
            <a:schemeClr val="tx1"/>
          </a:solidFill>
          <a:latin typeface="+mn-lt"/>
          <a:ea typeface="+mn-ea"/>
          <a:cs typeface="ＭＳ Ｐゴシック" charset="0"/>
        </a:defRPr>
      </a:lvl1pPr>
      <a:lvl2pPr marL="144463" indent="-142875" algn="l" defTabSz="909638" rtl="0" eaLnBrk="0" fontAlgn="base" hangingPunct="0">
        <a:spcBef>
          <a:spcPct val="0"/>
        </a:spcBef>
        <a:spcAft>
          <a:spcPct val="0"/>
        </a:spcAft>
        <a:buSzPct val="120000"/>
        <a:buChar char="•"/>
        <a:defRPr sz="1600">
          <a:solidFill>
            <a:schemeClr val="tx1"/>
          </a:solidFill>
          <a:latin typeface="+mn-lt"/>
          <a:ea typeface="+mn-ea"/>
        </a:defRPr>
      </a:lvl2pPr>
      <a:lvl3pPr marL="298450" indent="-149225" algn="l" defTabSz="909638" rtl="0" eaLnBrk="0" fontAlgn="base" hangingPunct="0">
        <a:spcBef>
          <a:spcPct val="0"/>
        </a:spcBef>
        <a:spcAft>
          <a:spcPct val="0"/>
        </a:spcAft>
        <a:buChar char="–"/>
        <a:defRPr sz="1600">
          <a:solidFill>
            <a:schemeClr val="tx1"/>
          </a:solidFill>
          <a:latin typeface="+mn-lt"/>
          <a:ea typeface="+mn-ea"/>
        </a:defRPr>
      </a:lvl3pPr>
      <a:lvl4pPr marL="438150" indent="-134938" algn="l" defTabSz="909638" rtl="0" eaLnBrk="0" fontAlgn="base" hangingPunct="0">
        <a:spcBef>
          <a:spcPct val="0"/>
        </a:spcBef>
        <a:spcAft>
          <a:spcPct val="0"/>
        </a:spcAft>
        <a:buSzPct val="89000"/>
        <a:buChar char="•"/>
        <a:defRPr sz="1600">
          <a:solidFill>
            <a:schemeClr val="tx1"/>
          </a:solidFill>
          <a:latin typeface="+mn-lt"/>
          <a:ea typeface="+mn-ea"/>
        </a:defRPr>
      </a:lvl4pPr>
      <a:lvl5pPr marL="590550" indent="-147638" algn="l" defTabSz="909638" rtl="0" eaLnBrk="0" fontAlgn="base" hangingPunct="0">
        <a:spcBef>
          <a:spcPct val="0"/>
        </a:spcBef>
        <a:spcAft>
          <a:spcPct val="0"/>
        </a:spcAft>
        <a:buSzPct val="75000"/>
        <a:buChar char="–"/>
        <a:defRPr sz="1600">
          <a:solidFill>
            <a:schemeClr val="tx1"/>
          </a:solidFill>
          <a:latin typeface="+mn-lt"/>
          <a:ea typeface="+mn-ea"/>
        </a:defRPr>
      </a:lvl5pPr>
      <a:lvl6pPr marL="1049450" indent="-150602" algn="l" defTabSz="911531" rtl="0" eaLnBrk="1" fontAlgn="base" hangingPunct="1">
        <a:spcBef>
          <a:spcPct val="0"/>
        </a:spcBef>
        <a:spcAft>
          <a:spcPct val="0"/>
        </a:spcAft>
        <a:buSzPct val="75000"/>
        <a:buChar char="–"/>
        <a:defRPr sz="1600">
          <a:solidFill>
            <a:schemeClr val="tx1"/>
          </a:solidFill>
          <a:latin typeface="+mn-lt"/>
          <a:ea typeface="+mn-ea"/>
        </a:defRPr>
      </a:lvl6pPr>
      <a:lvl7pPr marL="1506012" indent="-150602" algn="l" defTabSz="911531" rtl="0" eaLnBrk="1" fontAlgn="base" hangingPunct="1">
        <a:spcBef>
          <a:spcPct val="0"/>
        </a:spcBef>
        <a:spcAft>
          <a:spcPct val="0"/>
        </a:spcAft>
        <a:buSzPct val="75000"/>
        <a:buChar char="–"/>
        <a:defRPr sz="1600">
          <a:solidFill>
            <a:schemeClr val="tx1"/>
          </a:solidFill>
          <a:latin typeface="+mn-lt"/>
          <a:ea typeface="+mn-ea"/>
        </a:defRPr>
      </a:lvl7pPr>
      <a:lvl8pPr marL="1962566" indent="-150602" algn="l" defTabSz="911531" rtl="0" eaLnBrk="1" fontAlgn="base" hangingPunct="1">
        <a:spcBef>
          <a:spcPct val="0"/>
        </a:spcBef>
        <a:spcAft>
          <a:spcPct val="0"/>
        </a:spcAft>
        <a:buSzPct val="75000"/>
        <a:buChar char="–"/>
        <a:defRPr sz="1600">
          <a:solidFill>
            <a:schemeClr val="tx1"/>
          </a:solidFill>
          <a:latin typeface="+mn-lt"/>
          <a:ea typeface="+mn-ea"/>
        </a:defRPr>
      </a:lvl8pPr>
      <a:lvl9pPr marL="2419126" indent="-150602" algn="l" defTabSz="911531" rtl="0" eaLnBrk="1" fontAlgn="base" hangingPunct="1">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ctr" anchorCtr="0" compatLnSpc="1">
            <a:prstTxWarp prst="textNoShape">
              <a:avLst/>
            </a:prstTxWarp>
          </a:bodyPr>
          <a:lstStyle/>
          <a:p>
            <a:pPr lvl="0"/>
            <a:r>
              <a:rPr lang="en-US" altLang="en-US"/>
              <a:t>Click to edit Master title style</a:t>
            </a:r>
          </a:p>
        </p:txBody>
      </p:sp>
      <p:sp>
        <p:nvSpPr>
          <p:cNvPr id="172035"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9"/>
            </p:custDataLst>
          </p:nvPr>
        </p:nvSpPr>
        <p:spPr bwMode="auto">
          <a:xfrm rot="16200000">
            <a:off x="74112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BCAE7625-522E-184E-8BDD-4EF40835012B}"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299" r:id="rId1"/>
    <p:sldLayoutId id="2147548300" r:id="rId2"/>
    <p:sldLayoutId id="2147548301" r:id="rId3"/>
    <p:sldLayoutId id="2147548302" r:id="rId4"/>
    <p:sldLayoutId id="2147548303" r:id="rId5"/>
    <p:sldLayoutId id="2147548304" r:id="rId6"/>
    <p:sldLayoutId id="2147548305" r:id="rId7"/>
    <p:sldLayoutId id="2147548306" r:id="rId8"/>
    <p:sldLayoutId id="2147548307" r:id="rId9"/>
    <p:sldLayoutId id="2147548308" r:id="rId10"/>
    <p:sldLayoutId id="2147548309" r:id="rId11"/>
    <p:sldLayoutId id="2147548310" r:id="rId12"/>
    <p:sldLayoutId id="2147548311" r:id="rId13"/>
    <p:sldLayoutId id="2147548898" r:id="rId14"/>
    <p:sldLayoutId id="2147548899" r:id="rId15"/>
  </p:sldLayoutIdLst>
  <p:transition/>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3600" b="1" u="sng">
          <a:solidFill>
            <a:srgbClr val="000099"/>
          </a:solidFill>
          <a:latin typeface="Arial" pitchFamily="-65" charset="0"/>
        </a:defRPr>
      </a:lvl6pPr>
      <a:lvl7pPr marL="913116" algn="ctr" defTabSz="911531" rtl="0" eaLnBrk="1" fontAlgn="base" hangingPunct="1">
        <a:spcBef>
          <a:spcPct val="0"/>
        </a:spcBef>
        <a:spcAft>
          <a:spcPct val="0"/>
        </a:spcAft>
        <a:defRPr sz="3600" b="1" u="sng">
          <a:solidFill>
            <a:srgbClr val="000099"/>
          </a:solidFill>
          <a:latin typeface="Arial" pitchFamily="-65" charset="0"/>
        </a:defRPr>
      </a:lvl7pPr>
      <a:lvl8pPr marL="1369677" algn="ctr" defTabSz="911531" rtl="0" eaLnBrk="1" fontAlgn="base" hangingPunct="1">
        <a:spcBef>
          <a:spcPct val="0"/>
        </a:spcBef>
        <a:spcAft>
          <a:spcPct val="0"/>
        </a:spcAft>
        <a:defRPr sz="3600" b="1" u="sng">
          <a:solidFill>
            <a:srgbClr val="000099"/>
          </a:solidFill>
          <a:latin typeface="Arial" pitchFamily="-65" charset="0"/>
        </a:defRPr>
      </a:lvl8pPr>
      <a:lvl9pPr marL="1826233" algn="ctr" defTabSz="911531"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title"/>
            <p:custDataLst>
              <p:tags r:id="rId17"/>
            </p:custDataLst>
          </p:nvPr>
        </p:nvSpPr>
        <p:spPr bwMode="auto">
          <a:xfrm>
            <a:off x="685800" y="609600"/>
            <a:ext cx="7772400" cy="1143000"/>
          </a:xfrm>
          <a:prstGeom prst="rect">
            <a:avLst/>
          </a:prstGeom>
          <a:solidFill>
            <a:schemeClr val="bg1"/>
          </a:solidFill>
          <a:ln>
            <a:noFill/>
          </a:ln>
          <a:extLst>
            <a:ext uri="{FAA26D3D-D897-4be2-8F04-BA451C77F1D7}">
              <ma14:placeholderFlag xmlns=""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ctr" anchorCtr="0" compatLnSpc="1">
            <a:prstTxWarp prst="textNoShape">
              <a:avLst/>
            </a:prstTxWarp>
          </a:bodyPr>
          <a:lstStyle/>
          <a:p>
            <a:pPr lvl="0"/>
            <a:r>
              <a:rPr lang="en-US" altLang="zh-TW"/>
              <a:t>Click to edit Master title style</a:t>
            </a:r>
          </a:p>
        </p:txBody>
      </p:sp>
      <p:sp>
        <p:nvSpPr>
          <p:cNvPr id="175107"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44068" name="Rectangle 4"/>
          <p:cNvSpPr>
            <a:spLocks noGrp="1" noChangeArrowheads="1"/>
          </p:cNvSpPr>
          <p:nvPr>
            <p:ph type="sldNum" sz="quarter" idx="4"/>
            <p:custDataLst>
              <p:tags r:id="rId19"/>
            </p:custDataLst>
          </p:nvPr>
        </p:nvSpPr>
        <p:spPr bwMode="auto">
          <a:xfrm rot="-5400000">
            <a:off x="6838950" y="4543426"/>
            <a:ext cx="4237037" cy="258762"/>
          </a:xfrm>
          <a:prstGeom prst="rect">
            <a:avLst/>
          </a:prstGeom>
          <a:noFill/>
          <a:ln w="9525">
            <a:noFill/>
            <a:miter lim="800000"/>
            <a:headEnd/>
            <a:tailEnd/>
          </a:ln>
          <a:effectLst/>
        </p:spPr>
        <p:txBody>
          <a:bodyPr vert="horz" wrap="square" lIns="91945" tIns="45971" rIns="91945" bIns="45971" numCol="1" anchor="t" anchorCtr="0" compatLnSpc="1">
            <a:prstTxWarp prst="textNoShape">
              <a:avLst/>
            </a:prstTxWarp>
          </a:bodyPr>
          <a:lstStyle>
            <a:lvl1pPr eaLnBrk="0" hangingPunct="0">
              <a:defRPr>
                <a:solidFill>
                  <a:srgbClr val="FFFFFF"/>
                </a:solidFill>
              </a:defRPr>
            </a:lvl1pPr>
          </a:lstStyle>
          <a:p>
            <a:fld id="{0B83CD06-C072-7441-AF4E-9F0DFD50CCD1}" type="slidenum">
              <a:rPr lang="zh-TW" altLang="en-US"/>
              <a:pPr/>
              <a:t>‹#›</a:t>
            </a:fld>
            <a:r>
              <a:rPr lang="en-US" altLang="zh-TW"/>
              <a:t>   (c) Mark Gerstein, 2002, Yale, bioinfo.mbb.yale.edu</a:t>
            </a:r>
          </a:p>
        </p:txBody>
      </p:sp>
      <p:sp>
        <p:nvSpPr>
          <p:cNvPr id="175109" name="Rectangle 5"/>
          <p:cNvSpPr>
            <a:spLocks noChangeArrowheads="1"/>
          </p:cNvSpPr>
          <p:nvPr>
            <p:custDataLst>
              <p:tags r:id="rId20"/>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rgbClr val="FFFFFF"/>
                </a:solidFill>
              </a:rPr>
              <a:t>Do not reproduce without permission</a:t>
            </a:r>
          </a:p>
        </p:txBody>
      </p:sp>
      <p:sp>
        <p:nvSpPr>
          <p:cNvPr id="7" name="Rectangle 6"/>
          <p:cNvSpPr>
            <a:spLocks noChangeArrowheads="1"/>
          </p:cNvSpPr>
          <p:nvPr>
            <p:custDataLst>
              <p:tags r:id="rId21"/>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8A5A33B4-1909-5D40-BC00-49FFBA07788B}" type="slidenum">
              <a:rPr lang="en-US" altLang="en-US" sz="2000" i="1">
                <a:solidFill>
                  <a:srgbClr val="000000"/>
                </a:solidFill>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312" r:id="rId1"/>
    <p:sldLayoutId id="2147548313" r:id="rId2"/>
    <p:sldLayoutId id="2147548314" r:id="rId3"/>
    <p:sldLayoutId id="2147548315" r:id="rId4"/>
    <p:sldLayoutId id="2147548316" r:id="rId5"/>
    <p:sldLayoutId id="2147548317" r:id="rId6"/>
    <p:sldLayoutId id="2147548318" r:id="rId7"/>
    <p:sldLayoutId id="2147548319" r:id="rId8"/>
    <p:sldLayoutId id="2147548320" r:id="rId9"/>
    <p:sldLayoutId id="2147548321" r:id="rId10"/>
    <p:sldLayoutId id="2147548322" r:id="rId11"/>
    <p:sldLayoutId id="2147548900" r:id="rId12"/>
    <p:sldLayoutId id="2147548901" r:id="rId13"/>
    <p:sldLayoutId id="2147548902" r:id="rId14"/>
    <p:sldLayoutId id="2147548903" r:id="rId15"/>
  </p:sldLayoutIdLst>
  <p:transition/>
  <p:txStyles>
    <p:titleStyle>
      <a:lvl1pPr algn="ctr" rtl="0" eaLnBrk="0" fontAlgn="base" hangingPunct="0">
        <a:spcBef>
          <a:spcPct val="0"/>
        </a:spcBef>
        <a:spcAft>
          <a:spcPct val="0"/>
        </a:spcAft>
        <a:defRPr sz="3200" b="1" u="sng">
          <a:solidFill>
            <a:srgbClr val="0000CC"/>
          </a:solidFill>
          <a:latin typeface="+mj-lt"/>
          <a:ea typeface="+mj-ea"/>
          <a:cs typeface="+mj-cs"/>
        </a:defRPr>
      </a:lvl1pPr>
      <a:lvl2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5pPr>
      <a:lvl6pPr marL="45655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6pPr>
      <a:lvl7pPr marL="913116"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7pPr>
      <a:lvl8pPr marL="136967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8pPr>
      <a:lvl9pPr marL="1826233"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9pPr>
    </p:titleStyle>
    <p:bodyStyle>
      <a:lvl1pPr marL="225425" indent="-225425" algn="l" rtl="0" eaLnBrk="0" fontAlgn="base" hangingPunct="0">
        <a:spcBef>
          <a:spcPct val="20000"/>
        </a:spcBef>
        <a:spcAft>
          <a:spcPct val="0"/>
        </a:spcAft>
        <a:buChar char="•"/>
        <a:defRPr sz="2400">
          <a:solidFill>
            <a:schemeClr val="tx1"/>
          </a:solidFill>
          <a:latin typeface="+mn-lt"/>
          <a:ea typeface="+mn-ea"/>
          <a:cs typeface="+mn-cs"/>
        </a:defRPr>
      </a:lvl1pPr>
      <a:lvl2pPr marL="568325" indent="-225425" algn="l" rtl="0" eaLnBrk="0" fontAlgn="base" hangingPunct="0">
        <a:spcBef>
          <a:spcPct val="20000"/>
        </a:spcBef>
        <a:spcAft>
          <a:spcPct val="0"/>
        </a:spcAft>
        <a:buFont typeface="Symbol" charset="2"/>
        <a:buChar char="à"/>
        <a:defRPr sz="2000">
          <a:solidFill>
            <a:schemeClr val="tx1"/>
          </a:solidFill>
          <a:latin typeface="+mn-lt"/>
          <a:ea typeface="+mn-ea"/>
        </a:defRPr>
      </a:lvl2pPr>
      <a:lvl3pPr marL="911225" indent="-225425" algn="l" rtl="0" eaLnBrk="0" fontAlgn="base" hangingPunct="0">
        <a:spcBef>
          <a:spcPct val="20000"/>
        </a:spcBef>
        <a:spcAft>
          <a:spcPct val="0"/>
        </a:spcAft>
        <a:buChar char="•"/>
        <a:defRPr sz="2000">
          <a:solidFill>
            <a:schemeClr val="tx1"/>
          </a:solidFill>
          <a:latin typeface="+mn-lt"/>
          <a:ea typeface="+mn-ea"/>
        </a:defRPr>
      </a:lvl3pPr>
      <a:lvl4pPr marL="1258888" indent="-230188" algn="l" rtl="0" eaLnBrk="0" fontAlgn="base" hangingPunct="0">
        <a:spcBef>
          <a:spcPct val="20000"/>
        </a:spcBef>
        <a:spcAft>
          <a:spcPct val="0"/>
        </a:spcAft>
        <a:buChar char="–"/>
        <a:defRPr sz="2000">
          <a:solidFill>
            <a:schemeClr val="tx1"/>
          </a:solidFill>
          <a:latin typeface="+mn-lt"/>
          <a:ea typeface="+mn-ea"/>
        </a:defRPr>
      </a:lvl4pPr>
      <a:lvl5pPr marL="1595438" indent="-220663" algn="l" rtl="0" eaLnBrk="0" fontAlgn="base" hangingPunct="0">
        <a:spcBef>
          <a:spcPct val="20000"/>
        </a:spcBef>
        <a:spcAft>
          <a:spcPct val="0"/>
        </a:spcAft>
        <a:buChar char="»"/>
        <a:defRPr sz="2000">
          <a:solidFill>
            <a:schemeClr val="tx1"/>
          </a:solidFill>
          <a:latin typeface="+mn-lt"/>
          <a:ea typeface="+mn-ea"/>
        </a:defRPr>
      </a:lvl5pPr>
      <a:lvl6pPr marL="2054512" indent="-223525" algn="l" rtl="0" eaLnBrk="1" fontAlgn="base" hangingPunct="1">
        <a:spcBef>
          <a:spcPct val="20000"/>
        </a:spcBef>
        <a:spcAft>
          <a:spcPct val="0"/>
        </a:spcAft>
        <a:buChar char="»"/>
        <a:defRPr sz="2000">
          <a:solidFill>
            <a:schemeClr val="tx1"/>
          </a:solidFill>
          <a:latin typeface="+mn-lt"/>
          <a:ea typeface="+mn-ea"/>
        </a:defRPr>
      </a:lvl6pPr>
      <a:lvl7pPr marL="2511071" indent="-223525" algn="l" rtl="0" eaLnBrk="1" fontAlgn="base" hangingPunct="1">
        <a:spcBef>
          <a:spcPct val="20000"/>
        </a:spcBef>
        <a:spcAft>
          <a:spcPct val="0"/>
        </a:spcAft>
        <a:buChar char="»"/>
        <a:defRPr sz="2000">
          <a:solidFill>
            <a:schemeClr val="tx1"/>
          </a:solidFill>
          <a:latin typeface="+mn-lt"/>
          <a:ea typeface="+mn-ea"/>
        </a:defRPr>
      </a:lvl7pPr>
      <a:lvl8pPr marL="2967632" indent="-223525" algn="l" rtl="0" eaLnBrk="1" fontAlgn="base" hangingPunct="1">
        <a:spcBef>
          <a:spcPct val="20000"/>
        </a:spcBef>
        <a:spcAft>
          <a:spcPct val="0"/>
        </a:spcAft>
        <a:buChar char="»"/>
        <a:defRPr sz="2000">
          <a:solidFill>
            <a:schemeClr val="tx1"/>
          </a:solidFill>
          <a:latin typeface="+mn-lt"/>
          <a:ea typeface="+mn-ea"/>
        </a:defRPr>
      </a:lvl8pPr>
      <a:lvl9pPr marL="3424188" indent="-223525"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custDataLst>
              <p:tags r:id="rId13"/>
            </p:custDataLst>
          </p:nvPr>
        </p:nvSpPr>
        <p:spPr>
          <a:xfrm>
            <a:off x="457200" y="6356350"/>
            <a:ext cx="2133600" cy="365125"/>
          </a:xfrm>
          <a:prstGeom prst="rect">
            <a:avLst/>
          </a:prstGeom>
        </p:spPr>
        <p:txBody>
          <a:bodyPr vert="horz" wrap="square" lIns="91311" tIns="45653" rIns="91311" bIns="45653" numCol="1" anchor="ctr" anchorCtr="0" compatLnSpc="1">
            <a:prstTxWarp prst="textNoShape">
              <a:avLst/>
            </a:prstTxWarp>
          </a:bodyPr>
          <a:lstStyle>
            <a:lvl1pPr defTabSz="912813">
              <a:defRPr b="0">
                <a:solidFill>
                  <a:srgbClr val="898989"/>
                </a:solidFill>
                <a:latin typeface="Calibri" charset="0"/>
              </a:defRPr>
            </a:lvl1pPr>
          </a:lstStyle>
          <a:p>
            <a:fld id="{AA85CFA9-850E-9449-8CE4-4FABA0820484}" type="datetime1">
              <a:rPr lang="en-US" altLang="en-US"/>
              <a:pPr/>
              <a:t>2/11/23</a:t>
            </a:fld>
            <a:endParaRPr lang="en-US" altLang="en-US"/>
          </a:p>
        </p:txBody>
      </p:sp>
      <p:sp>
        <p:nvSpPr>
          <p:cNvPr id="5" name="Footer Placeholder 4"/>
          <p:cNvSpPr>
            <a:spLocks noGrp="1"/>
          </p:cNvSpPr>
          <p:nvPr>
            <p:ph type="ftr" sz="quarter" idx="3"/>
            <p:custDataLst>
              <p:tags r:id="rId14"/>
            </p:custDataLst>
          </p:nvPr>
        </p:nvSpPr>
        <p:spPr>
          <a:xfrm>
            <a:off x="3124200" y="6356350"/>
            <a:ext cx="2895600" cy="365125"/>
          </a:xfrm>
          <a:prstGeom prst="rect">
            <a:avLst/>
          </a:prstGeom>
        </p:spPr>
        <p:txBody>
          <a:bodyPr vert="horz" lIns="91311" tIns="45653" rIns="91311" bIns="45653" rtlCol="0" anchor="ctr"/>
          <a:lstStyle>
            <a:lvl1pPr algn="ctr" defTabSz="913116"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5"/>
            </p:custDataLst>
          </p:nvPr>
        </p:nvSpPr>
        <p:spPr>
          <a:xfrm>
            <a:off x="6553200" y="6356350"/>
            <a:ext cx="2133600" cy="365125"/>
          </a:xfrm>
          <a:prstGeom prst="rect">
            <a:avLst/>
          </a:prstGeom>
        </p:spPr>
        <p:txBody>
          <a:bodyPr vert="horz" wrap="square" lIns="91311" tIns="45653" rIns="91311" bIns="45653" numCol="1" anchor="ctr" anchorCtr="0" compatLnSpc="1">
            <a:prstTxWarp prst="textNoShape">
              <a:avLst/>
            </a:prstTxWarp>
          </a:bodyPr>
          <a:lstStyle>
            <a:lvl1pPr algn="r" defTabSz="912813">
              <a:defRPr b="0">
                <a:solidFill>
                  <a:srgbClr val="898989"/>
                </a:solidFill>
                <a:latin typeface="Calibri" charset="0"/>
              </a:defRPr>
            </a:lvl1pPr>
          </a:lstStyle>
          <a:p>
            <a:fld id="{89C3C0AA-41C1-E04D-87DA-A8AF1BEE9A6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904" r:id="rId1"/>
    <p:sldLayoutId id="2147548905" r:id="rId2"/>
    <p:sldLayoutId id="2147548906" r:id="rId3"/>
    <p:sldLayoutId id="2147548907" r:id="rId4"/>
    <p:sldLayoutId id="2147548908" r:id="rId5"/>
    <p:sldLayoutId id="2147548909" r:id="rId6"/>
    <p:sldLayoutId id="2147548910" r:id="rId7"/>
    <p:sldLayoutId id="2147548911" r:id="rId8"/>
    <p:sldLayoutId id="2147548912" r:id="rId9"/>
    <p:sldLayoutId id="2147548913" r:id="rId10"/>
    <p:sldLayoutId id="2147548914" r:id="rId11"/>
  </p:sldLayoutIdLst>
  <p:txStyles>
    <p:titleStyle>
      <a:lvl1pPr algn="ctr" defTabSz="911225"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9112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9112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9112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9112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631" algn="ctr" defTabSz="911677"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3264" algn="ctr" defTabSz="911677"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69896" algn="ctr" defTabSz="911677"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6526" algn="ctr" defTabSz="911677"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39725" indent="-339725" algn="l" defTabSz="91122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39775" indent="-282575" algn="l" defTabSz="911225"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39825" indent="-225425" algn="l" defTabSz="911225"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5438" indent="-225425" algn="l" defTabSz="911225"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2638" indent="-225425" algn="l" defTabSz="911225"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1071" indent="-228279" algn="l" defTabSz="91311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632" indent="-228279" algn="l" defTabSz="91311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188" indent="-228279" algn="l" defTabSz="91311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749" indent="-228279" algn="l" defTabSz="91311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16" rtl="0" eaLnBrk="1" latinLnBrk="0" hangingPunct="1">
        <a:defRPr sz="1800" kern="1200">
          <a:solidFill>
            <a:schemeClr val="tx1"/>
          </a:solidFill>
          <a:latin typeface="+mn-lt"/>
          <a:ea typeface="+mn-ea"/>
          <a:cs typeface="+mn-cs"/>
        </a:defRPr>
      </a:lvl1pPr>
      <a:lvl2pPr marL="456557" algn="l" defTabSz="913116" rtl="0" eaLnBrk="1" latinLnBrk="0" hangingPunct="1">
        <a:defRPr sz="1800" kern="1200">
          <a:solidFill>
            <a:schemeClr val="tx1"/>
          </a:solidFill>
          <a:latin typeface="+mn-lt"/>
          <a:ea typeface="+mn-ea"/>
          <a:cs typeface="+mn-cs"/>
        </a:defRPr>
      </a:lvl2pPr>
      <a:lvl3pPr marL="913116" algn="l" defTabSz="913116" rtl="0" eaLnBrk="1" latinLnBrk="0" hangingPunct="1">
        <a:defRPr sz="1800" kern="1200">
          <a:solidFill>
            <a:schemeClr val="tx1"/>
          </a:solidFill>
          <a:latin typeface="+mn-lt"/>
          <a:ea typeface="+mn-ea"/>
          <a:cs typeface="+mn-cs"/>
        </a:defRPr>
      </a:lvl3pPr>
      <a:lvl4pPr marL="1369677" algn="l" defTabSz="913116" rtl="0" eaLnBrk="1" latinLnBrk="0" hangingPunct="1">
        <a:defRPr sz="1800" kern="1200">
          <a:solidFill>
            <a:schemeClr val="tx1"/>
          </a:solidFill>
          <a:latin typeface="+mn-lt"/>
          <a:ea typeface="+mn-ea"/>
          <a:cs typeface="+mn-cs"/>
        </a:defRPr>
      </a:lvl4pPr>
      <a:lvl5pPr marL="1826233" algn="l" defTabSz="913116" rtl="0" eaLnBrk="1" latinLnBrk="0" hangingPunct="1">
        <a:defRPr sz="1800" kern="1200">
          <a:solidFill>
            <a:schemeClr val="tx1"/>
          </a:solidFill>
          <a:latin typeface="+mn-lt"/>
          <a:ea typeface="+mn-ea"/>
          <a:cs typeface="+mn-cs"/>
        </a:defRPr>
      </a:lvl5pPr>
      <a:lvl6pPr marL="2282792" algn="l" defTabSz="913116" rtl="0" eaLnBrk="1" latinLnBrk="0" hangingPunct="1">
        <a:defRPr sz="1800" kern="1200">
          <a:solidFill>
            <a:schemeClr val="tx1"/>
          </a:solidFill>
          <a:latin typeface="+mn-lt"/>
          <a:ea typeface="+mn-ea"/>
          <a:cs typeface="+mn-cs"/>
        </a:defRPr>
      </a:lvl6pPr>
      <a:lvl7pPr marL="2739351" algn="l" defTabSz="913116" rtl="0" eaLnBrk="1" latinLnBrk="0" hangingPunct="1">
        <a:defRPr sz="1800" kern="1200">
          <a:solidFill>
            <a:schemeClr val="tx1"/>
          </a:solidFill>
          <a:latin typeface="+mn-lt"/>
          <a:ea typeface="+mn-ea"/>
          <a:cs typeface="+mn-cs"/>
        </a:defRPr>
      </a:lvl7pPr>
      <a:lvl8pPr marL="3195907" algn="l" defTabSz="913116" rtl="0" eaLnBrk="1" latinLnBrk="0" hangingPunct="1">
        <a:defRPr sz="1800" kern="1200">
          <a:solidFill>
            <a:schemeClr val="tx1"/>
          </a:solidFill>
          <a:latin typeface="+mn-lt"/>
          <a:ea typeface="+mn-ea"/>
          <a:cs typeface="+mn-cs"/>
        </a:defRPr>
      </a:lvl8pPr>
      <a:lvl9pPr marL="3652468" algn="l" defTabSz="913116"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3778"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320" tIns="45663" rIns="91320" bIns="45663" numCol="1" anchor="ctr" anchorCtr="0" compatLnSpc="1">
            <a:prstTxWarp prst="textNoShape">
              <a:avLst/>
            </a:prstTxWarp>
          </a:bodyPr>
          <a:lstStyle/>
          <a:p>
            <a:pPr lvl="0"/>
            <a:r>
              <a:rPr lang="en-US" altLang="en-US"/>
              <a:t>Click to edit Master title style</a:t>
            </a:r>
          </a:p>
        </p:txBody>
      </p:sp>
      <p:sp>
        <p:nvSpPr>
          <p:cNvPr id="203779" name="Rectangle 3"/>
          <p:cNvSpPr>
            <a:spLocks noGrp="1" noChangeArrowheads="1"/>
          </p:cNvSpPr>
          <p:nvPr>
            <p:ph type="body" idx="1"/>
            <p:custDataLst>
              <p:tags r:id="rId14"/>
            </p:custDataLst>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320" tIns="45663" rIns="91320" bIns="4566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custDataLst>
              <p:tags r:id="rId15"/>
            </p:custDataLst>
          </p:nvPr>
        </p:nvSpPr>
        <p:spPr bwMode="auto">
          <a:xfrm>
            <a:off x="685800" y="6248400"/>
            <a:ext cx="1905000" cy="4572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320" tIns="45663" rIns="91320" bIns="45663" numCol="1" anchor="t" anchorCtr="0" compatLnSpc="1">
            <a:prstTxWarp prst="textNoShape">
              <a:avLst/>
            </a:prstTxWarp>
          </a:bodyPr>
          <a:lstStyle>
            <a:lvl1pPr eaLnBrk="0" hangingPunct="0">
              <a:defRPr sz="1400" b="0">
                <a:solidFill>
                  <a:srgbClr val="000000"/>
                </a:solidFill>
                <a:ea typeface="ＭＳ Ｐゴシック" charset="0"/>
              </a:defRPr>
            </a:lvl1pPr>
          </a:lstStyle>
          <a:p>
            <a:pPr>
              <a:defRPr/>
            </a:pPr>
            <a:endParaRPr lang="en-US"/>
          </a:p>
        </p:txBody>
      </p:sp>
      <p:sp>
        <p:nvSpPr>
          <p:cNvPr id="1029" name="Rectangle 5"/>
          <p:cNvSpPr>
            <a:spLocks noGrp="1" noChangeArrowheads="1"/>
          </p:cNvSpPr>
          <p:nvPr>
            <p:ph type="ftr" sz="quarter" idx="3"/>
            <p:custDataLst>
              <p:tags r:id="rId16"/>
            </p:custDataLst>
          </p:nvPr>
        </p:nvSpPr>
        <p:spPr bwMode="auto">
          <a:xfrm>
            <a:off x="3124200" y="6248400"/>
            <a:ext cx="2895600" cy="4572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320" tIns="45663" rIns="91320" bIns="45663" numCol="1" anchor="t" anchorCtr="0" compatLnSpc="1">
            <a:prstTxWarp prst="textNoShape">
              <a:avLst/>
            </a:prstTxWarp>
          </a:bodyPr>
          <a:lstStyle>
            <a:lvl1pPr algn="ctr" eaLnBrk="0" hangingPunct="0">
              <a:defRPr sz="1400" b="0">
                <a:solidFill>
                  <a:srgbClr val="000000"/>
                </a:solidFill>
                <a:ea typeface="ＭＳ Ｐゴシック" charset="0"/>
              </a:defRPr>
            </a:lvl1pPr>
          </a:lstStyle>
          <a:p>
            <a:pPr>
              <a:defRPr/>
            </a:pPr>
            <a:endParaRPr lang="en-US"/>
          </a:p>
        </p:txBody>
      </p:sp>
      <p:sp>
        <p:nvSpPr>
          <p:cNvPr id="1030" name="Rectangle 6"/>
          <p:cNvSpPr>
            <a:spLocks noGrp="1" noChangeArrowheads="1"/>
          </p:cNvSpPr>
          <p:nvPr>
            <p:ph type="sldNum" sz="quarter" idx="4"/>
            <p:custDataLst>
              <p:tags r:id="rId17"/>
            </p:custDataLst>
          </p:nvPr>
        </p:nvSpPr>
        <p:spPr bwMode="auto">
          <a:xfrm>
            <a:off x="6553200" y="6248400"/>
            <a:ext cx="1905000" cy="4572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320" tIns="45663" rIns="91320" bIns="45663" numCol="1" anchor="t" anchorCtr="0" compatLnSpc="1">
            <a:prstTxWarp prst="textNoShape">
              <a:avLst/>
            </a:prstTxWarp>
          </a:bodyPr>
          <a:lstStyle>
            <a:lvl1pPr algn="r" eaLnBrk="0" hangingPunct="0">
              <a:defRPr sz="1400" b="0">
                <a:solidFill>
                  <a:srgbClr val="000000"/>
                </a:solidFill>
              </a:defRPr>
            </a:lvl1pPr>
          </a:lstStyle>
          <a:p>
            <a:fld id="{1EA0B026-6F1E-444A-9E73-7D50FBA338D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915" r:id="rId1"/>
    <p:sldLayoutId id="2147548916" r:id="rId2"/>
    <p:sldLayoutId id="2147548917" r:id="rId3"/>
    <p:sldLayoutId id="2147548918" r:id="rId4"/>
    <p:sldLayoutId id="2147548919" r:id="rId5"/>
    <p:sldLayoutId id="2147548920" r:id="rId6"/>
    <p:sldLayoutId id="2147548921" r:id="rId7"/>
    <p:sldLayoutId id="2147548922" r:id="rId8"/>
    <p:sldLayoutId id="2147548923" r:id="rId9"/>
    <p:sldLayoutId id="2147548924" r:id="rId10"/>
    <p:sldLayoutId id="214754892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631"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6pPr>
      <a:lvl7pPr marL="913264"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7pPr>
      <a:lvl8pPr marL="1369896"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8pPr>
      <a:lvl9pPr marL="1826526"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ea typeface="+mn-ea"/>
        </a:defRPr>
      </a:lvl2pPr>
      <a:lvl3pPr marL="1141413" indent="-227013" algn="l" rtl="0" eaLnBrk="0" fontAlgn="base" hangingPunct="0">
        <a:spcBef>
          <a:spcPct val="20000"/>
        </a:spcBef>
        <a:spcAft>
          <a:spcPct val="0"/>
        </a:spcAft>
        <a:buChar char="•"/>
        <a:defRPr sz="2400">
          <a:solidFill>
            <a:schemeClr val="tx1"/>
          </a:solidFill>
          <a:latin typeface="+mn-lt"/>
          <a:ea typeface="+mn-ea"/>
        </a:defRPr>
      </a:lvl3pPr>
      <a:lvl4pPr marL="1597025" indent="-227013" algn="l" rtl="0" eaLnBrk="0" fontAlgn="base" hangingPunct="0">
        <a:spcBef>
          <a:spcPct val="20000"/>
        </a:spcBef>
        <a:spcAft>
          <a:spcPct val="0"/>
        </a:spcAft>
        <a:buChar char="–"/>
        <a:defRPr sz="2000">
          <a:solidFill>
            <a:schemeClr val="tx1"/>
          </a:solidFill>
          <a:latin typeface="+mn-lt"/>
          <a:ea typeface="+mn-ea"/>
        </a:defRPr>
      </a:lvl4pPr>
      <a:lvl5pPr marL="2054225" indent="-227013" algn="l" rtl="0" eaLnBrk="0" fontAlgn="base" hangingPunct="0">
        <a:spcBef>
          <a:spcPct val="20000"/>
        </a:spcBef>
        <a:spcAft>
          <a:spcPct val="0"/>
        </a:spcAft>
        <a:buChar char="»"/>
        <a:defRPr sz="2000">
          <a:solidFill>
            <a:schemeClr val="tx1"/>
          </a:solidFill>
          <a:latin typeface="+mn-lt"/>
          <a:ea typeface="+mn-ea"/>
        </a:defRPr>
      </a:lvl5pPr>
      <a:lvl6pPr marL="2511474" indent="-228316" algn="l" rtl="0" eaLnBrk="1" fontAlgn="base" hangingPunct="1">
        <a:spcBef>
          <a:spcPct val="20000"/>
        </a:spcBef>
        <a:spcAft>
          <a:spcPct val="0"/>
        </a:spcAft>
        <a:buChar char="»"/>
        <a:defRPr sz="2000">
          <a:solidFill>
            <a:schemeClr val="tx1"/>
          </a:solidFill>
          <a:latin typeface="+mn-lt"/>
          <a:ea typeface="+mn-ea"/>
        </a:defRPr>
      </a:lvl6pPr>
      <a:lvl7pPr marL="2968106" indent="-228316" algn="l" rtl="0" eaLnBrk="1" fontAlgn="base" hangingPunct="1">
        <a:spcBef>
          <a:spcPct val="20000"/>
        </a:spcBef>
        <a:spcAft>
          <a:spcPct val="0"/>
        </a:spcAft>
        <a:buChar char="»"/>
        <a:defRPr sz="2000">
          <a:solidFill>
            <a:schemeClr val="tx1"/>
          </a:solidFill>
          <a:latin typeface="+mn-lt"/>
          <a:ea typeface="+mn-ea"/>
        </a:defRPr>
      </a:lvl7pPr>
      <a:lvl8pPr marL="3424738" indent="-228316" algn="l" rtl="0" eaLnBrk="1" fontAlgn="base" hangingPunct="1">
        <a:spcBef>
          <a:spcPct val="20000"/>
        </a:spcBef>
        <a:spcAft>
          <a:spcPct val="0"/>
        </a:spcAft>
        <a:buChar char="»"/>
        <a:defRPr sz="2000">
          <a:solidFill>
            <a:schemeClr val="tx1"/>
          </a:solidFill>
          <a:latin typeface="+mn-lt"/>
          <a:ea typeface="+mn-ea"/>
        </a:defRPr>
      </a:lvl8pPr>
      <a:lvl9pPr marL="3881368" indent="-228316"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6066"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63" rIns="91320" bIns="45663" numCol="1" anchor="ctr" anchorCtr="0" compatLnSpc="1">
            <a:prstTxWarp prst="textNoShape">
              <a:avLst/>
            </a:prstTxWarp>
          </a:bodyPr>
          <a:lstStyle/>
          <a:p>
            <a:pPr lvl="0"/>
            <a:r>
              <a:rPr lang="en-US" altLang="en-US"/>
              <a:t>Click to edit Master title style</a:t>
            </a:r>
          </a:p>
        </p:txBody>
      </p:sp>
      <p:sp>
        <p:nvSpPr>
          <p:cNvPr id="216067"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63" rIns="91320" bIns="4566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wrap="square" lIns="91320" tIns="45663" rIns="91320" bIns="45663" numCol="1" anchor="ctr" anchorCtr="0" compatLnSpc="1">
            <a:prstTxWarp prst="textNoShape">
              <a:avLst/>
            </a:prstTxWarp>
          </a:bodyPr>
          <a:lstStyle>
            <a:lvl1pPr defTabSz="455613">
              <a:defRPr b="0">
                <a:solidFill>
                  <a:srgbClr val="898989"/>
                </a:solidFill>
                <a:latin typeface="Calibri" charset="0"/>
              </a:defRPr>
            </a:lvl1pPr>
          </a:lstStyle>
          <a:p>
            <a:fld id="{C819E398-9146-3F46-8940-685AE1DD2B77}" type="datetime1">
              <a:rPr lang="en-US" altLang="en-US"/>
              <a:pPr/>
              <a:t>2/11/23</a:t>
            </a:fld>
            <a:endParaRPr lang="en-US" alt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320" tIns="45663" rIns="91320" bIns="45663" rtlCol="0" anchor="ctr"/>
          <a:lstStyle>
            <a:lvl1pPr algn="ctr" defTabSz="456631"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wrap="square" lIns="91320" tIns="45663" rIns="91320" bIns="45663" numCol="1" anchor="ctr" anchorCtr="0" compatLnSpc="1">
            <a:prstTxWarp prst="textNoShape">
              <a:avLst/>
            </a:prstTxWarp>
          </a:bodyPr>
          <a:lstStyle>
            <a:lvl1pPr algn="r" defTabSz="455613">
              <a:defRPr b="0">
                <a:solidFill>
                  <a:srgbClr val="898989"/>
                </a:solidFill>
                <a:latin typeface="Calibri" charset="0"/>
              </a:defRPr>
            </a:lvl1pPr>
          </a:lstStyle>
          <a:p>
            <a:fld id="{0F568783-A452-F749-A106-31751900723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926" r:id="rId1"/>
    <p:sldLayoutId id="2147548927" r:id="rId2"/>
    <p:sldLayoutId id="2147548928" r:id="rId3"/>
    <p:sldLayoutId id="2147548929" r:id="rId4"/>
    <p:sldLayoutId id="2147548930" r:id="rId5"/>
    <p:sldLayoutId id="2147548931" r:id="rId6"/>
    <p:sldLayoutId id="2147548932" r:id="rId7"/>
    <p:sldLayoutId id="2147548933" r:id="rId8"/>
    <p:sldLayoutId id="2147548934" r:id="rId9"/>
    <p:sldLayoutId id="2147548935" r:id="rId10"/>
    <p:sldLayoutId id="2147548936"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631"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3264"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69896"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6526"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025"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225"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1474" indent="-228316" algn="l" defTabSz="456631" rtl="0" eaLnBrk="1" latinLnBrk="0" hangingPunct="1">
        <a:spcBef>
          <a:spcPct val="20000"/>
        </a:spcBef>
        <a:buFont typeface="Arial"/>
        <a:buChar char="•"/>
        <a:defRPr sz="2000" kern="1200">
          <a:solidFill>
            <a:schemeClr val="tx1"/>
          </a:solidFill>
          <a:latin typeface="+mn-lt"/>
          <a:ea typeface="+mn-ea"/>
          <a:cs typeface="+mn-cs"/>
        </a:defRPr>
      </a:lvl6pPr>
      <a:lvl7pPr marL="2968106" indent="-228316" algn="l" defTabSz="456631" rtl="0" eaLnBrk="1" latinLnBrk="0" hangingPunct="1">
        <a:spcBef>
          <a:spcPct val="20000"/>
        </a:spcBef>
        <a:buFont typeface="Arial"/>
        <a:buChar char="•"/>
        <a:defRPr sz="2000" kern="1200">
          <a:solidFill>
            <a:schemeClr val="tx1"/>
          </a:solidFill>
          <a:latin typeface="+mn-lt"/>
          <a:ea typeface="+mn-ea"/>
          <a:cs typeface="+mn-cs"/>
        </a:defRPr>
      </a:lvl7pPr>
      <a:lvl8pPr marL="3424738" indent="-228316" algn="l" defTabSz="456631" rtl="0" eaLnBrk="1" latinLnBrk="0" hangingPunct="1">
        <a:spcBef>
          <a:spcPct val="20000"/>
        </a:spcBef>
        <a:buFont typeface="Arial"/>
        <a:buChar char="•"/>
        <a:defRPr sz="2000" kern="1200">
          <a:solidFill>
            <a:schemeClr val="tx1"/>
          </a:solidFill>
          <a:latin typeface="+mn-lt"/>
          <a:ea typeface="+mn-ea"/>
          <a:cs typeface="+mn-cs"/>
        </a:defRPr>
      </a:lvl8pPr>
      <a:lvl9pPr marL="3881368" indent="-228316" algn="l" defTabSz="45663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6"/>
            </p:custDataLst>
          </p:nvPr>
        </p:nvSpPr>
        <p:spPr bwMode="auto">
          <a:xfrm>
            <a:off x="685800" y="609600"/>
            <a:ext cx="7772400" cy="1143000"/>
          </a:xfrm>
          <a:prstGeom prst="rect">
            <a:avLst/>
          </a:prstGeom>
          <a:solidFill>
            <a:schemeClr val="bg1"/>
          </a:solidFill>
          <a:ln>
            <a:noFill/>
          </a:ln>
          <a:effectLst/>
          <a:extLst>
            <a:ext uri="{FAA26D3D-D897-4be2-8F04-BA451C77F1D7}">
              <ma14:placeholderFlag xmlns="" xmlns:ma14="http://schemas.microsoft.com/office/mac/drawingml/2011/main" val="1"/>
            </a:ext>
            <a:ext uri="{91240B29-F687-4f45-9708-019B960494DF}">
              <a14:hiddenLine xmlns:a14="http://schemas.microsoft.com/office/drawing/2010/main" xmlns="" w="9525">
                <a:solidFill>
                  <a:srgbClr val="FFFF99"/>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955" tIns="45980" rIns="91955" bIns="4598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955" tIns="45980" rIns="91955" bIns="4598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custDataLst>
              <p:tags r:id="rId18"/>
            </p:custDataLst>
          </p:nvPr>
        </p:nvSpPr>
        <p:spPr bwMode="auto">
          <a:xfrm rot="-5400000">
            <a:off x="6838950" y="4543426"/>
            <a:ext cx="4237037" cy="25876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955" tIns="45980" rIns="91955" bIns="45980" numCol="1" anchor="t" anchorCtr="0" compatLnSpc="1">
            <a:prstTxWarp prst="textNoShape">
              <a:avLst/>
            </a:prstTxWarp>
          </a:bodyPr>
          <a:lstStyle>
            <a:lvl1pPr eaLnBrk="0" hangingPunct="0">
              <a:defRPr>
                <a:solidFill>
                  <a:srgbClr val="FFFFFF"/>
                </a:solidFill>
              </a:defRPr>
            </a:lvl1pPr>
          </a:lstStyle>
          <a:p>
            <a:fld id="{D081BC26-B1E9-C749-BD19-00C77EC752FE}" type="slidenum">
              <a:rPr lang="en-US" altLang="en-US"/>
              <a:pPr/>
              <a:t>‹#›</a:t>
            </a:fld>
            <a:r>
              <a:rPr lang="en-US" altLang="en-US"/>
              <a:t>   (c) Mark Gerstein, 2002, Yale, bioinfo.mbb.yale.edu</a:t>
            </a:r>
          </a:p>
        </p:txBody>
      </p:sp>
      <p:sp>
        <p:nvSpPr>
          <p:cNvPr id="1032" name="Rectangle 8"/>
          <p:cNvSpPr>
            <a:spLocks noChangeArrowheads="1"/>
          </p:cNvSpPr>
          <p:nvPr>
            <p:custDataLst>
              <p:tags r:id="rId19"/>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1033" name="Rectangle 9"/>
          <p:cNvSpPr>
            <a:spLocks noChangeArrowheads="1"/>
          </p:cNvSpPr>
          <p:nvPr>
            <p:custDataLst>
              <p:tags r:id="rId20"/>
            </p:custDataLst>
          </p:nvPr>
        </p:nvSpPr>
        <p:spPr bwMode="auto">
          <a:xfrm rot="-54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56933925-4B5A-0A4B-9C64-2BF60327AD7A}"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Tree>
  </p:cSld>
  <p:clrMap bg1="lt1" tx1="dk1" bg2="lt2" tx2="dk2" accent1="accent1" accent2="accent2" accent3="accent3" accent4="accent4" accent5="accent5" accent6="accent6" hlink="hlink" folHlink="folHlink"/>
  <p:sldLayoutIdLst>
    <p:sldLayoutId id="2147548937" r:id="rId1"/>
    <p:sldLayoutId id="2147548938" r:id="rId2"/>
    <p:sldLayoutId id="2147548939" r:id="rId3"/>
    <p:sldLayoutId id="2147548940" r:id="rId4"/>
    <p:sldLayoutId id="2147548941" r:id="rId5"/>
    <p:sldLayoutId id="2147548942" r:id="rId6"/>
    <p:sldLayoutId id="2147548943" r:id="rId7"/>
    <p:sldLayoutId id="2147548944" r:id="rId8"/>
    <p:sldLayoutId id="2147548945" r:id="rId9"/>
    <p:sldLayoutId id="2147548946" r:id="rId10"/>
    <p:sldLayoutId id="2147548947" r:id="rId11"/>
    <p:sldLayoutId id="2147548948" r:id="rId12"/>
    <p:sldLayoutId id="2147548949" r:id="rId13"/>
    <p:sldLayoutId id="2147548950" r:id="rId14"/>
  </p:sldLayoutIdLst>
  <p:transition/>
  <p:hf hdr="0" ftr="0" dt="0"/>
  <p:txStyles>
    <p:titleStyle>
      <a:lvl1pPr algn="ctr" rtl="0" eaLnBrk="0" fontAlgn="base" hangingPunct="0">
        <a:spcBef>
          <a:spcPct val="0"/>
        </a:spcBef>
        <a:spcAft>
          <a:spcPct val="0"/>
        </a:spcAft>
        <a:defRPr sz="3200" b="1" u="sng">
          <a:solidFill>
            <a:srgbClr val="0000CC"/>
          </a:solidFill>
          <a:latin typeface="+mj-lt"/>
          <a:ea typeface="+mj-ea"/>
          <a:cs typeface="ＭＳ Ｐゴシック" charset="0"/>
        </a:defRPr>
      </a:lvl1pPr>
      <a:lvl2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2pPr>
      <a:lvl3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3pPr>
      <a:lvl4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4pPr>
      <a:lvl5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5pPr>
      <a:lvl6pPr marL="456631" algn="ctr" rtl="0" eaLnBrk="1" fontAlgn="base" hangingPunct="1">
        <a:spcBef>
          <a:spcPct val="0"/>
        </a:spcBef>
        <a:spcAft>
          <a:spcPct val="0"/>
        </a:spcAft>
        <a:defRPr sz="3200" b="1" u="sng">
          <a:solidFill>
            <a:srgbClr val="0000CC"/>
          </a:solidFill>
          <a:latin typeface="Arial" charset="0"/>
          <a:ea typeface="ＭＳ Ｐゴシック" charset="0"/>
        </a:defRPr>
      </a:lvl6pPr>
      <a:lvl7pPr marL="913264" algn="ctr" rtl="0" eaLnBrk="1" fontAlgn="base" hangingPunct="1">
        <a:spcBef>
          <a:spcPct val="0"/>
        </a:spcBef>
        <a:spcAft>
          <a:spcPct val="0"/>
        </a:spcAft>
        <a:defRPr sz="3200" b="1" u="sng">
          <a:solidFill>
            <a:srgbClr val="0000CC"/>
          </a:solidFill>
          <a:latin typeface="Arial" charset="0"/>
          <a:ea typeface="ＭＳ Ｐゴシック" charset="0"/>
        </a:defRPr>
      </a:lvl7pPr>
      <a:lvl8pPr marL="1369896" algn="ctr" rtl="0" eaLnBrk="1" fontAlgn="base" hangingPunct="1">
        <a:spcBef>
          <a:spcPct val="0"/>
        </a:spcBef>
        <a:spcAft>
          <a:spcPct val="0"/>
        </a:spcAft>
        <a:defRPr sz="3200" b="1" u="sng">
          <a:solidFill>
            <a:srgbClr val="0000CC"/>
          </a:solidFill>
          <a:latin typeface="Arial" charset="0"/>
          <a:ea typeface="ＭＳ Ｐゴシック" charset="0"/>
        </a:defRPr>
      </a:lvl8pPr>
      <a:lvl9pPr marL="1826526" algn="ctr" rtl="0" eaLnBrk="1" fontAlgn="base" hangingPunct="1">
        <a:spcBef>
          <a:spcPct val="0"/>
        </a:spcBef>
        <a:spcAft>
          <a:spcPct val="0"/>
        </a:spcAft>
        <a:defRPr sz="3200" b="1" u="sng">
          <a:solidFill>
            <a:srgbClr val="0000CC"/>
          </a:solidFill>
          <a:latin typeface="Arial" charset="0"/>
          <a:ea typeface="ＭＳ Ｐゴシック" charset="0"/>
        </a:defRPr>
      </a:lvl9pPr>
    </p:titleStyle>
    <p:bodyStyle>
      <a:lvl1pPr marL="227013" indent="-227013"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569913" indent="-227013" algn="l" rtl="0" eaLnBrk="0" fontAlgn="base" hangingPunct="0">
        <a:spcBef>
          <a:spcPct val="20000"/>
        </a:spcBef>
        <a:spcAft>
          <a:spcPct val="0"/>
        </a:spcAft>
        <a:buFont typeface="Symbol" charset="2"/>
        <a:buChar char="à"/>
        <a:defRPr sz="2000">
          <a:solidFill>
            <a:schemeClr val="tx1"/>
          </a:solidFill>
          <a:latin typeface="+mn-lt"/>
          <a:ea typeface="+mn-ea"/>
        </a:defRPr>
      </a:lvl2pPr>
      <a:lvl3pPr marL="912813" indent="-227013" algn="l" rtl="0" eaLnBrk="0" fontAlgn="base" hangingPunct="0">
        <a:spcBef>
          <a:spcPct val="20000"/>
        </a:spcBef>
        <a:spcAft>
          <a:spcPct val="0"/>
        </a:spcAft>
        <a:buChar char="•"/>
        <a:defRPr sz="2000">
          <a:solidFill>
            <a:schemeClr val="tx1"/>
          </a:solidFill>
          <a:latin typeface="+mn-lt"/>
          <a:ea typeface="+mn-ea"/>
        </a:defRPr>
      </a:lvl3pPr>
      <a:lvl4pPr marL="1260475" indent="-231775" algn="l" rtl="0" eaLnBrk="0" fontAlgn="base" hangingPunct="0">
        <a:spcBef>
          <a:spcPct val="20000"/>
        </a:spcBef>
        <a:spcAft>
          <a:spcPct val="0"/>
        </a:spcAft>
        <a:buChar char="–"/>
        <a:defRPr sz="2000">
          <a:solidFill>
            <a:schemeClr val="tx1"/>
          </a:solidFill>
          <a:latin typeface="+mn-lt"/>
          <a:ea typeface="+mn-ea"/>
        </a:defRPr>
      </a:lvl4pPr>
      <a:lvl5pPr marL="1597025" indent="-222250" algn="l" rtl="0" eaLnBrk="0" fontAlgn="base" hangingPunct="0">
        <a:spcBef>
          <a:spcPct val="20000"/>
        </a:spcBef>
        <a:spcAft>
          <a:spcPct val="0"/>
        </a:spcAft>
        <a:buChar char="»"/>
        <a:defRPr sz="2000">
          <a:solidFill>
            <a:schemeClr val="tx1"/>
          </a:solidFill>
          <a:latin typeface="+mn-lt"/>
          <a:ea typeface="+mn-ea"/>
        </a:defRPr>
      </a:lvl5pPr>
      <a:lvl6pPr marL="2054843" indent="-223561" algn="l" rtl="0" eaLnBrk="1" fontAlgn="base" hangingPunct="1">
        <a:spcBef>
          <a:spcPct val="20000"/>
        </a:spcBef>
        <a:spcAft>
          <a:spcPct val="0"/>
        </a:spcAft>
        <a:buChar char="»"/>
        <a:defRPr sz="2000">
          <a:solidFill>
            <a:schemeClr val="tx1"/>
          </a:solidFill>
          <a:latin typeface="+mn-lt"/>
          <a:ea typeface="+mn-ea"/>
        </a:defRPr>
      </a:lvl6pPr>
      <a:lvl7pPr marL="2511474" indent="-223561" algn="l" rtl="0" eaLnBrk="1" fontAlgn="base" hangingPunct="1">
        <a:spcBef>
          <a:spcPct val="20000"/>
        </a:spcBef>
        <a:spcAft>
          <a:spcPct val="0"/>
        </a:spcAft>
        <a:buChar char="»"/>
        <a:defRPr sz="2000">
          <a:solidFill>
            <a:schemeClr val="tx1"/>
          </a:solidFill>
          <a:latin typeface="+mn-lt"/>
          <a:ea typeface="+mn-ea"/>
        </a:defRPr>
      </a:lvl7pPr>
      <a:lvl8pPr marL="2968106" indent="-223561" algn="l" rtl="0" eaLnBrk="1" fontAlgn="base" hangingPunct="1">
        <a:spcBef>
          <a:spcPct val="20000"/>
        </a:spcBef>
        <a:spcAft>
          <a:spcPct val="0"/>
        </a:spcAft>
        <a:buChar char="»"/>
        <a:defRPr sz="2000">
          <a:solidFill>
            <a:schemeClr val="tx1"/>
          </a:solidFill>
          <a:latin typeface="+mn-lt"/>
          <a:ea typeface="+mn-ea"/>
        </a:defRPr>
      </a:lvl8pPr>
      <a:lvl9pPr marL="3424738" indent="-223561"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3714"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63" rIns="91320" bIns="45663" numCol="1" anchor="ctr" anchorCtr="0" compatLnSpc="1">
            <a:prstTxWarp prst="textNoShape">
              <a:avLst/>
            </a:prstTxWarp>
          </a:bodyPr>
          <a:lstStyle/>
          <a:p>
            <a:pPr lvl="0"/>
            <a:r>
              <a:rPr lang="en-US" altLang="en-US"/>
              <a:t>Click to edit Master title style</a:t>
            </a:r>
          </a:p>
        </p:txBody>
      </p:sp>
      <p:sp>
        <p:nvSpPr>
          <p:cNvPr id="243715"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63" rIns="91320" bIns="4566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wrap="square" lIns="91320" tIns="45663" rIns="91320" bIns="45663" numCol="1" anchor="ctr" anchorCtr="0" compatLnSpc="1">
            <a:prstTxWarp prst="textNoShape">
              <a:avLst/>
            </a:prstTxWarp>
          </a:bodyPr>
          <a:lstStyle>
            <a:lvl1pPr defTabSz="455613">
              <a:defRPr b="0">
                <a:solidFill>
                  <a:srgbClr val="898989"/>
                </a:solidFill>
                <a:latin typeface="Calibri" charset="0"/>
              </a:defRPr>
            </a:lvl1pPr>
          </a:lstStyle>
          <a:p>
            <a:fld id="{B5886BBE-FCDA-AC43-8024-07CB367140EB}" type="datetime1">
              <a:rPr lang="en-US" altLang="en-US"/>
              <a:pPr/>
              <a:t>2/11/23</a:t>
            </a:fld>
            <a:endParaRPr lang="en-US" alt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320" tIns="45663" rIns="91320" bIns="45663" rtlCol="0" anchor="ctr"/>
          <a:lstStyle>
            <a:lvl1pPr algn="ctr" defTabSz="456631"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wrap="square" lIns="91320" tIns="45663" rIns="91320" bIns="45663" numCol="1" anchor="ctr" anchorCtr="0" compatLnSpc="1">
            <a:prstTxWarp prst="textNoShape">
              <a:avLst/>
            </a:prstTxWarp>
          </a:bodyPr>
          <a:lstStyle>
            <a:lvl1pPr algn="r" defTabSz="455613">
              <a:defRPr b="0">
                <a:solidFill>
                  <a:srgbClr val="898989"/>
                </a:solidFill>
                <a:latin typeface="Calibri" charset="0"/>
              </a:defRPr>
            </a:lvl1pPr>
          </a:lstStyle>
          <a:p>
            <a:fld id="{9A5C15B2-DF34-9C4E-B4F1-BF699ECEABC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951" r:id="rId1"/>
    <p:sldLayoutId id="2147548952" r:id="rId2"/>
    <p:sldLayoutId id="2147548953" r:id="rId3"/>
    <p:sldLayoutId id="2147548954" r:id="rId4"/>
    <p:sldLayoutId id="2147548955" r:id="rId5"/>
    <p:sldLayoutId id="2147548956" r:id="rId6"/>
    <p:sldLayoutId id="2147548957" r:id="rId7"/>
    <p:sldLayoutId id="2147548958" r:id="rId8"/>
    <p:sldLayoutId id="2147548959" r:id="rId9"/>
    <p:sldLayoutId id="2147548960" r:id="rId10"/>
    <p:sldLayoutId id="2147548961"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631"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3264"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69896"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6526"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025"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225"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1474" indent="-228316" algn="l" defTabSz="456631" rtl="0" eaLnBrk="1" latinLnBrk="0" hangingPunct="1">
        <a:spcBef>
          <a:spcPct val="20000"/>
        </a:spcBef>
        <a:buFont typeface="Arial"/>
        <a:buChar char="•"/>
        <a:defRPr sz="2000" kern="1200">
          <a:solidFill>
            <a:schemeClr val="tx1"/>
          </a:solidFill>
          <a:latin typeface="+mn-lt"/>
          <a:ea typeface="+mn-ea"/>
          <a:cs typeface="+mn-cs"/>
        </a:defRPr>
      </a:lvl6pPr>
      <a:lvl7pPr marL="2968106" indent="-228316" algn="l" defTabSz="456631" rtl="0" eaLnBrk="1" latinLnBrk="0" hangingPunct="1">
        <a:spcBef>
          <a:spcPct val="20000"/>
        </a:spcBef>
        <a:buFont typeface="Arial"/>
        <a:buChar char="•"/>
        <a:defRPr sz="2000" kern="1200">
          <a:solidFill>
            <a:schemeClr val="tx1"/>
          </a:solidFill>
          <a:latin typeface="+mn-lt"/>
          <a:ea typeface="+mn-ea"/>
          <a:cs typeface="+mn-cs"/>
        </a:defRPr>
      </a:lvl7pPr>
      <a:lvl8pPr marL="3424738" indent="-228316" algn="l" defTabSz="456631" rtl="0" eaLnBrk="1" latinLnBrk="0" hangingPunct="1">
        <a:spcBef>
          <a:spcPct val="20000"/>
        </a:spcBef>
        <a:buFont typeface="Arial"/>
        <a:buChar char="•"/>
        <a:defRPr sz="2000" kern="1200">
          <a:solidFill>
            <a:schemeClr val="tx1"/>
          </a:solidFill>
          <a:latin typeface="+mn-lt"/>
          <a:ea typeface="+mn-ea"/>
          <a:cs typeface="+mn-cs"/>
        </a:defRPr>
      </a:lvl8pPr>
      <a:lvl9pPr marL="3881368" indent="-228316" algn="l" defTabSz="45663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560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01F57057-D6FD-4044-B12C-FC666A678811}"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323" r:id="rId1"/>
    <p:sldLayoutId id="2147548324" r:id="rId2"/>
    <p:sldLayoutId id="2147548325" r:id="rId3"/>
    <p:sldLayoutId id="2147548326" r:id="rId4"/>
    <p:sldLayoutId id="2147548327" r:id="rId5"/>
    <p:sldLayoutId id="2147548328" r:id="rId6"/>
    <p:sldLayoutId id="2147548329" r:id="rId7"/>
    <p:sldLayoutId id="2147548330" r:id="rId8"/>
    <p:sldLayoutId id="2147548331" r:id="rId9"/>
    <p:sldLayoutId id="2147548332" r:id="rId10"/>
    <p:sldLayoutId id="2147548333" r:id="rId11"/>
    <p:sldLayoutId id="2147548334" r:id="rId12"/>
    <p:sldLayoutId id="2147548335"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17411"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412" name="Rectangle 5"/>
          <p:cNvSpPr>
            <a:spLocks noChangeArrowheads="1"/>
          </p:cNvSpPr>
          <p:nvPr>
            <p:custDataLst>
              <p:tags r:id="rId19"/>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t>Do not reproduce without permission</a:t>
            </a:r>
          </a:p>
        </p:txBody>
      </p:sp>
      <p:sp>
        <p:nvSpPr>
          <p:cNvPr id="4802566" name="Rectangle 6"/>
          <p:cNvSpPr>
            <a:spLocks noChangeArrowheads="1"/>
          </p:cNvSpPr>
          <p:nvPr>
            <p:custDataLst>
              <p:tags r:id="rId20"/>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316F92C9-F226-944D-A6EA-CDCDE54AD474}"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t>(c) '09</a:t>
            </a:r>
          </a:p>
        </p:txBody>
      </p:sp>
      <p:sp>
        <p:nvSpPr>
          <p:cNvPr id="17414" name="Line 7"/>
          <p:cNvSpPr>
            <a:spLocks noChangeShapeType="1"/>
          </p:cNvSpPr>
          <p:nvPr userDrawn="1">
            <p:custDataLst>
              <p:tags r:id="rId21"/>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20" tIns="45663" rIns="91320" bIns="45663"/>
          <a:lstStyle/>
          <a:p>
            <a:endParaRPr lang="en-US"/>
          </a:p>
        </p:txBody>
      </p:sp>
      <p:sp>
        <p:nvSpPr>
          <p:cNvPr id="17415" name="Line 8"/>
          <p:cNvSpPr>
            <a:spLocks noChangeShapeType="1"/>
          </p:cNvSpPr>
          <p:nvPr userDrawn="1">
            <p:custDataLst>
              <p:tags r:id="rId22"/>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20" tIns="45663" rIns="91320" bIns="45663"/>
          <a:lstStyle/>
          <a:p>
            <a:endParaRPr lang="en-US"/>
          </a:p>
        </p:txBody>
      </p:sp>
      <p:sp>
        <p:nvSpPr>
          <p:cNvPr id="17416" name="Line 9"/>
          <p:cNvSpPr>
            <a:spLocks noChangeShapeType="1"/>
          </p:cNvSpPr>
          <p:nvPr userDrawn="1">
            <p:custDataLst>
              <p:tags r:id="rId23"/>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20" tIns="45663" rIns="91320" bIns="45663"/>
          <a:lstStyle/>
          <a:p>
            <a:endParaRPr lang="en-US"/>
          </a:p>
        </p:txBody>
      </p:sp>
      <p:sp>
        <p:nvSpPr>
          <p:cNvPr id="17417" name="Line 10"/>
          <p:cNvSpPr>
            <a:spLocks noChangeShapeType="1"/>
          </p:cNvSpPr>
          <p:nvPr userDrawn="1">
            <p:custDataLst>
              <p:tags r:id="rId24"/>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20" tIns="45663" rIns="91320" bIns="45663"/>
          <a:lstStyle/>
          <a:p>
            <a:endParaRPr lang="en-US"/>
          </a:p>
        </p:txBody>
      </p:sp>
    </p:spTree>
  </p:cSld>
  <p:clrMap bg1="lt1" tx1="dk1" bg2="lt2" tx2="dk2" accent1="accent1" accent2="accent2" accent3="accent3" accent4="accent4" accent5="accent5" accent6="accent6" hlink="hlink" folHlink="folHlink"/>
  <p:sldLayoutIdLst>
    <p:sldLayoutId id="2147548048" r:id="rId1"/>
    <p:sldLayoutId id="2147548049" r:id="rId2"/>
    <p:sldLayoutId id="2147548050" r:id="rId3"/>
    <p:sldLayoutId id="2147548051" r:id="rId4"/>
    <p:sldLayoutId id="2147548052" r:id="rId5"/>
    <p:sldLayoutId id="2147548053" r:id="rId6"/>
    <p:sldLayoutId id="2147548054" r:id="rId7"/>
    <p:sldLayoutId id="2147548055" r:id="rId8"/>
    <p:sldLayoutId id="2147548056" r:id="rId9"/>
    <p:sldLayoutId id="2147548057" r:id="rId10"/>
    <p:sldLayoutId id="2147548058" r:id="rId11"/>
    <p:sldLayoutId id="2147548059" r:id="rId12"/>
    <p:sldLayoutId id="2147548060" r:id="rId13"/>
    <p:sldLayoutId id="2147548841" r:id="rId14"/>
    <p:sldLayoutId id="2147548842" r:id="rId15"/>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7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570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F1C5FFA0-1AC4-9F4F-9D86-4053B73D7727}"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336" r:id="rId1"/>
    <p:sldLayoutId id="2147548337" r:id="rId2"/>
    <p:sldLayoutId id="2147548338" r:id="rId3"/>
    <p:sldLayoutId id="2147548339" r:id="rId4"/>
    <p:sldLayoutId id="2147548340" r:id="rId5"/>
    <p:sldLayoutId id="2147548341" r:id="rId6"/>
    <p:sldLayoutId id="2147548342" r:id="rId7"/>
    <p:sldLayoutId id="2147548343" r:id="rId8"/>
    <p:sldLayoutId id="2147548344" r:id="rId9"/>
    <p:sldLayoutId id="2147548345" r:id="rId10"/>
    <p:sldLayoutId id="2147548346" r:id="rId11"/>
    <p:sldLayoutId id="2147548347" r:id="rId12"/>
    <p:sldLayoutId id="2147548348"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87" tIns="45946" rIns="91887" bIns="45946" numCol="1" anchor="ctr" anchorCtr="0" compatLnSpc="1">
            <a:prstTxWarp prst="textNoShape">
              <a:avLst/>
            </a:prstTxWarp>
          </a:bodyPr>
          <a:lstStyle/>
          <a:p>
            <a:pPr lvl="0"/>
            <a:r>
              <a:rPr lang="en-US" alt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87" tIns="45946" rIns="91887" bIns="459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887" tIns="45946" rIns="91887" bIns="45946"/>
          <a:lstStyle>
            <a:lvl1pPr defTabSz="908050" eaLnBrk="0" hangingPunct="0">
              <a:defRPr sz="1200" b="1">
                <a:solidFill>
                  <a:schemeClr val="tx1"/>
                </a:solidFill>
                <a:latin typeface="Arial" charset="0"/>
                <a:ea typeface="ＭＳ Ｐゴシック" charset="-128"/>
              </a:defRPr>
            </a:lvl1pPr>
            <a:lvl2pPr marL="742950" indent="-285750" defTabSz="908050" eaLnBrk="0" hangingPunct="0">
              <a:defRPr sz="1200" b="1">
                <a:solidFill>
                  <a:schemeClr val="tx1"/>
                </a:solidFill>
                <a:latin typeface="Arial" charset="0"/>
                <a:ea typeface="ＭＳ Ｐゴシック" charset="-128"/>
              </a:defRPr>
            </a:lvl2pPr>
            <a:lvl3pPr marL="1143000" indent="-228600" defTabSz="908050" eaLnBrk="0" hangingPunct="0">
              <a:defRPr sz="1200" b="1">
                <a:solidFill>
                  <a:schemeClr val="tx1"/>
                </a:solidFill>
                <a:latin typeface="Arial" charset="0"/>
                <a:ea typeface="ＭＳ Ｐゴシック" charset="-128"/>
              </a:defRPr>
            </a:lvl3pPr>
            <a:lvl4pPr marL="1600200" indent="-228600" defTabSz="908050" eaLnBrk="0" hangingPunct="0">
              <a:defRPr sz="1200" b="1">
                <a:solidFill>
                  <a:schemeClr val="tx1"/>
                </a:solidFill>
                <a:latin typeface="Arial" charset="0"/>
                <a:ea typeface="ＭＳ Ｐゴシック" charset="-128"/>
              </a:defRPr>
            </a:lvl4pPr>
            <a:lvl5pPr marL="2057400" indent="-228600" defTabSz="908050" eaLnBrk="0" hangingPunct="0">
              <a:defRPr sz="1200" b="1">
                <a:solidFill>
                  <a:schemeClr val="tx1"/>
                </a:solidFill>
                <a:latin typeface="Arial" charset="0"/>
                <a:ea typeface="ＭＳ Ｐゴシック" charset="-128"/>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128"/>
              </a:defRPr>
            </a:lvl9pPr>
          </a:lstStyle>
          <a:p>
            <a:fld id="{D8D77CBC-57B6-8B42-9D33-B975E9227AA2}"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349" r:id="rId1"/>
    <p:sldLayoutId id="2147548350" r:id="rId2"/>
    <p:sldLayoutId id="2147548351" r:id="rId3"/>
    <p:sldLayoutId id="2147548352" r:id="rId4"/>
    <p:sldLayoutId id="2147548353" r:id="rId5"/>
    <p:sldLayoutId id="2147548354" r:id="rId6"/>
    <p:sldLayoutId id="2147548355" r:id="rId7"/>
    <p:sldLayoutId id="2147548356" r:id="rId8"/>
    <p:sldLayoutId id="2147548357" r:id="rId9"/>
    <p:sldLayoutId id="2147548358" r:id="rId10"/>
    <p:sldLayoutId id="2147548359" r:id="rId11"/>
    <p:sldLayoutId id="2147548360" r:id="rId12"/>
    <p:sldLayoutId id="2147548361" r:id="rId13"/>
  </p:sldLayoutIdLst>
  <p:transition/>
  <p:hf hdr="0" ftr="0" dt="0"/>
  <p:txStyles>
    <p:titleStyle>
      <a:lvl1pPr algn="ctr" defTabSz="906463"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340" algn="ctr" defTabSz="911101" rtl="0" eaLnBrk="1" fontAlgn="base" hangingPunct="1">
        <a:spcBef>
          <a:spcPct val="0"/>
        </a:spcBef>
        <a:spcAft>
          <a:spcPct val="0"/>
        </a:spcAft>
        <a:defRPr sz="3600" b="1" u="sng">
          <a:solidFill>
            <a:srgbClr val="000099"/>
          </a:solidFill>
          <a:latin typeface="Arial" pitchFamily="-65" charset="0"/>
        </a:defRPr>
      </a:lvl6pPr>
      <a:lvl7pPr marL="912685" algn="ctr" defTabSz="911101" rtl="0" eaLnBrk="1" fontAlgn="base" hangingPunct="1">
        <a:spcBef>
          <a:spcPct val="0"/>
        </a:spcBef>
        <a:spcAft>
          <a:spcPct val="0"/>
        </a:spcAft>
        <a:defRPr sz="3600" b="1" u="sng">
          <a:solidFill>
            <a:srgbClr val="000099"/>
          </a:solidFill>
          <a:latin typeface="Arial" pitchFamily="-65" charset="0"/>
        </a:defRPr>
      </a:lvl7pPr>
      <a:lvl8pPr marL="1369030" algn="ctr" defTabSz="911101" rtl="0" eaLnBrk="1" fontAlgn="base" hangingPunct="1">
        <a:spcBef>
          <a:spcPct val="0"/>
        </a:spcBef>
        <a:spcAft>
          <a:spcPct val="0"/>
        </a:spcAft>
        <a:defRPr sz="3600" b="1" u="sng">
          <a:solidFill>
            <a:srgbClr val="000099"/>
          </a:solidFill>
          <a:latin typeface="Arial" pitchFamily="-65" charset="0"/>
        </a:defRPr>
      </a:lvl8pPr>
      <a:lvl9pPr marL="1825372" algn="ctr" defTabSz="911101" rtl="0" eaLnBrk="1" fontAlgn="base" hangingPunct="1">
        <a:spcBef>
          <a:spcPct val="0"/>
        </a:spcBef>
        <a:spcAft>
          <a:spcPct val="0"/>
        </a:spcAft>
        <a:defRPr sz="3600" b="1" u="sng">
          <a:solidFill>
            <a:srgbClr val="000099"/>
          </a:solidFill>
          <a:latin typeface="Arial" pitchFamily="-65" charset="0"/>
        </a:defRPr>
      </a:lvl9pPr>
    </p:titleStyle>
    <p:bodyStyle>
      <a:lvl1pPr marL="222250" indent="-222250" algn="l" defTabSz="90646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5150" indent="-222250" algn="l" defTabSz="90646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6463" indent="-220663"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68425" indent="-222250"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19275" indent="-222250" algn="l" defTabSz="90646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09887"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623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257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78916"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340" rtl="0" eaLnBrk="1" latinLnBrk="0" hangingPunct="1">
        <a:defRPr sz="1800" kern="1200">
          <a:solidFill>
            <a:schemeClr val="tx1"/>
          </a:solidFill>
          <a:latin typeface="+mn-lt"/>
          <a:ea typeface="+mn-ea"/>
          <a:cs typeface="+mn-cs"/>
        </a:defRPr>
      </a:lvl1pPr>
      <a:lvl2pPr marL="456340" algn="l" defTabSz="456340" rtl="0" eaLnBrk="1" latinLnBrk="0" hangingPunct="1">
        <a:defRPr sz="1800" kern="1200">
          <a:solidFill>
            <a:schemeClr val="tx1"/>
          </a:solidFill>
          <a:latin typeface="+mn-lt"/>
          <a:ea typeface="+mn-ea"/>
          <a:cs typeface="+mn-cs"/>
        </a:defRPr>
      </a:lvl2pPr>
      <a:lvl3pPr marL="912685" algn="l" defTabSz="456340" rtl="0" eaLnBrk="1" latinLnBrk="0" hangingPunct="1">
        <a:defRPr sz="1800" kern="1200">
          <a:solidFill>
            <a:schemeClr val="tx1"/>
          </a:solidFill>
          <a:latin typeface="+mn-lt"/>
          <a:ea typeface="+mn-ea"/>
          <a:cs typeface="+mn-cs"/>
        </a:defRPr>
      </a:lvl3pPr>
      <a:lvl4pPr marL="1369030" algn="l" defTabSz="456340" rtl="0" eaLnBrk="1" latinLnBrk="0" hangingPunct="1">
        <a:defRPr sz="1800" kern="1200">
          <a:solidFill>
            <a:schemeClr val="tx1"/>
          </a:solidFill>
          <a:latin typeface="+mn-lt"/>
          <a:ea typeface="+mn-ea"/>
          <a:cs typeface="+mn-cs"/>
        </a:defRPr>
      </a:lvl4pPr>
      <a:lvl5pPr marL="1825372" algn="l" defTabSz="456340" rtl="0" eaLnBrk="1" latinLnBrk="0" hangingPunct="1">
        <a:defRPr sz="1800" kern="1200">
          <a:solidFill>
            <a:schemeClr val="tx1"/>
          </a:solidFill>
          <a:latin typeface="+mn-lt"/>
          <a:ea typeface="+mn-ea"/>
          <a:cs typeface="+mn-cs"/>
        </a:defRPr>
      </a:lvl5pPr>
      <a:lvl6pPr marL="2281716" algn="l" defTabSz="456340" rtl="0" eaLnBrk="1" latinLnBrk="0" hangingPunct="1">
        <a:defRPr sz="1800" kern="1200">
          <a:solidFill>
            <a:schemeClr val="tx1"/>
          </a:solidFill>
          <a:latin typeface="+mn-lt"/>
          <a:ea typeface="+mn-ea"/>
          <a:cs typeface="+mn-cs"/>
        </a:defRPr>
      </a:lvl6pPr>
      <a:lvl7pPr marL="2738060" algn="l" defTabSz="456340" rtl="0" eaLnBrk="1" latinLnBrk="0" hangingPunct="1">
        <a:defRPr sz="1800" kern="1200">
          <a:solidFill>
            <a:schemeClr val="tx1"/>
          </a:solidFill>
          <a:latin typeface="+mn-lt"/>
          <a:ea typeface="+mn-ea"/>
          <a:cs typeface="+mn-cs"/>
        </a:defRPr>
      </a:lvl7pPr>
      <a:lvl8pPr marL="3194393" algn="l" defTabSz="456340" rtl="0" eaLnBrk="1" latinLnBrk="0" hangingPunct="1">
        <a:defRPr sz="1800" kern="1200">
          <a:solidFill>
            <a:schemeClr val="tx1"/>
          </a:solidFill>
          <a:latin typeface="+mn-lt"/>
          <a:ea typeface="+mn-ea"/>
          <a:cs typeface="+mn-cs"/>
        </a:defRPr>
      </a:lvl8pPr>
      <a:lvl9pPr marL="3650745" algn="l" defTabSz="45634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5907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96D5B610-3FF8-F943-B2C2-E4DB14BDA93A}"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362" r:id="rId1"/>
    <p:sldLayoutId id="2147548363" r:id="rId2"/>
    <p:sldLayoutId id="2147548364" r:id="rId3"/>
    <p:sldLayoutId id="2147548365" r:id="rId4"/>
    <p:sldLayoutId id="2147548366" r:id="rId5"/>
    <p:sldLayoutId id="2147548367" r:id="rId6"/>
    <p:sldLayoutId id="2147548368" r:id="rId7"/>
    <p:sldLayoutId id="2147548369" r:id="rId8"/>
    <p:sldLayoutId id="2147548370" r:id="rId9"/>
    <p:sldLayoutId id="2147548371" r:id="rId10"/>
    <p:sldLayoutId id="2147548372" r:id="rId11"/>
    <p:sldLayoutId id="2147548373" r:id="rId12"/>
    <p:sldLayoutId id="2147548374"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00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00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A7D9CC0E-E622-FE4C-8615-B27D50C413FC}"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375" r:id="rId1"/>
    <p:sldLayoutId id="2147548376" r:id="rId2"/>
    <p:sldLayoutId id="2147548377" r:id="rId3"/>
    <p:sldLayoutId id="2147548378" r:id="rId4"/>
    <p:sldLayoutId id="2147548379" r:id="rId5"/>
    <p:sldLayoutId id="2147548380" r:id="rId6"/>
    <p:sldLayoutId id="2147548381" r:id="rId7"/>
    <p:sldLayoutId id="2147548382" r:id="rId8"/>
    <p:sldLayoutId id="2147548383" r:id="rId9"/>
    <p:sldLayoutId id="2147548384" r:id="rId10"/>
    <p:sldLayoutId id="2147548385" r:id="rId11"/>
    <p:sldLayoutId id="2147548386" r:id="rId12"/>
    <p:sldLayoutId id="2147548387"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112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112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FF04708B-4735-F440-AA0A-55D1ACFD015D}"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388" r:id="rId1"/>
    <p:sldLayoutId id="2147548389" r:id="rId2"/>
    <p:sldLayoutId id="2147548390" r:id="rId3"/>
    <p:sldLayoutId id="2147548391" r:id="rId4"/>
    <p:sldLayoutId id="2147548392" r:id="rId5"/>
    <p:sldLayoutId id="2147548393" r:id="rId6"/>
    <p:sldLayoutId id="2147548394" r:id="rId7"/>
    <p:sldLayoutId id="2147548395" r:id="rId8"/>
    <p:sldLayoutId id="2147548396" r:id="rId9"/>
    <p:sldLayoutId id="2147548397" r:id="rId10"/>
    <p:sldLayoutId id="2147548398" r:id="rId11"/>
    <p:sldLayoutId id="2147548399" r:id="rId12"/>
    <p:sldLayoutId id="2147548400"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2146"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2147"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2197AFDF-680D-5C40-B9D6-6BF686B7F8E5}"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401" r:id="rId1"/>
    <p:sldLayoutId id="2147548402" r:id="rId2"/>
    <p:sldLayoutId id="2147548403" r:id="rId3"/>
    <p:sldLayoutId id="2147548404" r:id="rId4"/>
    <p:sldLayoutId id="2147548405" r:id="rId5"/>
    <p:sldLayoutId id="2147548406" r:id="rId6"/>
    <p:sldLayoutId id="2147548407" r:id="rId7"/>
    <p:sldLayoutId id="2147548408" r:id="rId8"/>
    <p:sldLayoutId id="2147548409" r:id="rId9"/>
    <p:sldLayoutId id="2147548410" r:id="rId10"/>
    <p:sldLayoutId id="2147548411" r:id="rId11"/>
    <p:sldLayoutId id="2147548412" r:id="rId12"/>
    <p:sldLayoutId id="2147548413" r:id="rId13"/>
    <p:sldLayoutId id="2147548962" r:id="rId14"/>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419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419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B39D5655-CE49-634A-ACC7-3AD2FE563E02}"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414" r:id="rId1"/>
    <p:sldLayoutId id="2147548415" r:id="rId2"/>
    <p:sldLayoutId id="2147548416" r:id="rId3"/>
    <p:sldLayoutId id="2147548417" r:id="rId4"/>
    <p:sldLayoutId id="2147548418" r:id="rId5"/>
    <p:sldLayoutId id="2147548419" r:id="rId6"/>
    <p:sldLayoutId id="2147548420" r:id="rId7"/>
    <p:sldLayoutId id="2147548421" r:id="rId8"/>
    <p:sldLayoutId id="2147548422" r:id="rId9"/>
    <p:sldLayoutId id="2147548423" r:id="rId10"/>
    <p:sldLayoutId id="2147548424" r:id="rId11"/>
    <p:sldLayoutId id="2147548425" r:id="rId12"/>
    <p:sldLayoutId id="2147548426"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5218"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5219"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2299A987-C76F-2541-A0E5-F17A244A8931}"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427" r:id="rId1"/>
    <p:sldLayoutId id="2147548428" r:id="rId2"/>
    <p:sldLayoutId id="2147548429" r:id="rId3"/>
    <p:sldLayoutId id="2147548430" r:id="rId4"/>
    <p:sldLayoutId id="2147548431" r:id="rId5"/>
    <p:sldLayoutId id="2147548432" r:id="rId6"/>
    <p:sldLayoutId id="2147548433" r:id="rId7"/>
    <p:sldLayoutId id="2147548434" r:id="rId8"/>
    <p:sldLayoutId id="2147548435" r:id="rId9"/>
    <p:sldLayoutId id="2147548436" r:id="rId10"/>
    <p:sldLayoutId id="2147548437" r:id="rId11"/>
    <p:sldLayoutId id="2147548438" r:id="rId12"/>
    <p:sldLayoutId id="2147548439" r:id="rId13"/>
    <p:sldLayoutId id="2147548963" r:id="rId14"/>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7267"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90E18BF2-93D4-AA48-9396-8D60CA191348}"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440" r:id="rId1"/>
    <p:sldLayoutId id="2147548441" r:id="rId2"/>
    <p:sldLayoutId id="2147548442" r:id="rId3"/>
    <p:sldLayoutId id="2147548443" r:id="rId4"/>
    <p:sldLayoutId id="2147548444" r:id="rId5"/>
    <p:sldLayoutId id="2147548445" r:id="rId6"/>
    <p:sldLayoutId id="2147548446" r:id="rId7"/>
    <p:sldLayoutId id="2147548447" r:id="rId8"/>
    <p:sldLayoutId id="2147548448" r:id="rId9"/>
    <p:sldLayoutId id="2147548449" r:id="rId10"/>
    <p:sldLayoutId id="2147548450" r:id="rId11"/>
    <p:sldLayoutId id="2147548451" r:id="rId12"/>
    <p:sldLayoutId id="2147548452"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8291"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A6441E3C-90F6-C741-A753-318047D9CE48}"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453" r:id="rId1"/>
    <p:sldLayoutId id="2147548454" r:id="rId2"/>
    <p:sldLayoutId id="2147548455" r:id="rId3"/>
    <p:sldLayoutId id="2147548456" r:id="rId4"/>
    <p:sldLayoutId id="2147548457" r:id="rId5"/>
    <p:sldLayoutId id="2147548458" r:id="rId6"/>
    <p:sldLayoutId id="2147548459" r:id="rId7"/>
    <p:sldLayoutId id="2147548460" r:id="rId8"/>
    <p:sldLayoutId id="2147548461" r:id="rId9"/>
    <p:sldLayoutId id="2147548462" r:id="rId10"/>
    <p:sldLayoutId id="2147548463" r:id="rId11"/>
    <p:sldLayoutId id="2147548464" r:id="rId12"/>
    <p:sldLayoutId id="2147548465"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0483"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AF4164E5-1D52-7942-88D1-F99D8E17DDF6}"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t>(c) '09</a:t>
            </a:r>
          </a:p>
        </p:txBody>
      </p:sp>
    </p:spTree>
  </p:cSld>
  <p:clrMap bg1="lt1" tx1="dk1" bg2="lt2" tx2="dk2" accent1="accent1" accent2="accent2" accent3="accent3" accent4="accent4" accent5="accent5" accent6="accent6" hlink="hlink" folHlink="folHlink"/>
  <p:sldLayoutIdLst>
    <p:sldLayoutId id="2147548061" r:id="rId1"/>
    <p:sldLayoutId id="2147548062" r:id="rId2"/>
    <p:sldLayoutId id="2147548063" r:id="rId3"/>
    <p:sldLayoutId id="2147548064" r:id="rId4"/>
    <p:sldLayoutId id="2147548065" r:id="rId5"/>
    <p:sldLayoutId id="2147548066" r:id="rId6"/>
    <p:sldLayoutId id="2147548067" r:id="rId7"/>
    <p:sldLayoutId id="2147548068" r:id="rId8"/>
    <p:sldLayoutId id="2147548069" r:id="rId9"/>
    <p:sldLayoutId id="2147548070" r:id="rId10"/>
    <p:sldLayoutId id="2147548071" r:id="rId11"/>
    <p:sldLayoutId id="2147548072" r:id="rId12"/>
    <p:sldLayoutId id="2147548073" r:id="rId13"/>
    <p:sldLayoutId id="2147548843" r:id="rId14"/>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87" tIns="45946" rIns="91887" bIns="45946" numCol="1" anchor="ctr" anchorCtr="0" compatLnSpc="1">
            <a:prstTxWarp prst="textNoShape">
              <a:avLst/>
            </a:prstTxWarp>
          </a:bodyPr>
          <a:lstStyle/>
          <a:p>
            <a:pPr lvl="0"/>
            <a:r>
              <a:rPr lang="en-US" altLang="en-US"/>
              <a:t>Click to edit Master title style</a:t>
            </a:r>
          </a:p>
        </p:txBody>
      </p:sp>
      <p:sp>
        <p:nvSpPr>
          <p:cNvPr id="269315"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87" tIns="45946" rIns="91887" bIns="459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887" tIns="45946" rIns="91887" bIns="45946"/>
          <a:lstStyle>
            <a:lvl1pPr defTabSz="908050" eaLnBrk="0" hangingPunct="0">
              <a:defRPr sz="1200" b="1">
                <a:solidFill>
                  <a:schemeClr val="tx1"/>
                </a:solidFill>
                <a:latin typeface="Arial" charset="0"/>
                <a:ea typeface="ＭＳ Ｐゴシック" charset="-128"/>
              </a:defRPr>
            </a:lvl1pPr>
            <a:lvl2pPr marL="742950" indent="-285750" defTabSz="908050" eaLnBrk="0" hangingPunct="0">
              <a:defRPr sz="1200" b="1">
                <a:solidFill>
                  <a:schemeClr val="tx1"/>
                </a:solidFill>
                <a:latin typeface="Arial" charset="0"/>
                <a:ea typeface="ＭＳ Ｐゴシック" charset="-128"/>
              </a:defRPr>
            </a:lvl2pPr>
            <a:lvl3pPr marL="1143000" indent="-228600" defTabSz="908050" eaLnBrk="0" hangingPunct="0">
              <a:defRPr sz="1200" b="1">
                <a:solidFill>
                  <a:schemeClr val="tx1"/>
                </a:solidFill>
                <a:latin typeface="Arial" charset="0"/>
                <a:ea typeface="ＭＳ Ｐゴシック" charset="-128"/>
              </a:defRPr>
            </a:lvl3pPr>
            <a:lvl4pPr marL="1600200" indent="-228600" defTabSz="908050" eaLnBrk="0" hangingPunct="0">
              <a:defRPr sz="1200" b="1">
                <a:solidFill>
                  <a:schemeClr val="tx1"/>
                </a:solidFill>
                <a:latin typeface="Arial" charset="0"/>
                <a:ea typeface="ＭＳ Ｐゴシック" charset="-128"/>
              </a:defRPr>
            </a:lvl4pPr>
            <a:lvl5pPr marL="2057400" indent="-228600" defTabSz="908050" eaLnBrk="0" hangingPunct="0">
              <a:defRPr sz="1200" b="1">
                <a:solidFill>
                  <a:schemeClr val="tx1"/>
                </a:solidFill>
                <a:latin typeface="Arial" charset="0"/>
                <a:ea typeface="ＭＳ Ｐゴシック" charset="-128"/>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128"/>
              </a:defRPr>
            </a:lvl9pPr>
          </a:lstStyle>
          <a:p>
            <a:fld id="{B7B8223B-D211-054A-8E4F-9A225F8A066E}"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466" r:id="rId1"/>
    <p:sldLayoutId id="2147548467" r:id="rId2"/>
    <p:sldLayoutId id="2147548468" r:id="rId3"/>
    <p:sldLayoutId id="2147548469" r:id="rId4"/>
    <p:sldLayoutId id="2147548470" r:id="rId5"/>
    <p:sldLayoutId id="2147548471" r:id="rId6"/>
    <p:sldLayoutId id="2147548472" r:id="rId7"/>
    <p:sldLayoutId id="2147548473" r:id="rId8"/>
    <p:sldLayoutId id="2147548474" r:id="rId9"/>
    <p:sldLayoutId id="2147548475" r:id="rId10"/>
    <p:sldLayoutId id="2147548476" r:id="rId11"/>
    <p:sldLayoutId id="2147548477" r:id="rId12"/>
    <p:sldLayoutId id="2147548478" r:id="rId13"/>
  </p:sldLayoutIdLst>
  <p:transition/>
  <p:hf hdr="0" ftr="0" dt="0"/>
  <p:txStyles>
    <p:titleStyle>
      <a:lvl1pPr algn="ctr" defTabSz="906463"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340" algn="ctr" defTabSz="911101" rtl="0" eaLnBrk="1" fontAlgn="base" hangingPunct="1">
        <a:spcBef>
          <a:spcPct val="0"/>
        </a:spcBef>
        <a:spcAft>
          <a:spcPct val="0"/>
        </a:spcAft>
        <a:defRPr sz="3600" b="1" u="sng">
          <a:solidFill>
            <a:srgbClr val="000099"/>
          </a:solidFill>
          <a:latin typeface="Arial" pitchFamily="-65" charset="0"/>
        </a:defRPr>
      </a:lvl6pPr>
      <a:lvl7pPr marL="912685" algn="ctr" defTabSz="911101" rtl="0" eaLnBrk="1" fontAlgn="base" hangingPunct="1">
        <a:spcBef>
          <a:spcPct val="0"/>
        </a:spcBef>
        <a:spcAft>
          <a:spcPct val="0"/>
        </a:spcAft>
        <a:defRPr sz="3600" b="1" u="sng">
          <a:solidFill>
            <a:srgbClr val="000099"/>
          </a:solidFill>
          <a:latin typeface="Arial" pitchFamily="-65" charset="0"/>
        </a:defRPr>
      </a:lvl7pPr>
      <a:lvl8pPr marL="1369030" algn="ctr" defTabSz="911101" rtl="0" eaLnBrk="1" fontAlgn="base" hangingPunct="1">
        <a:spcBef>
          <a:spcPct val="0"/>
        </a:spcBef>
        <a:spcAft>
          <a:spcPct val="0"/>
        </a:spcAft>
        <a:defRPr sz="3600" b="1" u="sng">
          <a:solidFill>
            <a:srgbClr val="000099"/>
          </a:solidFill>
          <a:latin typeface="Arial" pitchFamily="-65" charset="0"/>
        </a:defRPr>
      </a:lvl8pPr>
      <a:lvl9pPr marL="1825372" algn="ctr" defTabSz="911101" rtl="0" eaLnBrk="1" fontAlgn="base" hangingPunct="1">
        <a:spcBef>
          <a:spcPct val="0"/>
        </a:spcBef>
        <a:spcAft>
          <a:spcPct val="0"/>
        </a:spcAft>
        <a:defRPr sz="3600" b="1" u="sng">
          <a:solidFill>
            <a:srgbClr val="000099"/>
          </a:solidFill>
          <a:latin typeface="Arial" pitchFamily="-65" charset="0"/>
        </a:defRPr>
      </a:lvl9pPr>
    </p:titleStyle>
    <p:bodyStyle>
      <a:lvl1pPr marL="222250" indent="-222250" algn="l" defTabSz="90646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5150" indent="-222250" algn="l" defTabSz="90646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6463" indent="-220663"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68425" indent="-222250"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19275" indent="-222250" algn="l" defTabSz="90646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09887"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623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257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78916"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340" rtl="0" eaLnBrk="1" latinLnBrk="0" hangingPunct="1">
        <a:defRPr sz="1800" kern="1200">
          <a:solidFill>
            <a:schemeClr val="tx1"/>
          </a:solidFill>
          <a:latin typeface="+mn-lt"/>
          <a:ea typeface="+mn-ea"/>
          <a:cs typeface="+mn-cs"/>
        </a:defRPr>
      </a:lvl1pPr>
      <a:lvl2pPr marL="456340" algn="l" defTabSz="456340" rtl="0" eaLnBrk="1" latinLnBrk="0" hangingPunct="1">
        <a:defRPr sz="1800" kern="1200">
          <a:solidFill>
            <a:schemeClr val="tx1"/>
          </a:solidFill>
          <a:latin typeface="+mn-lt"/>
          <a:ea typeface="+mn-ea"/>
          <a:cs typeface="+mn-cs"/>
        </a:defRPr>
      </a:lvl2pPr>
      <a:lvl3pPr marL="912685" algn="l" defTabSz="456340" rtl="0" eaLnBrk="1" latinLnBrk="0" hangingPunct="1">
        <a:defRPr sz="1800" kern="1200">
          <a:solidFill>
            <a:schemeClr val="tx1"/>
          </a:solidFill>
          <a:latin typeface="+mn-lt"/>
          <a:ea typeface="+mn-ea"/>
          <a:cs typeface="+mn-cs"/>
        </a:defRPr>
      </a:lvl3pPr>
      <a:lvl4pPr marL="1369030" algn="l" defTabSz="456340" rtl="0" eaLnBrk="1" latinLnBrk="0" hangingPunct="1">
        <a:defRPr sz="1800" kern="1200">
          <a:solidFill>
            <a:schemeClr val="tx1"/>
          </a:solidFill>
          <a:latin typeface="+mn-lt"/>
          <a:ea typeface="+mn-ea"/>
          <a:cs typeface="+mn-cs"/>
        </a:defRPr>
      </a:lvl4pPr>
      <a:lvl5pPr marL="1825372" algn="l" defTabSz="456340" rtl="0" eaLnBrk="1" latinLnBrk="0" hangingPunct="1">
        <a:defRPr sz="1800" kern="1200">
          <a:solidFill>
            <a:schemeClr val="tx1"/>
          </a:solidFill>
          <a:latin typeface="+mn-lt"/>
          <a:ea typeface="+mn-ea"/>
          <a:cs typeface="+mn-cs"/>
        </a:defRPr>
      </a:lvl5pPr>
      <a:lvl6pPr marL="2281716" algn="l" defTabSz="456340" rtl="0" eaLnBrk="1" latinLnBrk="0" hangingPunct="1">
        <a:defRPr sz="1800" kern="1200">
          <a:solidFill>
            <a:schemeClr val="tx1"/>
          </a:solidFill>
          <a:latin typeface="+mn-lt"/>
          <a:ea typeface="+mn-ea"/>
          <a:cs typeface="+mn-cs"/>
        </a:defRPr>
      </a:lvl6pPr>
      <a:lvl7pPr marL="2738060" algn="l" defTabSz="456340" rtl="0" eaLnBrk="1" latinLnBrk="0" hangingPunct="1">
        <a:defRPr sz="1800" kern="1200">
          <a:solidFill>
            <a:schemeClr val="tx1"/>
          </a:solidFill>
          <a:latin typeface="+mn-lt"/>
          <a:ea typeface="+mn-ea"/>
          <a:cs typeface="+mn-cs"/>
        </a:defRPr>
      </a:lvl7pPr>
      <a:lvl8pPr marL="3194393" algn="l" defTabSz="456340" rtl="0" eaLnBrk="1" latinLnBrk="0" hangingPunct="1">
        <a:defRPr sz="1800" kern="1200">
          <a:solidFill>
            <a:schemeClr val="tx1"/>
          </a:solidFill>
          <a:latin typeface="+mn-lt"/>
          <a:ea typeface="+mn-ea"/>
          <a:cs typeface="+mn-cs"/>
        </a:defRPr>
      </a:lvl8pPr>
      <a:lvl9pPr marL="3650745" algn="l" defTabSz="45634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87" tIns="45946" rIns="91887" bIns="45946" numCol="1" anchor="ctr" anchorCtr="0" compatLnSpc="1">
            <a:prstTxWarp prst="textNoShape">
              <a:avLst/>
            </a:prstTxWarp>
          </a:bodyPr>
          <a:lstStyle/>
          <a:p>
            <a:pPr lvl="0"/>
            <a:r>
              <a:rPr lang="en-US" altLang="en-US"/>
              <a:t>Click to edit Master title style</a:t>
            </a:r>
          </a:p>
        </p:txBody>
      </p:sp>
      <p:sp>
        <p:nvSpPr>
          <p:cNvPr id="270339"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87" tIns="45946" rIns="91887" bIns="459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887" tIns="45946" rIns="91887" bIns="45946"/>
          <a:lstStyle>
            <a:lvl1pPr defTabSz="908050" eaLnBrk="0" hangingPunct="0">
              <a:defRPr sz="1200" b="1">
                <a:solidFill>
                  <a:schemeClr val="tx1"/>
                </a:solidFill>
                <a:latin typeface="Arial" charset="0"/>
                <a:ea typeface="ＭＳ Ｐゴシック" charset="-128"/>
              </a:defRPr>
            </a:lvl1pPr>
            <a:lvl2pPr marL="742950" indent="-285750" defTabSz="908050" eaLnBrk="0" hangingPunct="0">
              <a:defRPr sz="1200" b="1">
                <a:solidFill>
                  <a:schemeClr val="tx1"/>
                </a:solidFill>
                <a:latin typeface="Arial" charset="0"/>
                <a:ea typeface="ＭＳ Ｐゴシック" charset="-128"/>
              </a:defRPr>
            </a:lvl2pPr>
            <a:lvl3pPr marL="1143000" indent="-228600" defTabSz="908050" eaLnBrk="0" hangingPunct="0">
              <a:defRPr sz="1200" b="1">
                <a:solidFill>
                  <a:schemeClr val="tx1"/>
                </a:solidFill>
                <a:latin typeface="Arial" charset="0"/>
                <a:ea typeface="ＭＳ Ｐゴシック" charset="-128"/>
              </a:defRPr>
            </a:lvl3pPr>
            <a:lvl4pPr marL="1600200" indent="-228600" defTabSz="908050" eaLnBrk="0" hangingPunct="0">
              <a:defRPr sz="1200" b="1">
                <a:solidFill>
                  <a:schemeClr val="tx1"/>
                </a:solidFill>
                <a:latin typeface="Arial" charset="0"/>
                <a:ea typeface="ＭＳ Ｐゴシック" charset="-128"/>
              </a:defRPr>
            </a:lvl4pPr>
            <a:lvl5pPr marL="2057400" indent="-228600" defTabSz="908050" eaLnBrk="0" hangingPunct="0">
              <a:defRPr sz="1200" b="1">
                <a:solidFill>
                  <a:schemeClr val="tx1"/>
                </a:solidFill>
                <a:latin typeface="Arial" charset="0"/>
                <a:ea typeface="ＭＳ Ｐゴシック" charset="-128"/>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128"/>
              </a:defRPr>
            </a:lvl9pPr>
          </a:lstStyle>
          <a:p>
            <a:fld id="{1CA4E473-5671-A145-91C4-5E1082862779}"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479" r:id="rId1"/>
    <p:sldLayoutId id="2147548480" r:id="rId2"/>
    <p:sldLayoutId id="2147548481" r:id="rId3"/>
    <p:sldLayoutId id="2147548482" r:id="rId4"/>
    <p:sldLayoutId id="2147548483" r:id="rId5"/>
    <p:sldLayoutId id="2147548484" r:id="rId6"/>
    <p:sldLayoutId id="2147548485" r:id="rId7"/>
    <p:sldLayoutId id="2147548486" r:id="rId8"/>
    <p:sldLayoutId id="2147548487" r:id="rId9"/>
    <p:sldLayoutId id="2147548488" r:id="rId10"/>
    <p:sldLayoutId id="2147548489" r:id="rId11"/>
    <p:sldLayoutId id="2147548490" r:id="rId12"/>
    <p:sldLayoutId id="2147548491" r:id="rId13"/>
  </p:sldLayoutIdLst>
  <p:transition/>
  <p:hf hdr="0" ftr="0" dt="0"/>
  <p:txStyles>
    <p:titleStyle>
      <a:lvl1pPr algn="ctr" defTabSz="906463"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340" algn="ctr" defTabSz="911101" rtl="0" eaLnBrk="1" fontAlgn="base" hangingPunct="1">
        <a:spcBef>
          <a:spcPct val="0"/>
        </a:spcBef>
        <a:spcAft>
          <a:spcPct val="0"/>
        </a:spcAft>
        <a:defRPr sz="3600" b="1" u="sng">
          <a:solidFill>
            <a:srgbClr val="000099"/>
          </a:solidFill>
          <a:latin typeface="Arial" pitchFamily="-65" charset="0"/>
        </a:defRPr>
      </a:lvl6pPr>
      <a:lvl7pPr marL="912685" algn="ctr" defTabSz="911101" rtl="0" eaLnBrk="1" fontAlgn="base" hangingPunct="1">
        <a:spcBef>
          <a:spcPct val="0"/>
        </a:spcBef>
        <a:spcAft>
          <a:spcPct val="0"/>
        </a:spcAft>
        <a:defRPr sz="3600" b="1" u="sng">
          <a:solidFill>
            <a:srgbClr val="000099"/>
          </a:solidFill>
          <a:latin typeface="Arial" pitchFamily="-65" charset="0"/>
        </a:defRPr>
      </a:lvl7pPr>
      <a:lvl8pPr marL="1369030" algn="ctr" defTabSz="911101" rtl="0" eaLnBrk="1" fontAlgn="base" hangingPunct="1">
        <a:spcBef>
          <a:spcPct val="0"/>
        </a:spcBef>
        <a:spcAft>
          <a:spcPct val="0"/>
        </a:spcAft>
        <a:defRPr sz="3600" b="1" u="sng">
          <a:solidFill>
            <a:srgbClr val="000099"/>
          </a:solidFill>
          <a:latin typeface="Arial" pitchFamily="-65" charset="0"/>
        </a:defRPr>
      </a:lvl8pPr>
      <a:lvl9pPr marL="1825372" algn="ctr" defTabSz="911101" rtl="0" eaLnBrk="1" fontAlgn="base" hangingPunct="1">
        <a:spcBef>
          <a:spcPct val="0"/>
        </a:spcBef>
        <a:spcAft>
          <a:spcPct val="0"/>
        </a:spcAft>
        <a:defRPr sz="3600" b="1" u="sng">
          <a:solidFill>
            <a:srgbClr val="000099"/>
          </a:solidFill>
          <a:latin typeface="Arial" pitchFamily="-65" charset="0"/>
        </a:defRPr>
      </a:lvl9pPr>
    </p:titleStyle>
    <p:bodyStyle>
      <a:lvl1pPr marL="222250" indent="-222250" algn="l" defTabSz="90646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5150" indent="-222250" algn="l" defTabSz="90646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6463" indent="-220663"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68425" indent="-222250"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19275" indent="-222250" algn="l" defTabSz="90646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09887"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623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257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78916"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340" rtl="0" eaLnBrk="1" latinLnBrk="0" hangingPunct="1">
        <a:defRPr sz="1800" kern="1200">
          <a:solidFill>
            <a:schemeClr val="tx1"/>
          </a:solidFill>
          <a:latin typeface="+mn-lt"/>
          <a:ea typeface="+mn-ea"/>
          <a:cs typeface="+mn-cs"/>
        </a:defRPr>
      </a:lvl1pPr>
      <a:lvl2pPr marL="456340" algn="l" defTabSz="456340" rtl="0" eaLnBrk="1" latinLnBrk="0" hangingPunct="1">
        <a:defRPr sz="1800" kern="1200">
          <a:solidFill>
            <a:schemeClr val="tx1"/>
          </a:solidFill>
          <a:latin typeface="+mn-lt"/>
          <a:ea typeface="+mn-ea"/>
          <a:cs typeface="+mn-cs"/>
        </a:defRPr>
      </a:lvl2pPr>
      <a:lvl3pPr marL="912685" algn="l" defTabSz="456340" rtl="0" eaLnBrk="1" latinLnBrk="0" hangingPunct="1">
        <a:defRPr sz="1800" kern="1200">
          <a:solidFill>
            <a:schemeClr val="tx1"/>
          </a:solidFill>
          <a:latin typeface="+mn-lt"/>
          <a:ea typeface="+mn-ea"/>
          <a:cs typeface="+mn-cs"/>
        </a:defRPr>
      </a:lvl3pPr>
      <a:lvl4pPr marL="1369030" algn="l" defTabSz="456340" rtl="0" eaLnBrk="1" latinLnBrk="0" hangingPunct="1">
        <a:defRPr sz="1800" kern="1200">
          <a:solidFill>
            <a:schemeClr val="tx1"/>
          </a:solidFill>
          <a:latin typeface="+mn-lt"/>
          <a:ea typeface="+mn-ea"/>
          <a:cs typeface="+mn-cs"/>
        </a:defRPr>
      </a:lvl4pPr>
      <a:lvl5pPr marL="1825372" algn="l" defTabSz="456340" rtl="0" eaLnBrk="1" latinLnBrk="0" hangingPunct="1">
        <a:defRPr sz="1800" kern="1200">
          <a:solidFill>
            <a:schemeClr val="tx1"/>
          </a:solidFill>
          <a:latin typeface="+mn-lt"/>
          <a:ea typeface="+mn-ea"/>
          <a:cs typeface="+mn-cs"/>
        </a:defRPr>
      </a:lvl5pPr>
      <a:lvl6pPr marL="2281716" algn="l" defTabSz="456340" rtl="0" eaLnBrk="1" latinLnBrk="0" hangingPunct="1">
        <a:defRPr sz="1800" kern="1200">
          <a:solidFill>
            <a:schemeClr val="tx1"/>
          </a:solidFill>
          <a:latin typeface="+mn-lt"/>
          <a:ea typeface="+mn-ea"/>
          <a:cs typeface="+mn-cs"/>
        </a:defRPr>
      </a:lvl6pPr>
      <a:lvl7pPr marL="2738060" algn="l" defTabSz="456340" rtl="0" eaLnBrk="1" latinLnBrk="0" hangingPunct="1">
        <a:defRPr sz="1800" kern="1200">
          <a:solidFill>
            <a:schemeClr val="tx1"/>
          </a:solidFill>
          <a:latin typeface="+mn-lt"/>
          <a:ea typeface="+mn-ea"/>
          <a:cs typeface="+mn-cs"/>
        </a:defRPr>
      </a:lvl7pPr>
      <a:lvl8pPr marL="3194393" algn="l" defTabSz="456340" rtl="0" eaLnBrk="1" latinLnBrk="0" hangingPunct="1">
        <a:defRPr sz="1800" kern="1200">
          <a:solidFill>
            <a:schemeClr val="tx1"/>
          </a:solidFill>
          <a:latin typeface="+mn-lt"/>
          <a:ea typeface="+mn-ea"/>
          <a:cs typeface="+mn-cs"/>
        </a:defRPr>
      </a:lvl8pPr>
      <a:lvl9pPr marL="3650745" algn="l" defTabSz="45634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1363"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7AF4D83E-7477-5440-9C18-CF472336166A}"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492" r:id="rId1"/>
    <p:sldLayoutId id="2147548493" r:id="rId2"/>
    <p:sldLayoutId id="2147548494" r:id="rId3"/>
    <p:sldLayoutId id="2147548495" r:id="rId4"/>
    <p:sldLayoutId id="2147548496" r:id="rId5"/>
    <p:sldLayoutId id="2147548497" r:id="rId6"/>
    <p:sldLayoutId id="2147548498" r:id="rId7"/>
    <p:sldLayoutId id="2147548499" r:id="rId8"/>
    <p:sldLayoutId id="2147548500" r:id="rId9"/>
    <p:sldLayoutId id="2147548501" r:id="rId10"/>
    <p:sldLayoutId id="2147548502" r:id="rId11"/>
    <p:sldLayoutId id="2147548503" r:id="rId12"/>
    <p:sldLayoutId id="2147548504"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2387"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C3FCF68-449A-F944-9EA0-897CB49DAFA7}"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505" r:id="rId1"/>
    <p:sldLayoutId id="2147548506" r:id="rId2"/>
    <p:sldLayoutId id="2147548507" r:id="rId3"/>
    <p:sldLayoutId id="2147548508" r:id="rId4"/>
    <p:sldLayoutId id="2147548509" r:id="rId5"/>
    <p:sldLayoutId id="2147548510" r:id="rId6"/>
    <p:sldLayoutId id="2147548511" r:id="rId7"/>
    <p:sldLayoutId id="2147548512" r:id="rId8"/>
    <p:sldLayoutId id="2147548513" r:id="rId9"/>
    <p:sldLayoutId id="2147548514" r:id="rId10"/>
    <p:sldLayoutId id="2147548515" r:id="rId11"/>
    <p:sldLayoutId id="2147548516" r:id="rId12"/>
    <p:sldLayoutId id="2147548517"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341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341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6FFFB73F-FD60-054C-A43A-3F4E52A6879C}"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518" r:id="rId1"/>
    <p:sldLayoutId id="2147548519" r:id="rId2"/>
    <p:sldLayoutId id="2147548520" r:id="rId3"/>
    <p:sldLayoutId id="2147548521" r:id="rId4"/>
    <p:sldLayoutId id="2147548522" r:id="rId5"/>
    <p:sldLayoutId id="2147548523" r:id="rId6"/>
    <p:sldLayoutId id="2147548524" r:id="rId7"/>
    <p:sldLayoutId id="2147548525" r:id="rId8"/>
    <p:sldLayoutId id="2147548526" r:id="rId9"/>
    <p:sldLayoutId id="2147548527" r:id="rId10"/>
    <p:sldLayoutId id="2147548528" r:id="rId11"/>
    <p:sldLayoutId id="2147548529" r:id="rId12"/>
    <p:sldLayoutId id="2147548530"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443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443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1841168B-4665-E249-8D76-4FBB2D477D8B}"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531" r:id="rId1"/>
    <p:sldLayoutId id="2147548532" r:id="rId2"/>
    <p:sldLayoutId id="2147548533" r:id="rId3"/>
    <p:sldLayoutId id="2147548534" r:id="rId4"/>
    <p:sldLayoutId id="2147548535" r:id="rId5"/>
    <p:sldLayoutId id="2147548536" r:id="rId6"/>
    <p:sldLayoutId id="2147548537" r:id="rId7"/>
    <p:sldLayoutId id="2147548538" r:id="rId8"/>
    <p:sldLayoutId id="2147548539" r:id="rId9"/>
    <p:sldLayoutId id="2147548540" r:id="rId10"/>
    <p:sldLayoutId id="2147548541" r:id="rId11"/>
    <p:sldLayoutId id="2147548542" r:id="rId12"/>
    <p:sldLayoutId id="2147548543"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5459"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D44D0AD6-E66D-4142-8B1A-3A0C2486C43C}"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544" r:id="rId1"/>
    <p:sldLayoutId id="2147548545" r:id="rId2"/>
    <p:sldLayoutId id="2147548546" r:id="rId3"/>
    <p:sldLayoutId id="2147548547" r:id="rId4"/>
    <p:sldLayoutId id="2147548548" r:id="rId5"/>
    <p:sldLayoutId id="2147548549" r:id="rId6"/>
    <p:sldLayoutId id="2147548550" r:id="rId7"/>
    <p:sldLayoutId id="2147548551" r:id="rId8"/>
    <p:sldLayoutId id="2147548552" r:id="rId9"/>
    <p:sldLayoutId id="2147548553" r:id="rId10"/>
    <p:sldLayoutId id="2147548554" r:id="rId11"/>
    <p:sldLayoutId id="2147548555" r:id="rId12"/>
    <p:sldLayoutId id="2147548556"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6483"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86E1A28C-BD43-6342-9E4A-CE4595B68C02}"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557" r:id="rId1"/>
    <p:sldLayoutId id="2147548558" r:id="rId2"/>
    <p:sldLayoutId id="2147548559" r:id="rId3"/>
    <p:sldLayoutId id="2147548560" r:id="rId4"/>
    <p:sldLayoutId id="2147548561" r:id="rId5"/>
    <p:sldLayoutId id="2147548562" r:id="rId6"/>
    <p:sldLayoutId id="2147548563" r:id="rId7"/>
    <p:sldLayoutId id="2147548564" r:id="rId8"/>
    <p:sldLayoutId id="2147548565" r:id="rId9"/>
    <p:sldLayoutId id="2147548566" r:id="rId10"/>
    <p:sldLayoutId id="2147548567" r:id="rId11"/>
    <p:sldLayoutId id="2147548568" r:id="rId12"/>
    <p:sldLayoutId id="2147548569"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750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7FD928AC-333D-D443-9898-4E7B41581E6D}"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570" r:id="rId1"/>
    <p:sldLayoutId id="2147548571" r:id="rId2"/>
    <p:sldLayoutId id="2147548572" r:id="rId3"/>
    <p:sldLayoutId id="2147548573" r:id="rId4"/>
    <p:sldLayoutId id="2147548574" r:id="rId5"/>
    <p:sldLayoutId id="2147548575" r:id="rId6"/>
    <p:sldLayoutId id="2147548576" r:id="rId7"/>
    <p:sldLayoutId id="2147548577" r:id="rId8"/>
    <p:sldLayoutId id="2147548578" r:id="rId9"/>
    <p:sldLayoutId id="2147548579" r:id="rId10"/>
    <p:sldLayoutId id="2147548580" r:id="rId11"/>
    <p:sldLayoutId id="2147548581" r:id="rId12"/>
    <p:sldLayoutId id="2147548582"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853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853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9A21775-0E98-3B49-A057-7F2A86E86FCC}"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583" r:id="rId1"/>
    <p:sldLayoutId id="2147548584" r:id="rId2"/>
    <p:sldLayoutId id="2147548585" r:id="rId3"/>
    <p:sldLayoutId id="2147548586" r:id="rId4"/>
    <p:sldLayoutId id="2147548587" r:id="rId5"/>
    <p:sldLayoutId id="2147548588" r:id="rId6"/>
    <p:sldLayoutId id="2147548589" r:id="rId7"/>
    <p:sldLayoutId id="2147548590" r:id="rId8"/>
    <p:sldLayoutId id="2147548591" r:id="rId9"/>
    <p:sldLayoutId id="2147548592" r:id="rId10"/>
    <p:sldLayoutId id="2147548593" r:id="rId11"/>
    <p:sldLayoutId id="2147548594" r:id="rId12"/>
    <p:sldLayoutId id="2147548595"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2531"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9"/>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D2951DC2-A9E7-6C40-9A27-93BE55897195}"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074" r:id="rId1"/>
    <p:sldLayoutId id="2147548075" r:id="rId2"/>
    <p:sldLayoutId id="2147548076" r:id="rId3"/>
    <p:sldLayoutId id="2147548077" r:id="rId4"/>
    <p:sldLayoutId id="2147548078" r:id="rId5"/>
    <p:sldLayoutId id="2147548079" r:id="rId6"/>
    <p:sldLayoutId id="2147548080" r:id="rId7"/>
    <p:sldLayoutId id="2147548081" r:id="rId8"/>
    <p:sldLayoutId id="2147548082" r:id="rId9"/>
    <p:sldLayoutId id="2147548083" r:id="rId10"/>
    <p:sldLayoutId id="2147548084" r:id="rId11"/>
    <p:sldLayoutId id="2147548085" r:id="rId12"/>
    <p:sldLayoutId id="2147548086" r:id="rId13"/>
    <p:sldLayoutId id="2147548844" r:id="rId14"/>
    <p:sldLayoutId id="2147548845" r:id="rId15"/>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9555"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DF7C5998-BD4F-1E4D-9206-85B591B352EB}"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596" r:id="rId1"/>
    <p:sldLayoutId id="2147548597" r:id="rId2"/>
    <p:sldLayoutId id="2147548598" r:id="rId3"/>
    <p:sldLayoutId id="2147548599" r:id="rId4"/>
    <p:sldLayoutId id="2147548600" r:id="rId5"/>
    <p:sldLayoutId id="2147548601" r:id="rId6"/>
    <p:sldLayoutId id="2147548602" r:id="rId7"/>
    <p:sldLayoutId id="2147548603" r:id="rId8"/>
    <p:sldLayoutId id="2147548604" r:id="rId9"/>
    <p:sldLayoutId id="2147548605" r:id="rId10"/>
    <p:sldLayoutId id="2147548606" r:id="rId11"/>
    <p:sldLayoutId id="2147548607" r:id="rId12"/>
    <p:sldLayoutId id="2147548608"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057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87" tIns="45946" rIns="91887" bIns="45946" numCol="1" anchor="ctr" anchorCtr="0" compatLnSpc="1">
            <a:prstTxWarp prst="textNoShape">
              <a:avLst/>
            </a:prstTxWarp>
          </a:bodyPr>
          <a:lstStyle/>
          <a:p>
            <a:pPr lvl="0"/>
            <a:r>
              <a:rPr lang="en-US" altLang="en-US"/>
              <a:t>Click to edit Master title style</a:t>
            </a:r>
          </a:p>
        </p:txBody>
      </p:sp>
      <p:sp>
        <p:nvSpPr>
          <p:cNvPr id="28057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87" tIns="45946" rIns="91887" bIns="459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887" tIns="45946" rIns="91887" bIns="45946"/>
          <a:lstStyle>
            <a:lvl1pPr defTabSz="908050" eaLnBrk="0" hangingPunct="0">
              <a:defRPr sz="1200" b="1">
                <a:solidFill>
                  <a:schemeClr val="tx1"/>
                </a:solidFill>
                <a:latin typeface="Arial" charset="0"/>
                <a:ea typeface="ＭＳ Ｐゴシック" charset="-128"/>
              </a:defRPr>
            </a:lvl1pPr>
            <a:lvl2pPr marL="742950" indent="-285750" defTabSz="908050" eaLnBrk="0" hangingPunct="0">
              <a:defRPr sz="1200" b="1">
                <a:solidFill>
                  <a:schemeClr val="tx1"/>
                </a:solidFill>
                <a:latin typeface="Arial" charset="0"/>
                <a:ea typeface="ＭＳ Ｐゴシック" charset="-128"/>
              </a:defRPr>
            </a:lvl2pPr>
            <a:lvl3pPr marL="1143000" indent="-228600" defTabSz="908050" eaLnBrk="0" hangingPunct="0">
              <a:defRPr sz="1200" b="1">
                <a:solidFill>
                  <a:schemeClr val="tx1"/>
                </a:solidFill>
                <a:latin typeface="Arial" charset="0"/>
                <a:ea typeface="ＭＳ Ｐゴシック" charset="-128"/>
              </a:defRPr>
            </a:lvl3pPr>
            <a:lvl4pPr marL="1600200" indent="-228600" defTabSz="908050" eaLnBrk="0" hangingPunct="0">
              <a:defRPr sz="1200" b="1">
                <a:solidFill>
                  <a:schemeClr val="tx1"/>
                </a:solidFill>
                <a:latin typeface="Arial" charset="0"/>
                <a:ea typeface="ＭＳ Ｐゴシック" charset="-128"/>
              </a:defRPr>
            </a:lvl4pPr>
            <a:lvl5pPr marL="2057400" indent="-228600" defTabSz="908050" eaLnBrk="0" hangingPunct="0">
              <a:defRPr sz="1200" b="1">
                <a:solidFill>
                  <a:schemeClr val="tx1"/>
                </a:solidFill>
                <a:latin typeface="Arial" charset="0"/>
                <a:ea typeface="ＭＳ Ｐゴシック" charset="-128"/>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128"/>
              </a:defRPr>
            </a:lvl9pPr>
          </a:lstStyle>
          <a:p>
            <a:fld id="{429EC587-5DC4-7E43-80D8-23319EE0D6F9}"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609" r:id="rId1"/>
    <p:sldLayoutId id="2147548610" r:id="rId2"/>
    <p:sldLayoutId id="2147548611" r:id="rId3"/>
    <p:sldLayoutId id="2147548612" r:id="rId4"/>
    <p:sldLayoutId id="2147548613" r:id="rId5"/>
    <p:sldLayoutId id="2147548614" r:id="rId6"/>
    <p:sldLayoutId id="2147548615" r:id="rId7"/>
    <p:sldLayoutId id="2147548616" r:id="rId8"/>
    <p:sldLayoutId id="2147548617" r:id="rId9"/>
    <p:sldLayoutId id="2147548618" r:id="rId10"/>
    <p:sldLayoutId id="2147548619" r:id="rId11"/>
    <p:sldLayoutId id="2147548620" r:id="rId12"/>
    <p:sldLayoutId id="2147548621" r:id="rId13"/>
  </p:sldLayoutIdLst>
  <p:transition/>
  <p:hf hdr="0" ftr="0" dt="0"/>
  <p:txStyles>
    <p:titleStyle>
      <a:lvl1pPr algn="ctr" defTabSz="906463"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340" algn="ctr" defTabSz="911101" rtl="0" eaLnBrk="1" fontAlgn="base" hangingPunct="1">
        <a:spcBef>
          <a:spcPct val="0"/>
        </a:spcBef>
        <a:spcAft>
          <a:spcPct val="0"/>
        </a:spcAft>
        <a:defRPr sz="3600" b="1" u="sng">
          <a:solidFill>
            <a:srgbClr val="000099"/>
          </a:solidFill>
          <a:latin typeface="Arial" pitchFamily="-65" charset="0"/>
        </a:defRPr>
      </a:lvl6pPr>
      <a:lvl7pPr marL="912685" algn="ctr" defTabSz="911101" rtl="0" eaLnBrk="1" fontAlgn="base" hangingPunct="1">
        <a:spcBef>
          <a:spcPct val="0"/>
        </a:spcBef>
        <a:spcAft>
          <a:spcPct val="0"/>
        </a:spcAft>
        <a:defRPr sz="3600" b="1" u="sng">
          <a:solidFill>
            <a:srgbClr val="000099"/>
          </a:solidFill>
          <a:latin typeface="Arial" pitchFamily="-65" charset="0"/>
        </a:defRPr>
      </a:lvl7pPr>
      <a:lvl8pPr marL="1369030" algn="ctr" defTabSz="911101" rtl="0" eaLnBrk="1" fontAlgn="base" hangingPunct="1">
        <a:spcBef>
          <a:spcPct val="0"/>
        </a:spcBef>
        <a:spcAft>
          <a:spcPct val="0"/>
        </a:spcAft>
        <a:defRPr sz="3600" b="1" u="sng">
          <a:solidFill>
            <a:srgbClr val="000099"/>
          </a:solidFill>
          <a:latin typeface="Arial" pitchFamily="-65" charset="0"/>
        </a:defRPr>
      </a:lvl8pPr>
      <a:lvl9pPr marL="1825372" algn="ctr" defTabSz="911101" rtl="0" eaLnBrk="1" fontAlgn="base" hangingPunct="1">
        <a:spcBef>
          <a:spcPct val="0"/>
        </a:spcBef>
        <a:spcAft>
          <a:spcPct val="0"/>
        </a:spcAft>
        <a:defRPr sz="3600" b="1" u="sng">
          <a:solidFill>
            <a:srgbClr val="000099"/>
          </a:solidFill>
          <a:latin typeface="Arial" pitchFamily="-65" charset="0"/>
        </a:defRPr>
      </a:lvl9pPr>
    </p:titleStyle>
    <p:bodyStyle>
      <a:lvl1pPr marL="222250" indent="-222250" algn="l" defTabSz="90646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5150" indent="-222250" algn="l" defTabSz="90646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6463" indent="-220663"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68425" indent="-222250"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19275" indent="-222250" algn="l" defTabSz="90646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09887"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623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257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78916"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340" rtl="0" eaLnBrk="1" latinLnBrk="0" hangingPunct="1">
        <a:defRPr sz="1800" kern="1200">
          <a:solidFill>
            <a:schemeClr val="tx1"/>
          </a:solidFill>
          <a:latin typeface="+mn-lt"/>
          <a:ea typeface="+mn-ea"/>
          <a:cs typeface="+mn-cs"/>
        </a:defRPr>
      </a:lvl1pPr>
      <a:lvl2pPr marL="456340" algn="l" defTabSz="456340" rtl="0" eaLnBrk="1" latinLnBrk="0" hangingPunct="1">
        <a:defRPr sz="1800" kern="1200">
          <a:solidFill>
            <a:schemeClr val="tx1"/>
          </a:solidFill>
          <a:latin typeface="+mn-lt"/>
          <a:ea typeface="+mn-ea"/>
          <a:cs typeface="+mn-cs"/>
        </a:defRPr>
      </a:lvl2pPr>
      <a:lvl3pPr marL="912685" algn="l" defTabSz="456340" rtl="0" eaLnBrk="1" latinLnBrk="0" hangingPunct="1">
        <a:defRPr sz="1800" kern="1200">
          <a:solidFill>
            <a:schemeClr val="tx1"/>
          </a:solidFill>
          <a:latin typeface="+mn-lt"/>
          <a:ea typeface="+mn-ea"/>
          <a:cs typeface="+mn-cs"/>
        </a:defRPr>
      </a:lvl3pPr>
      <a:lvl4pPr marL="1369030" algn="l" defTabSz="456340" rtl="0" eaLnBrk="1" latinLnBrk="0" hangingPunct="1">
        <a:defRPr sz="1800" kern="1200">
          <a:solidFill>
            <a:schemeClr val="tx1"/>
          </a:solidFill>
          <a:latin typeface="+mn-lt"/>
          <a:ea typeface="+mn-ea"/>
          <a:cs typeface="+mn-cs"/>
        </a:defRPr>
      </a:lvl4pPr>
      <a:lvl5pPr marL="1825372" algn="l" defTabSz="456340" rtl="0" eaLnBrk="1" latinLnBrk="0" hangingPunct="1">
        <a:defRPr sz="1800" kern="1200">
          <a:solidFill>
            <a:schemeClr val="tx1"/>
          </a:solidFill>
          <a:latin typeface="+mn-lt"/>
          <a:ea typeface="+mn-ea"/>
          <a:cs typeface="+mn-cs"/>
        </a:defRPr>
      </a:lvl5pPr>
      <a:lvl6pPr marL="2281716" algn="l" defTabSz="456340" rtl="0" eaLnBrk="1" latinLnBrk="0" hangingPunct="1">
        <a:defRPr sz="1800" kern="1200">
          <a:solidFill>
            <a:schemeClr val="tx1"/>
          </a:solidFill>
          <a:latin typeface="+mn-lt"/>
          <a:ea typeface="+mn-ea"/>
          <a:cs typeface="+mn-cs"/>
        </a:defRPr>
      </a:lvl6pPr>
      <a:lvl7pPr marL="2738060" algn="l" defTabSz="456340" rtl="0" eaLnBrk="1" latinLnBrk="0" hangingPunct="1">
        <a:defRPr sz="1800" kern="1200">
          <a:solidFill>
            <a:schemeClr val="tx1"/>
          </a:solidFill>
          <a:latin typeface="+mn-lt"/>
          <a:ea typeface="+mn-ea"/>
          <a:cs typeface="+mn-cs"/>
        </a:defRPr>
      </a:lvl7pPr>
      <a:lvl8pPr marL="3194393" algn="l" defTabSz="456340" rtl="0" eaLnBrk="1" latinLnBrk="0" hangingPunct="1">
        <a:defRPr sz="1800" kern="1200">
          <a:solidFill>
            <a:schemeClr val="tx1"/>
          </a:solidFill>
          <a:latin typeface="+mn-lt"/>
          <a:ea typeface="+mn-ea"/>
          <a:cs typeface="+mn-cs"/>
        </a:defRPr>
      </a:lvl8pPr>
      <a:lvl9pPr marL="3650745" algn="l" defTabSz="45634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81603"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CAF2F9C1-0D03-A247-B179-1E9723E5A372}"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622" r:id="rId1"/>
    <p:sldLayoutId id="2147548623" r:id="rId2"/>
    <p:sldLayoutId id="2147548624" r:id="rId3"/>
    <p:sldLayoutId id="2147548625" r:id="rId4"/>
    <p:sldLayoutId id="2147548626" r:id="rId5"/>
    <p:sldLayoutId id="2147548627" r:id="rId6"/>
    <p:sldLayoutId id="2147548628" r:id="rId7"/>
    <p:sldLayoutId id="2147548629" r:id="rId8"/>
    <p:sldLayoutId id="2147548630" r:id="rId9"/>
    <p:sldLayoutId id="2147548631" r:id="rId10"/>
    <p:sldLayoutId id="2147548632" r:id="rId11"/>
    <p:sldLayoutId id="2147548633" r:id="rId12"/>
    <p:sldLayoutId id="2147548634"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ctr" anchorCtr="0" compatLnSpc="1">
            <a:prstTxWarp prst="textNoShape">
              <a:avLst/>
            </a:prstTxWarp>
          </a:bodyPr>
          <a:lstStyle/>
          <a:p>
            <a:pPr lvl="0"/>
            <a:r>
              <a:rPr lang="en-US" altLang="en-US"/>
              <a:t>Click to edit Master title style</a:t>
            </a:r>
          </a:p>
        </p:txBody>
      </p:sp>
      <p:sp>
        <p:nvSpPr>
          <p:cNvPr id="282627"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282628" name="Rectangle 6"/>
          <p:cNvSpPr>
            <a:spLocks noChangeArrowheads="1"/>
          </p:cNvSpPr>
          <p:nvPr/>
        </p:nvSpPr>
        <p:spPr bwMode="auto">
          <a:xfrm rot="-5400000">
            <a:off x="7411244" y="5245894"/>
            <a:ext cx="3078163" cy="263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35" tIns="45966" rIns="91935" bIns="45966"/>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fld id="{9D188969-39D0-5247-9C63-363D8F11C8E8}" type="slidenum">
              <a:rPr lang="en-US" altLang="en-US" sz="1600" i="1">
                <a:solidFill>
                  <a:srgbClr val="000000"/>
                </a:solidFill>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635" r:id="rId1"/>
    <p:sldLayoutId id="2147548636" r:id="rId2"/>
    <p:sldLayoutId id="2147548637" r:id="rId3"/>
    <p:sldLayoutId id="2147548638" r:id="rId4"/>
    <p:sldLayoutId id="2147548639" r:id="rId5"/>
    <p:sldLayoutId id="2147548640" r:id="rId6"/>
    <p:sldLayoutId id="2147548641" r:id="rId7"/>
    <p:sldLayoutId id="2147548642" r:id="rId8"/>
    <p:sldLayoutId id="2147548643" r:id="rId9"/>
    <p:sldLayoutId id="2147548644" r:id="rId10"/>
    <p:sldLayoutId id="2147548645" r:id="rId11"/>
    <p:sldLayoutId id="2147548646" r:id="rId12"/>
    <p:sldLayoutId id="2147548647" r:id="rId13"/>
    <p:sldLayoutId id="2147548964" r:id="rId14"/>
    <p:sldLayoutId id="2147548965" r:id="rId15"/>
  </p:sldLayoutIdLst>
  <p:transition/>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3600" b="1" u="sng">
          <a:solidFill>
            <a:srgbClr val="000099"/>
          </a:solidFill>
          <a:latin typeface="Arial" pitchFamily="-65" charset="0"/>
        </a:defRPr>
      </a:lvl6pPr>
      <a:lvl7pPr marL="913116" algn="ctr" defTabSz="911531" rtl="0" eaLnBrk="1" fontAlgn="base" hangingPunct="1">
        <a:spcBef>
          <a:spcPct val="0"/>
        </a:spcBef>
        <a:spcAft>
          <a:spcPct val="0"/>
        </a:spcAft>
        <a:defRPr sz="3600" b="1" u="sng">
          <a:solidFill>
            <a:srgbClr val="000099"/>
          </a:solidFill>
          <a:latin typeface="Arial" pitchFamily="-65" charset="0"/>
        </a:defRPr>
      </a:lvl7pPr>
      <a:lvl8pPr marL="1369677" algn="ctr" defTabSz="911531" rtl="0" eaLnBrk="1" fontAlgn="base" hangingPunct="1">
        <a:spcBef>
          <a:spcPct val="0"/>
        </a:spcBef>
        <a:spcAft>
          <a:spcPct val="0"/>
        </a:spcAft>
        <a:defRPr sz="3600" b="1" u="sng">
          <a:solidFill>
            <a:srgbClr val="000099"/>
          </a:solidFill>
          <a:latin typeface="Arial" pitchFamily="-65" charset="0"/>
        </a:defRPr>
      </a:lvl8pPr>
      <a:lvl9pPr marL="1826233" algn="ctr" defTabSz="911531"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56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856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fld id="{E106B115-1DF5-5C44-94EB-16ACB679355B}"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648" r:id="rId1"/>
    <p:sldLayoutId id="2147548649" r:id="rId2"/>
    <p:sldLayoutId id="2147548650" r:id="rId3"/>
    <p:sldLayoutId id="2147548651" r:id="rId4"/>
    <p:sldLayoutId id="2147548652" r:id="rId5"/>
    <p:sldLayoutId id="2147548653" r:id="rId6"/>
    <p:sldLayoutId id="2147548654" r:id="rId7"/>
    <p:sldLayoutId id="2147548655" r:id="rId8"/>
    <p:sldLayoutId id="2147548656" r:id="rId9"/>
    <p:sldLayoutId id="2147548657" r:id="rId10"/>
    <p:sldLayoutId id="2147548658" r:id="rId11"/>
    <p:sldLayoutId id="2147548659" r:id="rId12"/>
    <p:sldLayoutId id="2147548660"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77" tIns="45941" rIns="91877" bIns="45941" numCol="1" anchor="ctr" anchorCtr="0" compatLnSpc="1">
            <a:prstTxWarp prst="textNoShape">
              <a:avLst/>
            </a:prstTxWarp>
          </a:bodyPr>
          <a:lstStyle/>
          <a:p>
            <a:pPr lvl="0"/>
            <a:r>
              <a:rPr lang="en-US" altLang="en-US"/>
              <a:t>Click to edit Master title style</a:t>
            </a:r>
          </a:p>
        </p:txBody>
      </p:sp>
      <p:sp>
        <p:nvSpPr>
          <p:cNvPr id="286723"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77" tIns="45941" rIns="91877" bIns="45941"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877" tIns="45941" rIns="91877" bIns="45941"/>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fld id="{11E4251F-481C-F943-93F1-43758A7B6B0F}"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661" r:id="rId1"/>
    <p:sldLayoutId id="2147548662" r:id="rId2"/>
    <p:sldLayoutId id="2147548663" r:id="rId3"/>
    <p:sldLayoutId id="2147548664" r:id="rId4"/>
    <p:sldLayoutId id="2147548665" r:id="rId5"/>
    <p:sldLayoutId id="2147548666" r:id="rId6"/>
    <p:sldLayoutId id="2147548667" r:id="rId7"/>
    <p:sldLayoutId id="2147548668" r:id="rId8"/>
    <p:sldLayoutId id="2147548669" r:id="rId9"/>
    <p:sldLayoutId id="2147548670" r:id="rId10"/>
    <p:sldLayoutId id="2147548671" r:id="rId11"/>
    <p:sldLayoutId id="2147548672" r:id="rId12"/>
    <p:sldLayoutId id="2147548673" r:id="rId13"/>
  </p:sldLayoutIdLst>
  <p:transition/>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277" algn="ctr" defTabSz="910978" rtl="0" eaLnBrk="1" fontAlgn="base" hangingPunct="1">
        <a:spcBef>
          <a:spcPct val="0"/>
        </a:spcBef>
        <a:spcAft>
          <a:spcPct val="0"/>
        </a:spcAft>
        <a:defRPr sz="3600" b="1" u="sng">
          <a:solidFill>
            <a:srgbClr val="000099"/>
          </a:solidFill>
          <a:latin typeface="Arial" pitchFamily="-65" charset="0"/>
        </a:defRPr>
      </a:lvl6pPr>
      <a:lvl7pPr marL="912560" algn="ctr" defTabSz="910978" rtl="0" eaLnBrk="1" fontAlgn="base" hangingPunct="1">
        <a:spcBef>
          <a:spcPct val="0"/>
        </a:spcBef>
        <a:spcAft>
          <a:spcPct val="0"/>
        </a:spcAft>
        <a:defRPr sz="3600" b="1" u="sng">
          <a:solidFill>
            <a:srgbClr val="000099"/>
          </a:solidFill>
          <a:latin typeface="Arial" pitchFamily="-65" charset="0"/>
        </a:defRPr>
      </a:lvl7pPr>
      <a:lvl8pPr marL="1368846" algn="ctr" defTabSz="910978" rtl="0" eaLnBrk="1" fontAlgn="base" hangingPunct="1">
        <a:spcBef>
          <a:spcPct val="0"/>
        </a:spcBef>
        <a:spcAft>
          <a:spcPct val="0"/>
        </a:spcAft>
        <a:defRPr sz="3600" b="1" u="sng">
          <a:solidFill>
            <a:srgbClr val="000099"/>
          </a:solidFill>
          <a:latin typeface="Arial" pitchFamily="-65" charset="0"/>
        </a:defRPr>
      </a:lvl8pPr>
      <a:lvl9pPr marL="1825126" algn="ctr" defTabSz="91097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09548" indent="-228138" algn="l" defTabSz="91097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5827" indent="-228138" algn="l" defTabSz="91097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2112" indent="-228138" algn="l" defTabSz="91097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78388" indent="-228138" algn="l" defTabSz="91097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277" rtl="0" eaLnBrk="1" latinLnBrk="0" hangingPunct="1">
        <a:defRPr sz="1800" kern="1200">
          <a:solidFill>
            <a:schemeClr val="tx1"/>
          </a:solidFill>
          <a:latin typeface="+mn-lt"/>
          <a:ea typeface="+mn-ea"/>
          <a:cs typeface="+mn-cs"/>
        </a:defRPr>
      </a:lvl1pPr>
      <a:lvl2pPr marL="456277" algn="l" defTabSz="456277" rtl="0" eaLnBrk="1" latinLnBrk="0" hangingPunct="1">
        <a:defRPr sz="1800" kern="1200">
          <a:solidFill>
            <a:schemeClr val="tx1"/>
          </a:solidFill>
          <a:latin typeface="+mn-lt"/>
          <a:ea typeface="+mn-ea"/>
          <a:cs typeface="+mn-cs"/>
        </a:defRPr>
      </a:lvl2pPr>
      <a:lvl3pPr marL="912560" algn="l" defTabSz="456277" rtl="0" eaLnBrk="1" latinLnBrk="0" hangingPunct="1">
        <a:defRPr sz="1800" kern="1200">
          <a:solidFill>
            <a:schemeClr val="tx1"/>
          </a:solidFill>
          <a:latin typeface="+mn-lt"/>
          <a:ea typeface="+mn-ea"/>
          <a:cs typeface="+mn-cs"/>
        </a:defRPr>
      </a:lvl3pPr>
      <a:lvl4pPr marL="1368846" algn="l" defTabSz="456277" rtl="0" eaLnBrk="1" latinLnBrk="0" hangingPunct="1">
        <a:defRPr sz="1800" kern="1200">
          <a:solidFill>
            <a:schemeClr val="tx1"/>
          </a:solidFill>
          <a:latin typeface="+mn-lt"/>
          <a:ea typeface="+mn-ea"/>
          <a:cs typeface="+mn-cs"/>
        </a:defRPr>
      </a:lvl4pPr>
      <a:lvl5pPr marL="1825126" algn="l" defTabSz="456277" rtl="0" eaLnBrk="1" latinLnBrk="0" hangingPunct="1">
        <a:defRPr sz="1800" kern="1200">
          <a:solidFill>
            <a:schemeClr val="tx1"/>
          </a:solidFill>
          <a:latin typeface="+mn-lt"/>
          <a:ea typeface="+mn-ea"/>
          <a:cs typeface="+mn-cs"/>
        </a:defRPr>
      </a:lvl5pPr>
      <a:lvl6pPr marL="2281405" algn="l" defTabSz="456277" rtl="0" eaLnBrk="1" latinLnBrk="0" hangingPunct="1">
        <a:defRPr sz="1800" kern="1200">
          <a:solidFill>
            <a:schemeClr val="tx1"/>
          </a:solidFill>
          <a:latin typeface="+mn-lt"/>
          <a:ea typeface="+mn-ea"/>
          <a:cs typeface="+mn-cs"/>
        </a:defRPr>
      </a:lvl6pPr>
      <a:lvl7pPr marL="2737690" algn="l" defTabSz="456277" rtl="0" eaLnBrk="1" latinLnBrk="0" hangingPunct="1">
        <a:defRPr sz="1800" kern="1200">
          <a:solidFill>
            <a:schemeClr val="tx1"/>
          </a:solidFill>
          <a:latin typeface="+mn-lt"/>
          <a:ea typeface="+mn-ea"/>
          <a:cs typeface="+mn-cs"/>
        </a:defRPr>
      </a:lvl7pPr>
      <a:lvl8pPr marL="3193964" algn="l" defTabSz="456277" rtl="0" eaLnBrk="1" latinLnBrk="0" hangingPunct="1">
        <a:defRPr sz="1800" kern="1200">
          <a:solidFill>
            <a:schemeClr val="tx1"/>
          </a:solidFill>
          <a:latin typeface="+mn-lt"/>
          <a:ea typeface="+mn-ea"/>
          <a:cs typeface="+mn-cs"/>
        </a:defRPr>
      </a:lvl8pPr>
      <a:lvl9pPr marL="3650251" algn="l" defTabSz="456277"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774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8774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AF914F55-8218-F240-90E0-CFD69552F8F4}"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674" r:id="rId1"/>
    <p:sldLayoutId id="2147548675" r:id="rId2"/>
    <p:sldLayoutId id="2147548676" r:id="rId3"/>
    <p:sldLayoutId id="2147548677" r:id="rId4"/>
    <p:sldLayoutId id="2147548678" r:id="rId5"/>
    <p:sldLayoutId id="2147548679" r:id="rId6"/>
    <p:sldLayoutId id="2147548680" r:id="rId7"/>
    <p:sldLayoutId id="2147548681" r:id="rId8"/>
    <p:sldLayoutId id="2147548682" r:id="rId9"/>
    <p:sldLayoutId id="2147548683" r:id="rId10"/>
    <p:sldLayoutId id="2147548684" r:id="rId11"/>
    <p:sldLayoutId id="2147548685" r:id="rId12"/>
    <p:sldLayoutId id="2147548686"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01059"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6BDC7E2D-1DF7-A545-8367-CC815B467125}"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687" r:id="rId1"/>
    <p:sldLayoutId id="2147548688" r:id="rId2"/>
    <p:sldLayoutId id="2147548689" r:id="rId3"/>
    <p:sldLayoutId id="2147548690" r:id="rId4"/>
    <p:sldLayoutId id="2147548691" r:id="rId5"/>
    <p:sldLayoutId id="2147548692" r:id="rId6"/>
    <p:sldLayoutId id="2147548693" r:id="rId7"/>
    <p:sldLayoutId id="2147548694" r:id="rId8"/>
    <p:sldLayoutId id="2147548695" r:id="rId9"/>
    <p:sldLayoutId id="2147548696" r:id="rId10"/>
    <p:sldLayoutId id="2147548697" r:id="rId11"/>
    <p:sldLayoutId id="2147548698" r:id="rId12"/>
    <p:sldLayoutId id="2147548699"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02083"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507DF7E6-9885-574E-932D-7A04237BF3B9}"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700" r:id="rId1"/>
    <p:sldLayoutId id="2147548701" r:id="rId2"/>
    <p:sldLayoutId id="2147548702" r:id="rId3"/>
    <p:sldLayoutId id="2147548703" r:id="rId4"/>
    <p:sldLayoutId id="2147548704" r:id="rId5"/>
    <p:sldLayoutId id="2147548705" r:id="rId6"/>
    <p:sldLayoutId id="2147548706" r:id="rId7"/>
    <p:sldLayoutId id="2147548707" r:id="rId8"/>
    <p:sldLayoutId id="2147548708" r:id="rId9"/>
    <p:sldLayoutId id="2147548709" r:id="rId10"/>
    <p:sldLayoutId id="2147548710" r:id="rId11"/>
    <p:sldLayoutId id="2147548711" r:id="rId12"/>
    <p:sldLayoutId id="2147548712"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665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26659"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33B0A56D-32BF-5046-BF70-7FCDFDF86AB5}"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719" r:id="rId1"/>
    <p:sldLayoutId id="2147548720" r:id="rId2"/>
    <p:sldLayoutId id="2147548721" r:id="rId3"/>
    <p:sldLayoutId id="2147548722" r:id="rId4"/>
    <p:sldLayoutId id="2147548723" r:id="rId5"/>
    <p:sldLayoutId id="2147548724" r:id="rId6"/>
    <p:sldLayoutId id="2147548725" r:id="rId7"/>
    <p:sldLayoutId id="2147548726" r:id="rId8"/>
    <p:sldLayoutId id="2147548727" r:id="rId9"/>
    <p:sldLayoutId id="2147548728" r:id="rId10"/>
    <p:sldLayoutId id="2147548729" r:id="rId11"/>
    <p:sldLayoutId id="2147548730" r:id="rId12"/>
    <p:sldLayoutId id="2147548731"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56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2B947AA4-72E8-7F4B-89D6-5499F4F054EC}"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087" r:id="rId1"/>
    <p:sldLayoutId id="2147548088" r:id="rId2"/>
    <p:sldLayoutId id="2147548089" r:id="rId3"/>
    <p:sldLayoutId id="2147548090" r:id="rId4"/>
    <p:sldLayoutId id="2147548091" r:id="rId5"/>
    <p:sldLayoutId id="2147548092" r:id="rId6"/>
    <p:sldLayoutId id="2147548093" r:id="rId7"/>
    <p:sldLayoutId id="2147548094" r:id="rId8"/>
    <p:sldLayoutId id="2147548095" r:id="rId9"/>
    <p:sldLayoutId id="2147548096" r:id="rId10"/>
    <p:sldLayoutId id="2147548097" r:id="rId11"/>
    <p:sldLayoutId id="2147548098" r:id="rId12"/>
    <p:sldLayoutId id="2147548099"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27683"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466FABD5-8322-6344-91C2-7E2F608C669F}"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732" r:id="rId1"/>
    <p:sldLayoutId id="2147548733" r:id="rId2"/>
    <p:sldLayoutId id="2147548734" r:id="rId3"/>
    <p:sldLayoutId id="2147548735" r:id="rId4"/>
    <p:sldLayoutId id="2147548736" r:id="rId5"/>
    <p:sldLayoutId id="2147548737" r:id="rId6"/>
    <p:sldLayoutId id="2147548738" r:id="rId7"/>
    <p:sldLayoutId id="2147548739" r:id="rId8"/>
    <p:sldLayoutId id="2147548740" r:id="rId9"/>
    <p:sldLayoutId id="2147548741" r:id="rId10"/>
    <p:sldLayoutId id="2147548742" r:id="rId11"/>
    <p:sldLayoutId id="2147548743" r:id="rId12"/>
    <p:sldLayoutId id="2147548744"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870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28707"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413814D-CCAC-DE4A-8D81-0AF9D0054B8C}"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745" r:id="rId1"/>
    <p:sldLayoutId id="2147548746" r:id="rId2"/>
    <p:sldLayoutId id="2147548747" r:id="rId3"/>
    <p:sldLayoutId id="2147548748" r:id="rId4"/>
    <p:sldLayoutId id="2147548749" r:id="rId5"/>
    <p:sldLayoutId id="2147548750" r:id="rId6"/>
    <p:sldLayoutId id="2147548751" r:id="rId7"/>
    <p:sldLayoutId id="2147548752" r:id="rId8"/>
    <p:sldLayoutId id="2147548753" r:id="rId9"/>
    <p:sldLayoutId id="2147548754" r:id="rId10"/>
    <p:sldLayoutId id="2147548755" r:id="rId11"/>
    <p:sldLayoutId id="2147548756" r:id="rId12"/>
    <p:sldLayoutId id="2147548757"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29730"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63" rIns="91320" bIns="45663" numCol="1" anchor="ctr" anchorCtr="0" compatLnSpc="1">
            <a:prstTxWarp prst="textNoShape">
              <a:avLst/>
            </a:prstTxWarp>
          </a:bodyPr>
          <a:lstStyle/>
          <a:p>
            <a:pPr lvl="0"/>
            <a:r>
              <a:rPr lang="en-US" altLang="en-US"/>
              <a:t>Click to edit Master title style</a:t>
            </a:r>
          </a:p>
        </p:txBody>
      </p:sp>
      <p:sp>
        <p:nvSpPr>
          <p:cNvPr id="329731"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63" rIns="91320" bIns="4566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320" tIns="45663" rIns="91320" bIns="45663" numCol="1" anchor="ctr" anchorCtr="0" compatLnSpc="1">
            <a:prstTxWarp prst="textNoShape">
              <a:avLst/>
            </a:prstTxWarp>
          </a:bodyPr>
          <a:lstStyle>
            <a:lvl1pPr>
              <a:defRPr>
                <a:solidFill>
                  <a:srgbClr val="898989"/>
                </a:solidFill>
              </a:defRPr>
            </a:lvl1pPr>
          </a:lstStyle>
          <a:p>
            <a:fld id="{F8EE72BF-EECB-554B-B622-BD45B03170BA}" type="datetime1">
              <a:rPr lang="en-US" altLang="en-US"/>
              <a:pPr/>
              <a:t>2/11/23</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20" tIns="45663" rIns="91320" bIns="45663" rtlCol="0" anchor="ctr"/>
          <a:lstStyle>
            <a:lvl1pPr algn="ctr">
              <a:defRPr sz="1200">
                <a:solidFill>
                  <a:prstClr val="black">
                    <a:tint val="75000"/>
                  </a:prstClr>
                </a:solidFill>
                <a:latin typeface="Arial" charset="0"/>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20" tIns="45663" rIns="91320" bIns="45663" numCol="1" anchor="ctr" anchorCtr="0" compatLnSpc="1">
            <a:prstTxWarp prst="textNoShape">
              <a:avLst/>
            </a:prstTxWarp>
          </a:bodyPr>
          <a:lstStyle>
            <a:lvl1pPr algn="r">
              <a:defRPr>
                <a:solidFill>
                  <a:srgbClr val="898989"/>
                </a:solidFill>
              </a:defRPr>
            </a:lvl1pPr>
          </a:lstStyle>
          <a:p>
            <a:fld id="{A48A252C-3ACA-7746-9991-6C1C10CE479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758" r:id="rId1"/>
    <p:sldLayoutId id="2147548759" r:id="rId2"/>
    <p:sldLayoutId id="2147548760" r:id="rId3"/>
    <p:sldLayoutId id="2147548761" r:id="rId4"/>
    <p:sldLayoutId id="2147548762" r:id="rId5"/>
    <p:sldLayoutId id="2147548763" r:id="rId6"/>
    <p:sldLayoutId id="2147548764" r:id="rId7"/>
    <p:sldLayoutId id="2147548765" r:id="rId8"/>
    <p:sldLayoutId id="2147548766" r:id="rId9"/>
    <p:sldLayoutId id="2147548767" r:id="rId10"/>
    <p:sldLayoutId id="2147548768" r:id="rId11"/>
  </p:sldLayoutIdLst>
  <p:txStyles>
    <p:titleStyle>
      <a:lvl1pPr algn="ctr" rtl="0" eaLnBrk="0" fontAlgn="base" hangingPunct="0">
        <a:spcBef>
          <a:spcPct val="0"/>
        </a:spcBef>
        <a:spcAft>
          <a:spcPct val="0"/>
        </a:spcAft>
        <a:defRPr sz="4400" kern="1200">
          <a:solidFill>
            <a:schemeClr val="tx1"/>
          </a:solidFill>
          <a:latin typeface="Arial"/>
          <a:ea typeface="ＭＳ Ｐゴシック" pitchFamily="-110" charset="-128"/>
          <a:cs typeface="ＭＳ Ｐゴシック" charset="-128"/>
        </a:defRPr>
      </a:lvl1pPr>
      <a:lvl2pPr algn="ctr" rtl="0" eaLnBrk="0" fontAlgn="base" hangingPunct="0">
        <a:spcBef>
          <a:spcPct val="0"/>
        </a:spcBef>
        <a:spcAft>
          <a:spcPct val="0"/>
        </a:spcAft>
        <a:defRPr sz="4400">
          <a:solidFill>
            <a:schemeClr val="tx1"/>
          </a:solidFill>
          <a:latin typeface="Arial" pitchFamily="-110" charset="0"/>
          <a:ea typeface="ＭＳ Ｐゴシック" pitchFamily="-110" charset="-128"/>
          <a:cs typeface="ＭＳ Ｐゴシック" charset="-128"/>
        </a:defRPr>
      </a:lvl2pPr>
      <a:lvl3pPr algn="ctr" rtl="0" eaLnBrk="0" fontAlgn="base" hangingPunct="0">
        <a:spcBef>
          <a:spcPct val="0"/>
        </a:spcBef>
        <a:spcAft>
          <a:spcPct val="0"/>
        </a:spcAft>
        <a:defRPr sz="4400">
          <a:solidFill>
            <a:schemeClr val="tx1"/>
          </a:solidFill>
          <a:latin typeface="Arial" pitchFamily="-110" charset="0"/>
          <a:ea typeface="ＭＳ Ｐゴシック" pitchFamily="-110" charset="-128"/>
          <a:cs typeface="ＭＳ Ｐゴシック" charset="-128"/>
        </a:defRPr>
      </a:lvl3pPr>
      <a:lvl4pPr algn="ctr" rtl="0" eaLnBrk="0" fontAlgn="base" hangingPunct="0">
        <a:spcBef>
          <a:spcPct val="0"/>
        </a:spcBef>
        <a:spcAft>
          <a:spcPct val="0"/>
        </a:spcAft>
        <a:defRPr sz="4400">
          <a:solidFill>
            <a:schemeClr val="tx1"/>
          </a:solidFill>
          <a:latin typeface="Arial" pitchFamily="-110" charset="0"/>
          <a:ea typeface="ＭＳ Ｐゴシック" pitchFamily="-110" charset="-128"/>
          <a:cs typeface="ＭＳ Ｐゴシック" charset="-128"/>
        </a:defRPr>
      </a:lvl4pPr>
      <a:lvl5pPr algn="ctr" rtl="0" eaLnBrk="0" fontAlgn="base" hangingPunct="0">
        <a:spcBef>
          <a:spcPct val="0"/>
        </a:spcBef>
        <a:spcAft>
          <a:spcPct val="0"/>
        </a:spcAft>
        <a:defRPr sz="4400">
          <a:solidFill>
            <a:schemeClr val="tx1"/>
          </a:solidFill>
          <a:latin typeface="Arial" pitchFamily="-110" charset="0"/>
          <a:ea typeface="ＭＳ Ｐゴシック" pitchFamily="-110" charset="-128"/>
          <a:cs typeface="ＭＳ Ｐゴシック" charset="-128"/>
        </a:defRPr>
      </a:lvl5pPr>
      <a:lvl6pPr marL="456631" algn="ctr" rtl="0" fontAlgn="base">
        <a:spcBef>
          <a:spcPct val="0"/>
        </a:spcBef>
        <a:spcAft>
          <a:spcPct val="0"/>
        </a:spcAft>
        <a:defRPr sz="4400">
          <a:solidFill>
            <a:schemeClr val="tx1"/>
          </a:solidFill>
          <a:latin typeface="Arial" pitchFamily="-110" charset="0"/>
          <a:ea typeface="ＭＳ Ｐゴシック" pitchFamily="-110" charset="-128"/>
        </a:defRPr>
      </a:lvl6pPr>
      <a:lvl7pPr marL="913264" algn="ctr" rtl="0" fontAlgn="base">
        <a:spcBef>
          <a:spcPct val="0"/>
        </a:spcBef>
        <a:spcAft>
          <a:spcPct val="0"/>
        </a:spcAft>
        <a:defRPr sz="4400">
          <a:solidFill>
            <a:schemeClr val="tx1"/>
          </a:solidFill>
          <a:latin typeface="Arial" pitchFamily="-110" charset="0"/>
          <a:ea typeface="ＭＳ Ｐゴシック" pitchFamily="-110" charset="-128"/>
        </a:defRPr>
      </a:lvl7pPr>
      <a:lvl8pPr marL="1369896" algn="ctr" rtl="0" fontAlgn="base">
        <a:spcBef>
          <a:spcPct val="0"/>
        </a:spcBef>
        <a:spcAft>
          <a:spcPct val="0"/>
        </a:spcAft>
        <a:defRPr sz="4400">
          <a:solidFill>
            <a:schemeClr val="tx1"/>
          </a:solidFill>
          <a:latin typeface="Arial" pitchFamily="-110" charset="0"/>
          <a:ea typeface="ＭＳ Ｐゴシック" pitchFamily="-110" charset="-128"/>
        </a:defRPr>
      </a:lvl8pPr>
      <a:lvl9pPr marL="1826526" algn="ctr" rtl="0" fontAlgn="base">
        <a:spcBef>
          <a:spcPct val="0"/>
        </a:spcBef>
        <a:spcAft>
          <a:spcPct val="0"/>
        </a:spcAft>
        <a:defRPr sz="4400">
          <a:solidFill>
            <a:schemeClr val="tx1"/>
          </a:solidFill>
          <a:latin typeface="Arial" pitchFamily="-110" charset="0"/>
          <a:ea typeface="ＭＳ Ｐゴシック" pitchFamily="-110" charset="-128"/>
        </a:defRPr>
      </a:lvl9pPr>
    </p:titleStyle>
    <p:bodyStyle>
      <a:lvl1pPr marL="341313" indent="-341313" algn="l" rtl="0" eaLnBrk="0" fontAlgn="base" hangingPunct="0">
        <a:spcBef>
          <a:spcPct val="20000"/>
        </a:spcBef>
        <a:spcAft>
          <a:spcPct val="0"/>
        </a:spcAft>
        <a:buFont typeface="Arial" charset="0"/>
        <a:buChar char="•"/>
        <a:defRPr sz="3200" kern="1200">
          <a:solidFill>
            <a:schemeClr val="tx1"/>
          </a:solidFill>
          <a:latin typeface="Arial"/>
          <a:ea typeface="ＭＳ Ｐゴシック" pitchFamily="-110" charset="-128"/>
          <a:cs typeface="ＭＳ Ｐゴシック" charset="-128"/>
        </a:defRPr>
      </a:lvl1pPr>
      <a:lvl2pPr marL="741363" indent="-284163" algn="l" rtl="0" eaLnBrk="0" fontAlgn="base" hangingPunct="0">
        <a:spcBef>
          <a:spcPct val="20000"/>
        </a:spcBef>
        <a:spcAft>
          <a:spcPct val="0"/>
        </a:spcAft>
        <a:buFont typeface="Arial" charset="0"/>
        <a:buChar char="–"/>
        <a:defRPr sz="2800" kern="1200">
          <a:solidFill>
            <a:schemeClr val="tx1"/>
          </a:solidFill>
          <a:latin typeface="Arial"/>
          <a:ea typeface="ＭＳ Ｐゴシック" charset="0"/>
          <a:cs typeface="Arial"/>
        </a:defRPr>
      </a:lvl2pPr>
      <a:lvl3pPr marL="1141413" indent="-227013" algn="l" rtl="0" eaLnBrk="0" fontAlgn="base" hangingPunct="0">
        <a:spcBef>
          <a:spcPct val="20000"/>
        </a:spcBef>
        <a:spcAft>
          <a:spcPct val="0"/>
        </a:spcAft>
        <a:buFont typeface="Arial" charset="0"/>
        <a:buChar char="•"/>
        <a:defRPr sz="2400" kern="1200">
          <a:solidFill>
            <a:schemeClr val="tx1"/>
          </a:solidFill>
          <a:latin typeface="Arial"/>
          <a:ea typeface="Arial" charset="0"/>
          <a:cs typeface="Arial"/>
        </a:defRPr>
      </a:lvl3pPr>
      <a:lvl4pPr marL="1597025" indent="-227013" algn="l" rtl="0" eaLnBrk="0" fontAlgn="base" hangingPunct="0">
        <a:spcBef>
          <a:spcPct val="20000"/>
        </a:spcBef>
        <a:spcAft>
          <a:spcPct val="0"/>
        </a:spcAft>
        <a:buFont typeface="Arial" charset="0"/>
        <a:buChar char="–"/>
        <a:defRPr sz="2000" kern="1200">
          <a:solidFill>
            <a:schemeClr val="tx1"/>
          </a:solidFill>
          <a:latin typeface="Arial"/>
          <a:ea typeface="Arial" charset="0"/>
          <a:cs typeface="Arial"/>
        </a:defRPr>
      </a:lvl4pPr>
      <a:lvl5pPr marL="2054225" indent="-227013" algn="l" rtl="0" eaLnBrk="0" fontAlgn="base" hangingPunct="0">
        <a:spcBef>
          <a:spcPct val="20000"/>
        </a:spcBef>
        <a:spcAft>
          <a:spcPct val="0"/>
        </a:spcAft>
        <a:buFont typeface="Arial" charset="0"/>
        <a:buChar char="»"/>
        <a:defRPr sz="2000" kern="1200">
          <a:solidFill>
            <a:schemeClr val="tx1"/>
          </a:solidFill>
          <a:latin typeface="Arial"/>
          <a:ea typeface="Arial" charset="0"/>
          <a:cs typeface="Arial"/>
        </a:defRPr>
      </a:lvl5pPr>
      <a:lvl6pPr marL="2511474"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106"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738"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368"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264" rtl="0" eaLnBrk="1" latinLnBrk="0" hangingPunct="1">
        <a:defRPr sz="1800" kern="1200">
          <a:solidFill>
            <a:schemeClr val="tx1"/>
          </a:solidFill>
          <a:latin typeface="+mn-lt"/>
          <a:ea typeface="+mn-ea"/>
          <a:cs typeface="+mn-cs"/>
        </a:defRPr>
      </a:lvl1pPr>
      <a:lvl2pPr marL="456631" algn="l" defTabSz="913264" rtl="0" eaLnBrk="1" latinLnBrk="0" hangingPunct="1">
        <a:defRPr sz="1800" kern="1200">
          <a:solidFill>
            <a:schemeClr val="tx1"/>
          </a:solidFill>
          <a:latin typeface="+mn-lt"/>
          <a:ea typeface="+mn-ea"/>
          <a:cs typeface="+mn-cs"/>
        </a:defRPr>
      </a:lvl2pPr>
      <a:lvl3pPr marL="913264" algn="l" defTabSz="913264" rtl="0" eaLnBrk="1" latinLnBrk="0" hangingPunct="1">
        <a:defRPr sz="1800" kern="1200">
          <a:solidFill>
            <a:schemeClr val="tx1"/>
          </a:solidFill>
          <a:latin typeface="+mn-lt"/>
          <a:ea typeface="+mn-ea"/>
          <a:cs typeface="+mn-cs"/>
        </a:defRPr>
      </a:lvl3pPr>
      <a:lvl4pPr marL="1369896" algn="l" defTabSz="913264" rtl="0" eaLnBrk="1" latinLnBrk="0" hangingPunct="1">
        <a:defRPr sz="1800" kern="1200">
          <a:solidFill>
            <a:schemeClr val="tx1"/>
          </a:solidFill>
          <a:latin typeface="+mn-lt"/>
          <a:ea typeface="+mn-ea"/>
          <a:cs typeface="+mn-cs"/>
        </a:defRPr>
      </a:lvl4pPr>
      <a:lvl5pPr marL="1826526" algn="l" defTabSz="913264" rtl="0" eaLnBrk="1" latinLnBrk="0" hangingPunct="1">
        <a:defRPr sz="1800" kern="1200">
          <a:solidFill>
            <a:schemeClr val="tx1"/>
          </a:solidFill>
          <a:latin typeface="+mn-lt"/>
          <a:ea typeface="+mn-ea"/>
          <a:cs typeface="+mn-cs"/>
        </a:defRPr>
      </a:lvl5pPr>
      <a:lvl6pPr marL="2283159" algn="l" defTabSz="913264" rtl="0" eaLnBrk="1" latinLnBrk="0" hangingPunct="1">
        <a:defRPr sz="1800" kern="1200">
          <a:solidFill>
            <a:schemeClr val="tx1"/>
          </a:solidFill>
          <a:latin typeface="+mn-lt"/>
          <a:ea typeface="+mn-ea"/>
          <a:cs typeface="+mn-cs"/>
        </a:defRPr>
      </a:lvl6pPr>
      <a:lvl7pPr marL="2739790" algn="l" defTabSz="913264" rtl="0" eaLnBrk="1" latinLnBrk="0" hangingPunct="1">
        <a:defRPr sz="1800" kern="1200">
          <a:solidFill>
            <a:schemeClr val="tx1"/>
          </a:solidFill>
          <a:latin typeface="+mn-lt"/>
          <a:ea typeface="+mn-ea"/>
          <a:cs typeface="+mn-cs"/>
        </a:defRPr>
      </a:lvl7pPr>
      <a:lvl8pPr marL="3196416" algn="l" defTabSz="913264" rtl="0" eaLnBrk="1" latinLnBrk="0" hangingPunct="1">
        <a:defRPr sz="1800" kern="1200">
          <a:solidFill>
            <a:schemeClr val="tx1"/>
          </a:solidFill>
          <a:latin typeface="+mn-lt"/>
          <a:ea typeface="+mn-ea"/>
          <a:cs typeface="+mn-cs"/>
        </a:defRPr>
      </a:lvl8pPr>
      <a:lvl9pPr marL="3653052" algn="l" defTabSz="913264"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42019"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ADD5194E-A667-E440-9E91-41C53CC8E4AE}"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769" r:id="rId1"/>
    <p:sldLayoutId id="2147548770" r:id="rId2"/>
    <p:sldLayoutId id="2147548771" r:id="rId3"/>
    <p:sldLayoutId id="2147548772" r:id="rId4"/>
    <p:sldLayoutId id="2147548773" r:id="rId5"/>
    <p:sldLayoutId id="2147548774" r:id="rId6"/>
    <p:sldLayoutId id="2147548775" r:id="rId7"/>
    <p:sldLayoutId id="2147548776" r:id="rId8"/>
    <p:sldLayoutId id="2147548777" r:id="rId9"/>
    <p:sldLayoutId id="2147548778" r:id="rId10"/>
    <p:sldLayoutId id="2147548779" r:id="rId11"/>
    <p:sldLayoutId id="2147548780" r:id="rId12"/>
    <p:sldLayoutId id="2147548781"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43043"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A778629D-5EF2-744C-8EF9-F6072DB3E6D1}"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782" r:id="rId1"/>
    <p:sldLayoutId id="2147548783" r:id="rId2"/>
    <p:sldLayoutId id="2147548784" r:id="rId3"/>
    <p:sldLayoutId id="2147548785" r:id="rId4"/>
    <p:sldLayoutId id="2147548786" r:id="rId5"/>
    <p:sldLayoutId id="2147548787" r:id="rId6"/>
    <p:sldLayoutId id="2147548788" r:id="rId7"/>
    <p:sldLayoutId id="2147548789" r:id="rId8"/>
    <p:sldLayoutId id="2147548790" r:id="rId9"/>
    <p:sldLayoutId id="2147548791" r:id="rId10"/>
    <p:sldLayoutId id="2147548792" r:id="rId11"/>
    <p:sldLayoutId id="2147548793" r:id="rId12"/>
    <p:sldLayoutId id="2147548794"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5090" name="Rectangle 3"/>
          <p:cNvSpPr>
            <a:spLocks noGrp="1" noChangeArrowheads="1"/>
          </p:cNvSpPr>
          <p:nvPr>
            <p:ph type="body" idx="1"/>
          </p:nvPr>
        </p:nvSpPr>
        <p:spPr bwMode="auto">
          <a:xfrm>
            <a:off x="381000" y="914400"/>
            <a:ext cx="8382000" cy="5257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11" tIns="45658" rIns="91311" bIns="4565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7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11" tIns="45658" rIns="91311" bIns="45658" numCol="1" anchor="t" anchorCtr="0" compatLnSpc="1">
            <a:prstTxWarp prst="textNoShape">
              <a:avLst/>
            </a:prstTxWarp>
          </a:bodyPr>
          <a:lstStyle>
            <a:lvl1pPr>
              <a:defRPr sz="1400">
                <a:solidFill>
                  <a:srgbClr val="000000"/>
                </a:solidFill>
                <a:latin typeface="Arial" charset="0"/>
                <a:ea typeface="ＭＳ Ｐゴシック" pitchFamily="-111" charset="-128"/>
                <a:cs typeface="ＭＳ Ｐゴシック" pitchFamily="-111" charset="-128"/>
              </a:defRPr>
            </a:lvl1pPr>
          </a:lstStyle>
          <a:p>
            <a:pPr>
              <a:defRPr/>
            </a:pPr>
            <a:endParaRPr lang="en-US"/>
          </a:p>
        </p:txBody>
      </p:sp>
      <p:sp>
        <p:nvSpPr>
          <p:cNvPr id="77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11" tIns="45658" rIns="91311" bIns="45658" numCol="1" anchor="t" anchorCtr="0" compatLnSpc="1">
            <a:prstTxWarp prst="textNoShape">
              <a:avLst/>
            </a:prstTxWarp>
          </a:bodyPr>
          <a:lstStyle>
            <a:lvl1pPr algn="ctr">
              <a:defRPr sz="1400">
                <a:solidFill>
                  <a:srgbClr val="000000"/>
                </a:solidFill>
                <a:latin typeface="Arial" charset="0"/>
                <a:ea typeface="ＭＳ Ｐゴシック" pitchFamily="-111" charset="-128"/>
                <a:cs typeface="ＭＳ Ｐゴシック" pitchFamily="-111" charset="-128"/>
              </a:defRPr>
            </a:lvl1pPr>
          </a:lstStyle>
          <a:p>
            <a:pPr>
              <a:defRPr/>
            </a:pPr>
            <a:endParaRPr lang="en-US"/>
          </a:p>
        </p:txBody>
      </p:sp>
      <p:sp>
        <p:nvSpPr>
          <p:cNvPr id="77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11" tIns="45658" rIns="91311" bIns="45658" numCol="1" anchor="t" anchorCtr="0" compatLnSpc="1">
            <a:prstTxWarp prst="textNoShape">
              <a:avLst/>
            </a:prstTxWarp>
          </a:bodyPr>
          <a:lstStyle>
            <a:lvl1pPr algn="r">
              <a:defRPr sz="1400">
                <a:solidFill>
                  <a:srgbClr val="000000"/>
                </a:solidFill>
              </a:defRPr>
            </a:lvl1pPr>
          </a:lstStyle>
          <a:p>
            <a:fld id="{514F9691-8B78-3344-95ED-9FB4B9483DEC}" type="slidenum">
              <a:rPr lang="en-US" altLang="en-US"/>
              <a:pPr/>
              <a:t>‹#›</a:t>
            </a:fld>
            <a:endParaRPr lang="en-US" altLang="en-US"/>
          </a:p>
        </p:txBody>
      </p:sp>
      <p:sp>
        <p:nvSpPr>
          <p:cNvPr id="77831" name="Text Box 7"/>
          <p:cNvSpPr txBox="1">
            <a:spLocks noChangeArrowheads="1"/>
          </p:cNvSpPr>
          <p:nvPr userDrawn="1"/>
        </p:nvSpPr>
        <p:spPr bwMode="auto">
          <a:xfrm>
            <a:off x="8305800" y="6278563"/>
            <a:ext cx="604838" cy="427037"/>
          </a:xfrm>
          <a:prstGeom prst="rect">
            <a:avLst/>
          </a:prstGeom>
          <a:noFill/>
          <a:ln w="9525">
            <a:noFill/>
            <a:miter lim="800000"/>
            <a:headEnd/>
            <a:tailEnd/>
          </a:ln>
          <a:effectLst/>
        </p:spPr>
        <p:txBody>
          <a:bodyPr lIns="91311" tIns="45658" rIns="91311" bIns="45658">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r" eaLnBrk="1" hangingPunct="1">
              <a:spcBef>
                <a:spcPct val="50000"/>
              </a:spcBef>
            </a:pPr>
            <a:fld id="{BB9D8133-77C4-FD42-B742-2C7D39B4C3DF}" type="slidenum">
              <a:rPr lang="en-US" altLang="en-US" sz="2200">
                <a:solidFill>
                  <a:srgbClr val="5F5F5F"/>
                </a:solidFill>
                <a:latin typeface="High Tower Text" charset="0"/>
              </a:rPr>
              <a:pPr algn="r" eaLnBrk="1" hangingPunct="1">
                <a:spcBef>
                  <a:spcPct val="50000"/>
                </a:spcBef>
              </a:pPr>
              <a:t>‹#›</a:t>
            </a:fld>
            <a:endParaRPr lang="en-US" altLang="en-US" sz="2200">
              <a:solidFill>
                <a:srgbClr val="5F5F5F"/>
              </a:solidFill>
              <a:latin typeface="High Tower Text" charset="0"/>
            </a:endParaRPr>
          </a:p>
        </p:txBody>
      </p:sp>
      <p:sp>
        <p:nvSpPr>
          <p:cNvPr id="345095" name="Rectangle 8"/>
          <p:cNvSpPr>
            <a:spLocks noChangeAspect="1" noChangeArrowheads="1"/>
          </p:cNvSpPr>
          <p:nvPr userDrawn="1"/>
        </p:nvSpPr>
        <p:spPr bwMode="auto">
          <a:xfrm>
            <a:off x="609600" y="228600"/>
            <a:ext cx="495300" cy="457200"/>
          </a:xfrm>
          <a:prstGeom prst="rect">
            <a:avLst/>
          </a:prstGeom>
          <a:solidFill>
            <a:srgbClr val="C0C0C0">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a:solidFill>
                <a:srgbClr val="000000"/>
              </a:solidFill>
            </a:endParaRPr>
          </a:p>
        </p:txBody>
      </p:sp>
      <p:sp>
        <p:nvSpPr>
          <p:cNvPr id="345096" name="Rectangle 9"/>
          <p:cNvSpPr>
            <a:spLocks noChangeAspect="1" noChangeArrowheads="1"/>
          </p:cNvSpPr>
          <p:nvPr userDrawn="1"/>
        </p:nvSpPr>
        <p:spPr bwMode="auto">
          <a:xfrm>
            <a:off x="685800" y="533400"/>
            <a:ext cx="628650" cy="381000"/>
          </a:xfrm>
          <a:prstGeom prst="rect">
            <a:avLst/>
          </a:prstGeom>
          <a:solidFill>
            <a:srgbClr val="DDDDDD">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a:solidFill>
                <a:srgbClr val="000000"/>
              </a:solidFill>
            </a:endParaRPr>
          </a:p>
        </p:txBody>
      </p:sp>
      <p:sp>
        <p:nvSpPr>
          <p:cNvPr id="345097" name="Rectangle 10"/>
          <p:cNvSpPr>
            <a:spLocks noChangeAspect="1" noChangeArrowheads="1"/>
          </p:cNvSpPr>
          <p:nvPr userDrawn="1"/>
        </p:nvSpPr>
        <p:spPr bwMode="auto">
          <a:xfrm>
            <a:off x="228600" y="457200"/>
            <a:ext cx="571500" cy="361950"/>
          </a:xfrm>
          <a:prstGeom prst="rect">
            <a:avLst/>
          </a:prstGeom>
          <a:solidFill>
            <a:srgbClr val="B2B2B2">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a:solidFill>
                <a:srgbClr val="000000"/>
              </a:solidFill>
            </a:endParaRPr>
          </a:p>
        </p:txBody>
      </p:sp>
      <p:sp>
        <p:nvSpPr>
          <p:cNvPr id="77835" name="Text Box 11"/>
          <p:cNvSpPr txBox="1">
            <a:spLocks noChangeArrowheads="1"/>
          </p:cNvSpPr>
          <p:nvPr userDrawn="1"/>
        </p:nvSpPr>
        <p:spPr bwMode="auto">
          <a:xfrm rot="16200000">
            <a:off x="8262144" y="5468144"/>
            <a:ext cx="1214437" cy="244475"/>
          </a:xfrm>
          <a:prstGeom prst="rect">
            <a:avLst/>
          </a:prstGeom>
          <a:noFill/>
          <a:ln w="9525">
            <a:noFill/>
            <a:miter lim="800000"/>
            <a:headEnd/>
            <a:tailEnd/>
          </a:ln>
          <a:effectLst/>
        </p:spPr>
        <p:txBody>
          <a:bodyPr lIns="91311" tIns="45658" rIns="91311" bIns="45658">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spcBef>
                <a:spcPct val="50000"/>
              </a:spcBef>
            </a:pPr>
            <a:r>
              <a:rPr lang="en-US" altLang="en-US" sz="1000">
                <a:solidFill>
                  <a:srgbClr val="C0C0C0"/>
                </a:solidFill>
                <a:latin typeface="High Tower Text" charset="0"/>
              </a:rPr>
              <a:t>zdz © mmix</a:t>
            </a:r>
            <a:endParaRPr lang="en-US" altLang="en-US" sz="2600">
              <a:solidFill>
                <a:srgbClr val="C0C0C0"/>
              </a:solidFill>
              <a:latin typeface="High Tower Text" charset="0"/>
            </a:endParaRPr>
          </a:p>
        </p:txBody>
      </p:sp>
      <p:sp>
        <p:nvSpPr>
          <p:cNvPr id="345099" name="Rectangle 12"/>
          <p:cNvSpPr>
            <a:spLocks noGrp="1" noChangeArrowheads="1"/>
          </p:cNvSpPr>
          <p:nvPr>
            <p:ph type="title"/>
          </p:nvPr>
        </p:nvSpPr>
        <p:spPr bwMode="auto">
          <a:xfrm>
            <a:off x="400050" y="381000"/>
            <a:ext cx="8362950" cy="4572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11" tIns="45658" rIns="91311" bIns="45658"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548993" r:id="rId1"/>
    <p:sldLayoutId id="2147548807" r:id="rId2"/>
    <p:sldLayoutId id="2147548808" r:id="rId3"/>
    <p:sldLayoutId id="2147548809" r:id="rId4"/>
    <p:sldLayoutId id="2147548810" r:id="rId5"/>
    <p:sldLayoutId id="2147548811" r:id="rId6"/>
    <p:sldLayoutId id="2147548812" r:id="rId7"/>
    <p:sldLayoutId id="2147548813" r:id="rId8"/>
    <p:sldLayoutId id="2147548814" r:id="rId9"/>
    <p:sldLayoutId id="2147548815" r:id="rId10"/>
    <p:sldLayoutId id="2147548816" r:id="rId11"/>
  </p:sldLayoutIdLst>
  <p:txStyles>
    <p:titleStyle>
      <a:lvl1pPr algn="l" rtl="0" eaLnBrk="0" fontAlgn="base" hangingPunct="0">
        <a:spcBef>
          <a:spcPct val="0"/>
        </a:spcBef>
        <a:spcAft>
          <a:spcPct val="0"/>
        </a:spcAft>
        <a:defRPr>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a:solidFill>
            <a:schemeClr val="tx2"/>
          </a:solidFill>
          <a:latin typeface="Arial" charset="0"/>
          <a:ea typeface="ＭＳ Ｐゴシック" charset="-128"/>
          <a:cs typeface="ＭＳ Ｐゴシック" charset="-128"/>
        </a:defRPr>
      </a:lvl5pPr>
      <a:lvl6pPr marL="456631" algn="l" rtl="0" fontAlgn="base">
        <a:spcBef>
          <a:spcPct val="0"/>
        </a:spcBef>
        <a:spcAft>
          <a:spcPct val="0"/>
        </a:spcAft>
        <a:defRPr sz="2000">
          <a:solidFill>
            <a:schemeClr val="tx2"/>
          </a:solidFill>
          <a:latin typeface="Arial" charset="0"/>
        </a:defRPr>
      </a:lvl6pPr>
      <a:lvl7pPr marL="913264" algn="l" rtl="0" fontAlgn="base">
        <a:spcBef>
          <a:spcPct val="0"/>
        </a:spcBef>
        <a:spcAft>
          <a:spcPct val="0"/>
        </a:spcAft>
        <a:defRPr sz="2000">
          <a:solidFill>
            <a:schemeClr val="tx2"/>
          </a:solidFill>
          <a:latin typeface="Arial" charset="0"/>
        </a:defRPr>
      </a:lvl7pPr>
      <a:lvl8pPr marL="1369896" algn="l" rtl="0" fontAlgn="base">
        <a:spcBef>
          <a:spcPct val="0"/>
        </a:spcBef>
        <a:spcAft>
          <a:spcPct val="0"/>
        </a:spcAft>
        <a:defRPr sz="2000">
          <a:solidFill>
            <a:schemeClr val="tx2"/>
          </a:solidFill>
          <a:latin typeface="Arial" charset="0"/>
        </a:defRPr>
      </a:lvl8pPr>
      <a:lvl9pPr marL="1826526" algn="l" rtl="0" fontAlgn="base">
        <a:spcBef>
          <a:spcPct val="0"/>
        </a:spcBef>
        <a:spcAft>
          <a:spcPct val="0"/>
        </a:spcAft>
        <a:defRPr sz="2000">
          <a:solidFill>
            <a:schemeClr val="tx2"/>
          </a:solidFill>
          <a:latin typeface="Arial" charset="0"/>
        </a:defRPr>
      </a:lvl9pPr>
    </p:titleStyle>
    <p:bodyStyle>
      <a:lvl1pPr marL="341313" indent="-341313" algn="l" rtl="0" eaLnBrk="0" fontAlgn="base" hangingPunct="0">
        <a:spcBef>
          <a:spcPct val="20000"/>
        </a:spcBef>
        <a:spcAft>
          <a:spcPts val="600"/>
        </a:spcAft>
        <a:buSzPct val="125000"/>
        <a:buFont typeface="Times New Roman" charset="0"/>
        <a:buChar char="▪"/>
        <a:defRPr sz="1600">
          <a:solidFill>
            <a:schemeClr val="tx1"/>
          </a:solidFill>
          <a:latin typeface="+mn-lt"/>
          <a:ea typeface="ＭＳ Ｐゴシック" charset="-128"/>
          <a:cs typeface="ＭＳ Ｐゴシック" charset="-128"/>
        </a:defRPr>
      </a:lvl1pPr>
      <a:lvl2pPr marL="741363" indent="-284163" algn="l" rtl="0" eaLnBrk="0" fontAlgn="base" hangingPunct="0">
        <a:spcBef>
          <a:spcPct val="20000"/>
        </a:spcBef>
        <a:spcAft>
          <a:spcPts val="600"/>
        </a:spcAft>
        <a:buSzPct val="125000"/>
        <a:buFont typeface="Times New Roman" charset="0"/>
        <a:buChar char="▫"/>
        <a:defRPr sz="1400">
          <a:solidFill>
            <a:schemeClr val="tx1"/>
          </a:solidFill>
          <a:latin typeface="+mn-lt"/>
          <a:ea typeface="ＭＳ Ｐゴシック" charset="-128"/>
        </a:defRPr>
      </a:lvl2pPr>
      <a:lvl3pPr marL="1141413" indent="-227013" algn="l" rtl="0" eaLnBrk="0" fontAlgn="base" hangingPunct="0">
        <a:spcBef>
          <a:spcPct val="20000"/>
        </a:spcBef>
        <a:spcAft>
          <a:spcPts val="600"/>
        </a:spcAft>
        <a:buChar char="•"/>
        <a:defRPr sz="1200">
          <a:solidFill>
            <a:schemeClr val="tx1"/>
          </a:solidFill>
          <a:latin typeface="+mn-lt"/>
          <a:ea typeface="ＭＳ Ｐゴシック" charset="-128"/>
        </a:defRPr>
      </a:lvl3pPr>
      <a:lvl4pPr marL="1597025" indent="-227013" algn="l" rtl="0" eaLnBrk="0" fontAlgn="base" hangingPunct="0">
        <a:spcBef>
          <a:spcPct val="20000"/>
        </a:spcBef>
        <a:spcAft>
          <a:spcPts val="600"/>
        </a:spcAft>
        <a:buChar char="–"/>
        <a:defRPr sz="1000">
          <a:solidFill>
            <a:schemeClr val="tx1"/>
          </a:solidFill>
          <a:latin typeface="+mn-lt"/>
          <a:ea typeface="ＭＳ Ｐゴシック" charset="-128"/>
        </a:defRPr>
      </a:lvl4pPr>
      <a:lvl5pPr marL="2054225" indent="-227013" algn="l" rtl="0" eaLnBrk="0" fontAlgn="base" hangingPunct="0">
        <a:spcBef>
          <a:spcPct val="20000"/>
        </a:spcBef>
        <a:spcAft>
          <a:spcPts val="600"/>
        </a:spcAft>
        <a:buChar char="»"/>
        <a:defRPr sz="800">
          <a:solidFill>
            <a:schemeClr val="tx1"/>
          </a:solidFill>
          <a:latin typeface="+mn-lt"/>
          <a:ea typeface="ＭＳ Ｐゴシック" charset="-128"/>
        </a:defRPr>
      </a:lvl5pPr>
      <a:lvl6pPr marL="2511474" indent="-228316" algn="l" rtl="0" fontAlgn="base">
        <a:spcBef>
          <a:spcPct val="20000"/>
        </a:spcBef>
        <a:spcAft>
          <a:spcPct val="0"/>
        </a:spcAft>
        <a:buChar char="»"/>
        <a:defRPr sz="800">
          <a:solidFill>
            <a:schemeClr val="tx1"/>
          </a:solidFill>
          <a:latin typeface="+mn-lt"/>
          <a:ea typeface="ＭＳ Ｐゴシック" charset="-128"/>
        </a:defRPr>
      </a:lvl6pPr>
      <a:lvl7pPr marL="2968106" indent="-228316" algn="l" rtl="0" fontAlgn="base">
        <a:spcBef>
          <a:spcPct val="20000"/>
        </a:spcBef>
        <a:spcAft>
          <a:spcPct val="0"/>
        </a:spcAft>
        <a:buChar char="»"/>
        <a:defRPr sz="800">
          <a:solidFill>
            <a:schemeClr val="tx1"/>
          </a:solidFill>
          <a:latin typeface="+mn-lt"/>
          <a:ea typeface="ＭＳ Ｐゴシック" charset="-128"/>
        </a:defRPr>
      </a:lvl7pPr>
      <a:lvl8pPr marL="3424738" indent="-228316" algn="l" rtl="0" fontAlgn="base">
        <a:spcBef>
          <a:spcPct val="20000"/>
        </a:spcBef>
        <a:spcAft>
          <a:spcPct val="0"/>
        </a:spcAft>
        <a:buChar char="»"/>
        <a:defRPr sz="800">
          <a:solidFill>
            <a:schemeClr val="tx1"/>
          </a:solidFill>
          <a:latin typeface="+mn-lt"/>
          <a:ea typeface="ＭＳ Ｐゴシック" charset="-128"/>
        </a:defRPr>
      </a:lvl8pPr>
      <a:lvl9pPr marL="3881368" indent="-228316" algn="l" rtl="0" fontAlgn="base">
        <a:spcBef>
          <a:spcPct val="20000"/>
        </a:spcBef>
        <a:spcAft>
          <a:spcPct val="0"/>
        </a:spcAft>
        <a:buChar char="»"/>
        <a:defRPr sz="800">
          <a:solidFill>
            <a:schemeClr val="tx1"/>
          </a:solidFill>
          <a:latin typeface="+mn-lt"/>
          <a:ea typeface="ＭＳ Ｐゴシック"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593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9593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166A03A3-E793-FF40-83B3-AB7651F4D04E}" type="slidenum">
              <a:rPr lang="en-US" sz="1600" i="1">
                <a:solidFill>
                  <a:srgbClr val="000000"/>
                </a:solidFill>
                <a:effectLst>
                  <a:outerShdw blurRad="38100" dist="38100" dir="2700000" algn="tl">
                    <a:srgbClr val="DDDDDD"/>
                  </a:outerShdw>
                </a:effectLst>
                <a:latin typeface="Courier New" charset="0"/>
                <a:cs typeface="ＭＳ Ｐゴシック" charset="-128"/>
              </a:rPr>
              <a:pPr defTabSz="912813" eaLnBrk="0" hangingPunct="0">
                <a:defRPr/>
              </a:pPr>
              <a:t>‹#›</a:t>
            </a:fld>
            <a:r>
              <a:rPr lang="en-US" sz="1800" dirty="0">
                <a:solidFill>
                  <a:srgbClr val="808080"/>
                </a:solidFill>
                <a:cs typeface="ＭＳ Ｐゴシック" charset="-128"/>
              </a:rPr>
              <a:t> - </a:t>
            </a:r>
            <a:r>
              <a:rPr lang="en-US" sz="1000" dirty="0" err="1">
                <a:solidFill>
                  <a:srgbClr val="969696"/>
                </a:solidFill>
                <a:cs typeface="ＭＳ Ｐゴシック" charset="-128"/>
              </a:rPr>
              <a:t>Lectures.GersteinLab.org</a:t>
            </a:r>
            <a:endParaRPr lang="en-US" sz="300" b="0" dirty="0">
              <a:solidFill>
                <a:srgbClr val="000000"/>
              </a:solidFill>
              <a:cs typeface="ＭＳ Ｐゴシック" charset="-128"/>
            </a:endParaRPr>
          </a:p>
        </p:txBody>
      </p:sp>
    </p:spTree>
  </p:cSld>
  <p:clrMap bg1="lt1" tx1="dk1" bg2="lt2" tx2="dk2" accent1="accent1" accent2="accent2" accent3="accent3" accent4="accent4" accent5="accent5" accent6="accent6" hlink="hlink" folHlink="folHlink"/>
  <p:sldLayoutIdLst>
    <p:sldLayoutId id="2147549017" r:id="rId1"/>
    <p:sldLayoutId id="2147549018" r:id="rId2"/>
    <p:sldLayoutId id="2147549019" r:id="rId3"/>
    <p:sldLayoutId id="2147549020" r:id="rId4"/>
    <p:sldLayoutId id="2147549021" r:id="rId5"/>
    <p:sldLayoutId id="2147549022" r:id="rId6"/>
    <p:sldLayoutId id="2147549023" r:id="rId7"/>
    <p:sldLayoutId id="2147549024" r:id="rId8"/>
    <p:sldLayoutId id="2147549025" r:id="rId9"/>
    <p:sldLayoutId id="2147549026" r:id="rId10"/>
    <p:sldLayoutId id="2147549027" r:id="rId11"/>
    <p:sldLayoutId id="2147549028" r:id="rId12"/>
    <p:sldLayoutId id="2147549029" r:id="rId13"/>
  </p:sldLayoutIdLst>
  <p:transition/>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EC9F32E4-51C4-EB44-A923-22281432CF0B}" type="slidenum">
              <a:rPr lang="en-US" sz="1600" i="1">
                <a:solidFill>
                  <a:srgbClr val="000000"/>
                </a:solidFill>
                <a:effectLst>
                  <a:outerShdw blurRad="38100" dist="38100" dir="2700000" algn="tl">
                    <a:srgbClr val="DDDDDD"/>
                  </a:outerShdw>
                </a:effectLst>
                <a:latin typeface="Courier New" charset="0"/>
                <a:cs typeface="ＭＳ Ｐゴシック" charset="-128"/>
              </a:rPr>
              <a:pPr defTabSz="912804" eaLnBrk="0" hangingPunct="0">
                <a:defRPr/>
              </a:pPr>
              <a:t>‹#›</a:t>
            </a:fld>
            <a:r>
              <a:rPr lang="en-US" sz="1800" dirty="0">
                <a:solidFill>
                  <a:srgbClr val="808080"/>
                </a:solidFill>
                <a:cs typeface="ＭＳ Ｐゴシック" charset="-128"/>
              </a:rPr>
              <a:t> - </a:t>
            </a:r>
            <a:r>
              <a:rPr lang="en-US" sz="1000" dirty="0" err="1">
                <a:solidFill>
                  <a:srgbClr val="969696"/>
                </a:solidFill>
                <a:cs typeface="ＭＳ Ｐゴシック" charset="-128"/>
              </a:rPr>
              <a:t>Lectures.GersteinLab.org</a:t>
            </a:r>
            <a:endParaRPr lang="en-US" sz="300" b="0" dirty="0">
              <a:solidFill>
                <a:srgbClr val="000000"/>
              </a:solidFill>
              <a:cs typeface="ＭＳ Ｐゴシック" charset="-128"/>
            </a:endParaRPr>
          </a:p>
        </p:txBody>
      </p:sp>
    </p:spTree>
  </p:cSld>
  <p:clrMap bg1="lt1" tx1="dk1" bg2="lt2" tx2="dk2" accent1="accent1" accent2="accent2" accent3="accent3" accent4="accent4" accent5="accent5" accent6="accent6" hlink="hlink" folHlink="folHlink"/>
  <p:sldLayoutIdLst>
    <p:sldLayoutId id="2147549031" r:id="rId1"/>
    <p:sldLayoutId id="2147549032" r:id="rId2"/>
    <p:sldLayoutId id="2147549033" r:id="rId3"/>
    <p:sldLayoutId id="2147549034" r:id="rId4"/>
    <p:sldLayoutId id="2147549035" r:id="rId5"/>
    <p:sldLayoutId id="2147549036" r:id="rId6"/>
    <p:sldLayoutId id="2147549037" r:id="rId7"/>
    <p:sldLayoutId id="2147549038" r:id="rId8"/>
    <p:sldLayoutId id="2147549039" r:id="rId9"/>
    <p:sldLayoutId id="2147549040" r:id="rId10"/>
    <p:sldLayoutId id="2147549041" r:id="rId11"/>
    <p:sldLayoutId id="2147549042" r:id="rId12"/>
    <p:sldLayoutId id="2147549043" r:id="rId13"/>
  </p:sldLayoutIdLst>
  <p:transition/>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t>Click to edit Master title style</a:t>
            </a:r>
          </a:p>
        </p:txBody>
      </p:sp>
      <p:sp>
        <p:nvSpPr>
          <p:cNvPr id="276483"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p>
            <a:pPr defTabSz="911677" eaLnBrk="0" hangingPunct="0">
              <a:defRPr/>
            </a:pPr>
            <a:fld id="{494FD067-0745-E64D-BB13-2649FC83B639}" type="slidenum">
              <a:rPr lang="en-US" sz="1600" i="1">
                <a:solidFill>
                  <a:srgbClr val="000000"/>
                </a:solidFill>
                <a:effectLst>
                  <a:outerShdw blurRad="38100" dist="38100" dir="2700000" algn="tl">
                    <a:srgbClr val="DDDDDD"/>
                  </a:outerShdw>
                </a:effectLst>
                <a:latin typeface="Courier New" charset="0"/>
                <a:cs typeface="ＭＳ Ｐゴシック" charset="-128"/>
              </a:rPr>
              <a:pPr defTabSz="911677" eaLnBrk="0" hangingPunct="0">
                <a:defRPr/>
              </a:pPr>
              <a:t>‹#›</a:t>
            </a:fld>
            <a:r>
              <a:rPr lang="en-US" sz="1800">
                <a:solidFill>
                  <a:srgbClr val="808080"/>
                </a:solidFill>
                <a:cs typeface="ＭＳ Ｐゴシック" charset="-128"/>
              </a:rPr>
              <a:t> - </a:t>
            </a:r>
            <a:r>
              <a:rPr lang="en-US" sz="1000">
                <a:solidFill>
                  <a:srgbClr val="969696"/>
                </a:solidFill>
                <a:cs typeface="ＭＳ Ｐゴシック" charset="-128"/>
              </a:rPr>
              <a:t>Lectures.GersteinLab.org</a:t>
            </a:r>
            <a:r>
              <a:rPr lang="en-US" sz="400" b="0">
                <a:solidFill>
                  <a:srgbClr val="808080"/>
                </a:solidFill>
                <a:cs typeface="ＭＳ Ｐゴシック" charset="-128"/>
              </a:rPr>
              <a:t> </a:t>
            </a:r>
            <a:r>
              <a:rPr lang="en-US" sz="300" b="0">
                <a:solidFill>
                  <a:srgbClr val="000000"/>
                </a:solidFill>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49069" r:id="rId1"/>
    <p:sldLayoutId id="2147549070" r:id="rId2"/>
    <p:sldLayoutId id="2147549071" r:id="rId3"/>
    <p:sldLayoutId id="2147549072" r:id="rId4"/>
    <p:sldLayoutId id="2147549073" r:id="rId5"/>
    <p:sldLayoutId id="2147549074" r:id="rId6"/>
    <p:sldLayoutId id="2147549075" r:id="rId7"/>
    <p:sldLayoutId id="2147549076" r:id="rId8"/>
    <p:sldLayoutId id="2147549077" r:id="rId9"/>
    <p:sldLayoutId id="2147549078" r:id="rId10"/>
    <p:sldLayoutId id="2147549079" r:id="rId11"/>
    <p:sldLayoutId id="2147549080" r:id="rId12"/>
    <p:sldLayoutId id="2147549081"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87" tIns="45946" rIns="91887" bIns="45946"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87" tIns="45946" rIns="91887" bIns="4594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887" tIns="45946" rIns="91887" bIns="45946"/>
          <a:lstStyle/>
          <a:p>
            <a:pPr defTabSz="909527" eaLnBrk="0" hangingPunct="0">
              <a:defRPr/>
            </a:pPr>
            <a:fld id="{D3435E0B-6A7B-2A4C-99D2-2499DB629C20}" type="slidenum">
              <a:rPr lang="en-US" sz="1600" i="1">
                <a:solidFill>
                  <a:srgbClr val="000000"/>
                </a:solidFill>
                <a:effectLst>
                  <a:outerShdw blurRad="38100" dist="38100" dir="2700000" algn="tl">
                    <a:srgbClr val="DDDDDD"/>
                  </a:outerShdw>
                </a:effectLst>
                <a:latin typeface="Courier New" charset="0"/>
                <a:ea typeface="ＭＳ Ｐゴシック" charset="0"/>
                <a:cs typeface="ＭＳ Ｐゴシック" charset="0"/>
              </a:rPr>
              <a:pPr defTabSz="909527" eaLnBrk="0" hangingPunct="0">
                <a:defRPr/>
              </a:pPr>
              <a:t>‹#›</a:t>
            </a:fld>
            <a:r>
              <a:rPr lang="en-US" sz="1800">
                <a:solidFill>
                  <a:srgbClr val="808080"/>
                </a:solidFill>
                <a:ea typeface="ＭＳ Ｐゴシック" charset="0"/>
                <a:cs typeface="ＭＳ Ｐゴシック" charset="0"/>
              </a:rPr>
              <a:t> - </a:t>
            </a:r>
            <a:r>
              <a:rPr lang="en-US" sz="1000">
                <a:solidFill>
                  <a:srgbClr val="969696"/>
                </a:solidFill>
                <a:ea typeface="ＭＳ Ｐゴシック" charset="0"/>
                <a:cs typeface="ＭＳ Ｐゴシック" charset="0"/>
              </a:rPr>
              <a:t>Lectures.GersteinLab.org</a:t>
            </a:r>
            <a:endParaRPr lang="en-US" sz="300" b="0">
              <a:solidFill>
                <a:srgbClr val="000000"/>
              </a:solidFill>
              <a:ea typeface="ＭＳ Ｐゴシック" charset="0"/>
              <a:cs typeface="ＭＳ Ｐゴシック" charset="0"/>
            </a:endParaRPr>
          </a:p>
        </p:txBody>
      </p:sp>
    </p:spTree>
  </p:cSld>
  <p:clrMap bg1="lt1" tx1="dk1" bg2="lt2" tx2="dk2" accent1="accent1" accent2="accent2" accent3="accent3" accent4="accent4" accent5="accent5" accent6="accent6" hlink="hlink" folHlink="folHlink"/>
  <p:sldLayoutIdLst>
    <p:sldLayoutId id="2147549096" r:id="rId1"/>
    <p:sldLayoutId id="2147549097" r:id="rId2"/>
    <p:sldLayoutId id="2147549098" r:id="rId3"/>
    <p:sldLayoutId id="2147549099" r:id="rId4"/>
    <p:sldLayoutId id="2147549100" r:id="rId5"/>
    <p:sldLayoutId id="2147549101" r:id="rId6"/>
    <p:sldLayoutId id="2147549102" r:id="rId7"/>
    <p:sldLayoutId id="2147549103" r:id="rId8"/>
    <p:sldLayoutId id="2147549104" r:id="rId9"/>
    <p:sldLayoutId id="2147549105" r:id="rId10"/>
    <p:sldLayoutId id="2147549106" r:id="rId11"/>
    <p:sldLayoutId id="2147549107" r:id="rId12"/>
    <p:sldLayoutId id="2147549108" r:id="rId13"/>
  </p:sldLayoutIdLst>
  <p:transition/>
  <p:hf hdr="0" ftr="0" dt="0"/>
  <p:txStyles>
    <p:titleStyle>
      <a:lvl1pPr algn="ctr" defTabSz="906463"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340" algn="ctr" defTabSz="911101" rtl="0" eaLnBrk="1" fontAlgn="base" hangingPunct="1">
        <a:spcBef>
          <a:spcPct val="0"/>
        </a:spcBef>
        <a:spcAft>
          <a:spcPct val="0"/>
        </a:spcAft>
        <a:defRPr sz="3600" b="1" u="sng">
          <a:solidFill>
            <a:srgbClr val="000099"/>
          </a:solidFill>
          <a:latin typeface="Arial" pitchFamily="-65" charset="0"/>
        </a:defRPr>
      </a:lvl6pPr>
      <a:lvl7pPr marL="912685" algn="ctr" defTabSz="911101" rtl="0" eaLnBrk="1" fontAlgn="base" hangingPunct="1">
        <a:spcBef>
          <a:spcPct val="0"/>
        </a:spcBef>
        <a:spcAft>
          <a:spcPct val="0"/>
        </a:spcAft>
        <a:defRPr sz="3600" b="1" u="sng">
          <a:solidFill>
            <a:srgbClr val="000099"/>
          </a:solidFill>
          <a:latin typeface="Arial" pitchFamily="-65" charset="0"/>
        </a:defRPr>
      </a:lvl7pPr>
      <a:lvl8pPr marL="1369030" algn="ctr" defTabSz="911101" rtl="0" eaLnBrk="1" fontAlgn="base" hangingPunct="1">
        <a:spcBef>
          <a:spcPct val="0"/>
        </a:spcBef>
        <a:spcAft>
          <a:spcPct val="0"/>
        </a:spcAft>
        <a:defRPr sz="3600" b="1" u="sng">
          <a:solidFill>
            <a:srgbClr val="000099"/>
          </a:solidFill>
          <a:latin typeface="Arial" pitchFamily="-65" charset="0"/>
        </a:defRPr>
      </a:lvl8pPr>
      <a:lvl9pPr marL="1825372" algn="ctr" defTabSz="911101" rtl="0" eaLnBrk="1" fontAlgn="base" hangingPunct="1">
        <a:spcBef>
          <a:spcPct val="0"/>
        </a:spcBef>
        <a:spcAft>
          <a:spcPct val="0"/>
        </a:spcAft>
        <a:defRPr sz="3600" b="1" u="sng">
          <a:solidFill>
            <a:srgbClr val="000099"/>
          </a:solidFill>
          <a:latin typeface="Arial" pitchFamily="-65" charset="0"/>
        </a:defRPr>
      </a:lvl9pPr>
    </p:titleStyle>
    <p:bodyStyle>
      <a:lvl1pPr marL="222250" indent="-222250" algn="l" defTabSz="90646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5150" indent="-222250" algn="l" defTabSz="90646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6463" indent="-220663"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68425" indent="-222250"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19275" indent="-222250" algn="l" defTabSz="90646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09887"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623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257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78916"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340" rtl="0" eaLnBrk="1" latinLnBrk="0" hangingPunct="1">
        <a:defRPr sz="1800" kern="1200">
          <a:solidFill>
            <a:schemeClr val="tx1"/>
          </a:solidFill>
          <a:latin typeface="+mn-lt"/>
          <a:ea typeface="+mn-ea"/>
          <a:cs typeface="+mn-cs"/>
        </a:defRPr>
      </a:lvl1pPr>
      <a:lvl2pPr marL="456340" algn="l" defTabSz="456340" rtl="0" eaLnBrk="1" latinLnBrk="0" hangingPunct="1">
        <a:defRPr sz="1800" kern="1200">
          <a:solidFill>
            <a:schemeClr val="tx1"/>
          </a:solidFill>
          <a:latin typeface="+mn-lt"/>
          <a:ea typeface="+mn-ea"/>
          <a:cs typeface="+mn-cs"/>
        </a:defRPr>
      </a:lvl2pPr>
      <a:lvl3pPr marL="912685" algn="l" defTabSz="456340" rtl="0" eaLnBrk="1" latinLnBrk="0" hangingPunct="1">
        <a:defRPr sz="1800" kern="1200">
          <a:solidFill>
            <a:schemeClr val="tx1"/>
          </a:solidFill>
          <a:latin typeface="+mn-lt"/>
          <a:ea typeface="+mn-ea"/>
          <a:cs typeface="+mn-cs"/>
        </a:defRPr>
      </a:lvl3pPr>
      <a:lvl4pPr marL="1369030" algn="l" defTabSz="456340" rtl="0" eaLnBrk="1" latinLnBrk="0" hangingPunct="1">
        <a:defRPr sz="1800" kern="1200">
          <a:solidFill>
            <a:schemeClr val="tx1"/>
          </a:solidFill>
          <a:latin typeface="+mn-lt"/>
          <a:ea typeface="+mn-ea"/>
          <a:cs typeface="+mn-cs"/>
        </a:defRPr>
      </a:lvl4pPr>
      <a:lvl5pPr marL="1825372" algn="l" defTabSz="456340" rtl="0" eaLnBrk="1" latinLnBrk="0" hangingPunct="1">
        <a:defRPr sz="1800" kern="1200">
          <a:solidFill>
            <a:schemeClr val="tx1"/>
          </a:solidFill>
          <a:latin typeface="+mn-lt"/>
          <a:ea typeface="+mn-ea"/>
          <a:cs typeface="+mn-cs"/>
        </a:defRPr>
      </a:lvl5pPr>
      <a:lvl6pPr marL="2281716" algn="l" defTabSz="456340" rtl="0" eaLnBrk="1" latinLnBrk="0" hangingPunct="1">
        <a:defRPr sz="1800" kern="1200">
          <a:solidFill>
            <a:schemeClr val="tx1"/>
          </a:solidFill>
          <a:latin typeface="+mn-lt"/>
          <a:ea typeface="+mn-ea"/>
          <a:cs typeface="+mn-cs"/>
        </a:defRPr>
      </a:lvl6pPr>
      <a:lvl7pPr marL="2738060" algn="l" defTabSz="456340" rtl="0" eaLnBrk="1" latinLnBrk="0" hangingPunct="1">
        <a:defRPr sz="1800" kern="1200">
          <a:solidFill>
            <a:schemeClr val="tx1"/>
          </a:solidFill>
          <a:latin typeface="+mn-lt"/>
          <a:ea typeface="+mn-ea"/>
          <a:cs typeface="+mn-cs"/>
        </a:defRPr>
      </a:lvl7pPr>
      <a:lvl8pPr marL="3194393" algn="l" defTabSz="456340" rtl="0" eaLnBrk="1" latinLnBrk="0" hangingPunct="1">
        <a:defRPr sz="1800" kern="1200">
          <a:solidFill>
            <a:schemeClr val="tx1"/>
          </a:solidFill>
          <a:latin typeface="+mn-lt"/>
          <a:ea typeface="+mn-ea"/>
          <a:cs typeface="+mn-cs"/>
        </a:defRPr>
      </a:lvl8pPr>
      <a:lvl9pPr marL="3650745" algn="l" defTabSz="45634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6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BDBEB98-F3DB-3C4C-ABCF-963513203DBF}"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100" r:id="rId1"/>
    <p:sldLayoutId id="2147548101" r:id="rId2"/>
    <p:sldLayoutId id="2147548102" r:id="rId3"/>
    <p:sldLayoutId id="2147548103" r:id="rId4"/>
    <p:sldLayoutId id="2147548104" r:id="rId5"/>
    <p:sldLayoutId id="2147548105" r:id="rId6"/>
    <p:sldLayoutId id="2147548106" r:id="rId7"/>
    <p:sldLayoutId id="2147548107" r:id="rId8"/>
    <p:sldLayoutId id="2147548108" r:id="rId9"/>
    <p:sldLayoutId id="2147548109" r:id="rId10"/>
    <p:sldLayoutId id="2147548110" r:id="rId11"/>
    <p:sldLayoutId id="2147548111" r:id="rId12"/>
    <p:sldLayoutId id="2147548112"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t>Click to edit Master title style</a:t>
            </a:r>
          </a:p>
        </p:txBody>
      </p:sp>
      <p:sp>
        <p:nvSpPr>
          <p:cNvPr id="302083"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p>
            <a:pPr defTabSz="911668" eaLnBrk="0" hangingPunct="0">
              <a:defRPr/>
            </a:pPr>
            <a:fld id="{6DC18766-0DE0-F349-A6F9-2BC0EE13042A}" type="slidenum">
              <a:rPr lang="en-US" sz="1600" i="1">
                <a:solidFill>
                  <a:srgbClr val="000000"/>
                </a:solidFill>
                <a:effectLst>
                  <a:outerShdw blurRad="38100" dist="38100" dir="2700000" algn="tl">
                    <a:srgbClr val="DDDDDD"/>
                  </a:outerShdw>
                </a:effectLst>
                <a:latin typeface="Courier New" charset="0"/>
                <a:cs typeface="ＭＳ Ｐゴシック" charset="-128"/>
              </a:rPr>
              <a:pPr defTabSz="911668" eaLnBrk="0" hangingPunct="0">
                <a:defRPr/>
              </a:pPr>
              <a:t>‹#›</a:t>
            </a:fld>
            <a:r>
              <a:rPr lang="en-US" sz="1800" dirty="0">
                <a:solidFill>
                  <a:srgbClr val="808080"/>
                </a:solidFill>
                <a:cs typeface="ＭＳ Ｐゴシック" charset="-128"/>
              </a:rPr>
              <a:t> - </a:t>
            </a:r>
            <a:r>
              <a:rPr lang="en-US" sz="1000" dirty="0" err="1">
                <a:solidFill>
                  <a:srgbClr val="969696"/>
                </a:solidFill>
                <a:cs typeface="ＭＳ Ｐゴシック" charset="-128"/>
              </a:rPr>
              <a:t>Lectures.GersteinLab.org</a:t>
            </a:r>
            <a:endParaRPr lang="en-US" sz="300" b="0" dirty="0">
              <a:solidFill>
                <a:srgbClr val="000000"/>
              </a:solidFill>
              <a:cs typeface="ＭＳ Ｐゴシック" charset="-128"/>
            </a:endParaRPr>
          </a:p>
        </p:txBody>
      </p:sp>
    </p:spTree>
  </p:cSld>
  <p:clrMap bg1="lt1" tx1="dk1" bg2="lt2" tx2="dk2" accent1="accent1" accent2="accent2" accent3="accent3" accent4="accent4" accent5="accent5" accent6="accent6" hlink="hlink" folHlink="folHlink"/>
  <p:sldLayoutIdLst>
    <p:sldLayoutId id="2147549122" r:id="rId1"/>
    <p:sldLayoutId id="2147549123" r:id="rId2"/>
    <p:sldLayoutId id="2147549124" r:id="rId3"/>
    <p:sldLayoutId id="2147549125" r:id="rId4"/>
    <p:sldLayoutId id="2147549126" r:id="rId5"/>
    <p:sldLayoutId id="2147549127" r:id="rId6"/>
    <p:sldLayoutId id="2147549128" r:id="rId7"/>
    <p:sldLayoutId id="2147549129" r:id="rId8"/>
    <p:sldLayoutId id="2147549130" r:id="rId9"/>
    <p:sldLayoutId id="2147549131" r:id="rId10"/>
    <p:sldLayoutId id="2147549132" r:id="rId11"/>
    <p:sldLayoutId id="2147549133" r:id="rId12"/>
    <p:sldLayoutId id="2147549134"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72336" y="335598"/>
            <a:ext cx="7799327" cy="1143000"/>
          </a:xfrm>
          <a:prstGeom prst="rect">
            <a:avLst/>
          </a:prstGeom>
        </p:spPr>
        <p:txBody>
          <a:bodyPr wrap="square" lIns="0" tIns="0" rIns="0" bIns="0">
            <a:spAutoFit/>
          </a:bodyPr>
          <a:lstStyle>
            <a:lvl1pPr>
              <a:defRPr sz="4400" b="0" i="0">
                <a:solidFill>
                  <a:schemeClr val="tx1"/>
                </a:solidFill>
                <a:latin typeface="Calibri"/>
                <a:cs typeface="Calibri"/>
              </a:defRPr>
            </a:lvl1pPr>
          </a:lstStyle>
          <a:p>
            <a:endParaRPr/>
          </a:p>
        </p:txBody>
      </p:sp>
      <p:sp>
        <p:nvSpPr>
          <p:cNvPr id="3" name="Holder 3"/>
          <p:cNvSpPr>
            <a:spLocks noGrp="1"/>
          </p:cNvSpPr>
          <p:nvPr>
            <p:ph type="body" idx="1"/>
          </p:nvPr>
        </p:nvSpPr>
        <p:spPr>
          <a:xfrm>
            <a:off x="535939" y="1723008"/>
            <a:ext cx="8072120" cy="4114800"/>
          </a:xfrm>
          <a:prstGeom prst="rect">
            <a:avLst/>
          </a:prstGeom>
        </p:spPr>
        <p:txBody>
          <a:bodyPr wrap="square" lIns="0" tIns="0" rIns="0" bIns="0">
            <a:spAutoFit/>
          </a:bodyPr>
          <a:lstStyle>
            <a:lvl1pPr>
              <a:defRPr sz="32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pPr defTabSz="457200" fontAlgn="auto">
              <a:spcBef>
                <a:spcPts val="0"/>
              </a:spcBef>
              <a:spcAft>
                <a:spcPts val="0"/>
              </a:spcAft>
            </a:pPr>
            <a:endParaRPr sz="1800" b="0">
              <a:solidFill>
                <a:prstClr val="black">
                  <a:tint val="75000"/>
                </a:prstClr>
              </a:solidFill>
              <a:latin typeface="Calibri"/>
              <a:ea typeface="+mn-ea"/>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pPr defTabSz="457200" fontAlgn="auto">
              <a:spcBef>
                <a:spcPts val="0"/>
              </a:spcBef>
              <a:spcAft>
                <a:spcPts val="0"/>
              </a:spcAft>
            </a:pPr>
            <a:fld id="{1D8BD707-D9CF-40AE-B4C6-C98DA3205C09}" type="datetimeFigureOut">
              <a:rPr lang="en-US" sz="1800" b="0">
                <a:solidFill>
                  <a:prstClr val="black">
                    <a:tint val="75000"/>
                  </a:prstClr>
                </a:solidFill>
                <a:latin typeface="Calibri"/>
                <a:ea typeface="+mn-ea"/>
              </a:rPr>
              <a:pPr defTabSz="457200" fontAlgn="auto">
                <a:spcBef>
                  <a:spcPts val="0"/>
                </a:spcBef>
                <a:spcAft>
                  <a:spcPts val="0"/>
                </a:spcAft>
              </a:pPr>
              <a:t>2/11/23</a:t>
            </a:fld>
            <a:endParaRPr lang="en-US" sz="1800" b="0">
              <a:solidFill>
                <a:prstClr val="black">
                  <a:tint val="75000"/>
                </a:prstClr>
              </a:solidFill>
              <a:latin typeface="Calibri"/>
              <a:ea typeface="+mn-ea"/>
            </a:endParaRPr>
          </a:p>
        </p:txBody>
      </p:sp>
      <p:sp>
        <p:nvSpPr>
          <p:cNvPr id="6" name="Holder 6"/>
          <p:cNvSpPr>
            <a:spLocks noGrp="1"/>
          </p:cNvSpPr>
          <p:nvPr>
            <p:ph type="sldNum" sz="quarter" idx="7"/>
          </p:nvPr>
        </p:nvSpPr>
        <p:spPr>
          <a:xfrm>
            <a:off x="4378931" y="6468300"/>
            <a:ext cx="4617720" cy="366395"/>
          </a:xfrm>
          <a:prstGeom prst="rect">
            <a:avLst/>
          </a:prstGeom>
        </p:spPr>
        <p:txBody>
          <a:bodyPr wrap="square" lIns="0" tIns="0" rIns="0" bIns="0">
            <a:spAutoFit/>
          </a:bodyPr>
          <a:lstStyle>
            <a:lvl1pPr>
              <a:defRPr sz="1200" b="0" i="0">
                <a:solidFill>
                  <a:srgbClr val="898989"/>
                </a:solidFill>
                <a:latin typeface="Calibri"/>
                <a:cs typeface="Calibri"/>
              </a:defRPr>
            </a:lvl1pPr>
          </a:lstStyle>
          <a:p>
            <a:pPr marL="4144010" defTabSz="457200" fontAlgn="auto">
              <a:spcBef>
                <a:spcPts val="0"/>
              </a:spcBef>
              <a:spcAft>
                <a:spcPts val="0"/>
              </a:spcAft>
            </a:pPr>
            <a:fld id="{81D60167-4931-47E6-BA6A-407CBD079E47}" type="slidenum">
              <a:rPr spc="-10" dirty="0">
                <a:ea typeface="+mn-ea"/>
              </a:rPr>
              <a:pPr marL="4144010" defTabSz="457200" fontAlgn="auto">
                <a:spcBef>
                  <a:spcPts val="0"/>
                </a:spcBef>
                <a:spcAft>
                  <a:spcPts val="0"/>
                </a:spcAft>
              </a:pPr>
              <a:t>‹#›</a:t>
            </a:fld>
            <a:endParaRPr spc="-10" dirty="0">
              <a:ea typeface="+mn-ea"/>
            </a:endParaRPr>
          </a:p>
        </p:txBody>
      </p:sp>
    </p:spTree>
  </p:cSld>
  <p:clrMap bg1="lt1" tx1="dk1" bg2="lt2" tx2="dk2" accent1="accent1" accent2="accent2" accent3="accent3" accent4="accent4" accent5="accent5" accent6="accent6" hlink="hlink" folHlink="folHlink"/>
  <p:sldLayoutIdLst>
    <p:sldLayoutId id="2147549184" r:id="rId1"/>
    <p:sldLayoutId id="2147549185" r:id="rId2"/>
    <p:sldLayoutId id="2147549186" r:id="rId3"/>
    <p:sldLayoutId id="2147549187" r:id="rId4"/>
    <p:sldLayoutId id="2147549188" r:id="rId5"/>
    <p:sldLayoutId id="2147549234"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defTabSz="457200">
              <a:defRPr/>
            </a:pPr>
            <a:fld id="{905545C7-B03E-6644-831F-B5F8FAA45489}" type="datetimeFigureOut">
              <a:rPr lang="en-US" b="0">
                <a:solidFill>
                  <a:prstClr val="black">
                    <a:tint val="75000"/>
                  </a:prstClr>
                </a:solidFill>
                <a:latin typeface="Calibri"/>
              </a:rPr>
              <a:pPr defTabSz="457200">
                <a:defRPr/>
              </a:pPr>
              <a:t>2/11/23</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defTabSz="457200">
              <a:defRPr/>
            </a:pPr>
            <a:fld id="{165F3283-1D43-0B48-AD85-A535FDDFBE7A}" type="slidenum">
              <a:rPr lang="en-US" b="0">
                <a:solidFill>
                  <a:prstClr val="black">
                    <a:tint val="75000"/>
                  </a:prstClr>
                </a:solidFill>
                <a:latin typeface="Calibri"/>
              </a:rPr>
              <a:pPr defTabSz="457200">
                <a:defRPr/>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1992170912"/>
      </p:ext>
    </p:extLst>
  </p:cSld>
  <p:clrMap bg1="lt1" tx1="dk1" bg2="lt2" tx2="dk2" accent1="accent1" accent2="accent2" accent3="accent3" accent4="accent4" accent5="accent5" accent6="accent6" hlink="hlink" folHlink="folHlink"/>
  <p:sldLayoutIdLst>
    <p:sldLayoutId id="2147549215" r:id="rId1"/>
    <p:sldLayoutId id="2147549216" r:id="rId2"/>
    <p:sldLayoutId id="2147549217" r:id="rId3"/>
    <p:sldLayoutId id="2147549218" r:id="rId4"/>
    <p:sldLayoutId id="2147549219" r:id="rId5"/>
    <p:sldLayoutId id="2147549220" r:id="rId6"/>
    <p:sldLayoutId id="2147549221" r:id="rId7"/>
    <p:sldLayoutId id="2147549222" r:id="rId8"/>
    <p:sldLayoutId id="2147549223" r:id="rId9"/>
    <p:sldLayoutId id="2147549224" r:id="rId10"/>
    <p:sldLayoutId id="2147549225" r:id="rId11"/>
    <p:sldLayoutId id="2147549226"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custDataLst>
              <p:tags r:id="rId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custDataLst>
              <p:tags r:id="rId7"/>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8"/>
            </p:custDataLst>
          </p:nvPr>
        </p:nvSpPr>
        <p:spPr bwMode="auto">
          <a:xfrm rot="16200000">
            <a:off x="7319170" y="5253831"/>
            <a:ext cx="3078162" cy="263525"/>
          </a:xfrm>
          <a:prstGeom prst="rect">
            <a:avLst/>
          </a:prstGeom>
          <a:noFill/>
          <a:ln w="9525">
            <a:noFill/>
            <a:miter lim="800000"/>
            <a:headEnd/>
            <a:tailEnd/>
          </a:ln>
          <a:effectLst/>
        </p:spPr>
        <p:txBody>
          <a:bodyPr lIns="92006" tIns="46004" rIns="92006" bIns="46004"/>
          <a:lstStyle>
            <a:lvl1pPr defTabSz="909638">
              <a:defRPr>
                <a:solidFill>
                  <a:schemeClr val="tx1"/>
                </a:solidFill>
                <a:latin typeface="Arial" charset="0"/>
                <a:ea typeface="ＭＳ Ｐゴシック" charset="-128"/>
              </a:defRPr>
            </a:lvl1pPr>
            <a:lvl2pPr marL="742950" indent="-285750" defTabSz="909638">
              <a:defRPr>
                <a:solidFill>
                  <a:schemeClr val="tx1"/>
                </a:solidFill>
                <a:latin typeface="Arial" charset="0"/>
                <a:ea typeface="ＭＳ Ｐゴシック" charset="-128"/>
              </a:defRPr>
            </a:lvl2pPr>
            <a:lvl3pPr marL="1143000" indent="-228600" defTabSz="909638">
              <a:defRPr>
                <a:solidFill>
                  <a:schemeClr val="tx1"/>
                </a:solidFill>
                <a:latin typeface="Arial" charset="0"/>
                <a:ea typeface="ＭＳ Ｐゴシック" charset="-128"/>
              </a:defRPr>
            </a:lvl3pPr>
            <a:lvl4pPr marL="1600200" indent="-228600" defTabSz="909638">
              <a:defRPr>
                <a:solidFill>
                  <a:schemeClr val="tx1"/>
                </a:solidFill>
                <a:latin typeface="Arial" charset="0"/>
                <a:ea typeface="ＭＳ Ｐゴシック" charset="-128"/>
              </a:defRPr>
            </a:lvl4pPr>
            <a:lvl5pPr marL="2057400" indent="-228600" defTabSz="909638">
              <a:defRPr>
                <a:solidFill>
                  <a:schemeClr val="tx1"/>
                </a:solidFill>
                <a:latin typeface="Arial" charset="0"/>
                <a:ea typeface="ＭＳ Ｐゴシック" charset="-128"/>
              </a:defRPr>
            </a:lvl5pPr>
            <a:lvl6pPr marL="2514600" indent="-228600" defTabSz="909638" fontAlgn="base">
              <a:spcBef>
                <a:spcPct val="0"/>
              </a:spcBef>
              <a:spcAft>
                <a:spcPct val="0"/>
              </a:spcAft>
              <a:defRPr>
                <a:solidFill>
                  <a:schemeClr val="tx1"/>
                </a:solidFill>
                <a:latin typeface="Arial" charset="0"/>
                <a:ea typeface="ＭＳ Ｐゴシック" charset="-128"/>
              </a:defRPr>
            </a:lvl6pPr>
            <a:lvl7pPr marL="2971800" indent="-228600" defTabSz="909638" fontAlgn="base">
              <a:spcBef>
                <a:spcPct val="0"/>
              </a:spcBef>
              <a:spcAft>
                <a:spcPct val="0"/>
              </a:spcAft>
              <a:defRPr>
                <a:solidFill>
                  <a:schemeClr val="tx1"/>
                </a:solidFill>
                <a:latin typeface="Arial" charset="0"/>
                <a:ea typeface="ＭＳ Ｐゴシック" charset="-128"/>
              </a:defRPr>
            </a:lvl7pPr>
            <a:lvl8pPr marL="3429000" indent="-228600" defTabSz="909638" fontAlgn="base">
              <a:spcBef>
                <a:spcPct val="0"/>
              </a:spcBef>
              <a:spcAft>
                <a:spcPct val="0"/>
              </a:spcAft>
              <a:defRPr>
                <a:solidFill>
                  <a:schemeClr val="tx1"/>
                </a:solidFill>
                <a:latin typeface="Arial" charset="0"/>
                <a:ea typeface="ＭＳ Ｐゴシック" charset="-128"/>
              </a:defRPr>
            </a:lvl8pPr>
            <a:lvl9pPr marL="3886200" indent="-228600" defTabSz="909638" fontAlgn="base">
              <a:spcBef>
                <a:spcPct val="0"/>
              </a:spcBef>
              <a:spcAft>
                <a:spcPct val="0"/>
              </a:spcAft>
              <a:defRPr>
                <a:solidFill>
                  <a:schemeClr val="tx1"/>
                </a:solidFill>
                <a:latin typeface="Arial" charset="0"/>
                <a:ea typeface="ＭＳ Ｐゴシック" charset="-128"/>
              </a:defRPr>
            </a:lvl9pPr>
          </a:lstStyle>
          <a:p>
            <a:pPr eaLnBrk="0" hangingPunct="0"/>
            <a:fld id="{1D3F33B5-10AA-B44D-B724-45B0A9C6D635}" type="slidenum">
              <a:rPr lang="en-US" altLang="en-US" sz="1600" i="1" smtClean="0">
                <a:solidFill>
                  <a:srgbClr val="000000"/>
                </a:solidFill>
                <a:effectLst>
                  <a:outerShdw blurRad="38100" dist="38100" dir="2700000" algn="tl">
                    <a:srgbClr val="C0C0C0"/>
                  </a:outerShdw>
                </a:effectLst>
                <a:latin typeface="Courier New" charset="0"/>
              </a:rPr>
              <a:pPr eaLnBrk="0" hangingPunct="0"/>
              <a:t>‹#›</a:t>
            </a:fld>
            <a:r>
              <a:rPr lang="en-US" altLang="en-US" sz="24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extLst>
      <p:ext uri="{BB962C8B-B14F-4D97-AF65-F5344CB8AC3E}">
        <p14:creationId xmlns:p14="http://schemas.microsoft.com/office/powerpoint/2010/main" val="1681430126"/>
      </p:ext>
    </p:extLst>
  </p:cSld>
  <p:clrMap bg1="lt1" tx1="dk1" bg2="lt2" tx2="dk2" accent1="accent1" accent2="accent2" accent3="accent3" accent4="accent4" accent5="accent5" accent6="accent6" hlink="hlink" folHlink="folHlink"/>
  <p:sldLayoutIdLst>
    <p:sldLayoutId id="2147549228" r:id="rId1"/>
    <p:sldLayoutId id="2147549231" r:id="rId2"/>
    <p:sldLayoutId id="2147549232" r:id="rId3"/>
    <p:sldLayoutId id="2147549233" r:id="rId4"/>
  </p:sldLayoutIdLst>
  <p:transition/>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6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4D93AAA7-1206-634B-BBD3-106A32B5466C}"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113" r:id="rId1"/>
    <p:sldLayoutId id="2147548114" r:id="rId2"/>
    <p:sldLayoutId id="2147548115" r:id="rId3"/>
    <p:sldLayoutId id="2147548116" r:id="rId4"/>
    <p:sldLayoutId id="2147548117" r:id="rId5"/>
    <p:sldLayoutId id="2147548118" r:id="rId6"/>
    <p:sldLayoutId id="2147548119" r:id="rId7"/>
    <p:sldLayoutId id="2147548120" r:id="rId8"/>
    <p:sldLayoutId id="2147548121" r:id="rId9"/>
    <p:sldLayoutId id="2147548122" r:id="rId10"/>
    <p:sldLayoutId id="2147548123" r:id="rId11"/>
    <p:sldLayoutId id="2147548124" r:id="rId12"/>
    <p:sldLayoutId id="2147548125"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988.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986.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98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70.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983.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jpeg"/><Relationship Id="rId1" Type="http://schemas.openxmlformats.org/officeDocument/2006/relationships/slideLayout" Target="../slideLayouts/slideLayout987.xml"/><Relationship Id="rId6" Type="http://schemas.openxmlformats.org/officeDocument/2006/relationships/chart" Target="../charts/chart3.xml"/><Relationship Id="rId5" Type="http://schemas.openxmlformats.org/officeDocument/2006/relationships/image" Target="../media/image6.png"/><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oleObject" Target="../embeddings/oleObject2.bin"/><Relationship Id="rId1" Type="http://schemas.openxmlformats.org/officeDocument/2006/relationships/slideLayout" Target="../slideLayouts/slideLayout986.xml"/><Relationship Id="rId4" Type="http://schemas.openxmlformats.org/officeDocument/2006/relationships/oleObject" Target="../embeddings/oleObject3.bin"/></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985.xml"/></Relationships>
</file>

<file path=ppt/slides/_rels/slide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93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31.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462.xml"/><Relationship Id="rId1" Type="http://schemas.openxmlformats.org/officeDocument/2006/relationships/themeOverride" Target="../theme/themeOverr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4"/>
          <p:cNvSpPr>
            <a:spLocks noGrp="1" noChangeArrowheads="1"/>
          </p:cNvSpPr>
          <p:nvPr>
            <p:ph type="subTitle" idx="1"/>
          </p:nvPr>
        </p:nvSpPr>
        <p:spPr>
          <a:xfrm>
            <a:off x="228600" y="6175046"/>
            <a:ext cx="1464965" cy="606754"/>
          </a:xfrm>
        </p:spPr>
        <p:txBody>
          <a:bodyPr/>
          <a:lstStyle/>
          <a:p>
            <a:pPr algn="l" eaLnBrk="1" hangingPunct="1"/>
            <a:r>
              <a:rPr lang="en-US" altLang="x-none" sz="1600" dirty="0">
                <a:ea typeface="ＭＳ Ｐゴシック" charset="-128"/>
              </a:rPr>
              <a:t>Mark Gerstein</a:t>
            </a:r>
            <a:br>
              <a:rPr lang="en-US" altLang="x-none" sz="1600" dirty="0">
                <a:ea typeface="ＭＳ Ｐゴシック" charset="-128"/>
              </a:rPr>
            </a:br>
            <a:r>
              <a:rPr lang="en-US" altLang="x-none" sz="1600" dirty="0">
                <a:ea typeface="ＭＳ Ｐゴシック" charset="-128"/>
              </a:rPr>
              <a:t>Yale U.</a:t>
            </a:r>
          </a:p>
        </p:txBody>
      </p:sp>
      <p:sp>
        <p:nvSpPr>
          <p:cNvPr id="5124" name="Rectangle 5"/>
          <p:cNvSpPr>
            <a:spLocks noChangeArrowheads="1"/>
          </p:cNvSpPr>
          <p:nvPr/>
        </p:nvSpPr>
        <p:spPr bwMode="auto">
          <a:xfrm>
            <a:off x="8556625" y="0"/>
            <a:ext cx="587375" cy="68580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spcBef>
                <a:spcPct val="20000"/>
              </a:spcBef>
              <a:buChar char="•"/>
              <a:defRPr sz="2400">
                <a:solidFill>
                  <a:schemeClr val="tx1"/>
                </a:solidFill>
                <a:latin typeface="Arial" charset="0"/>
                <a:ea typeface="ＭＳ Ｐゴシック" charset="-128"/>
              </a:defRPr>
            </a:lvl1pPr>
            <a:lvl2pPr marL="742950" indent="-285750">
              <a:spcBef>
                <a:spcPct val="20000"/>
              </a:spcBef>
              <a:buFont typeface="Symbol" charset="2"/>
              <a:buChar char="à"/>
              <a:defRPr>
                <a:solidFill>
                  <a:schemeClr val="tx1"/>
                </a:solidFill>
                <a:latin typeface="Arial" charset="0"/>
                <a:ea typeface="ＭＳ Ｐゴシック" charset="-128"/>
              </a:defRPr>
            </a:lvl2pPr>
            <a:lvl3pPr marL="1143000" indent="-228600">
              <a:spcBef>
                <a:spcPct val="20000"/>
              </a:spcBef>
              <a:buChar char="•"/>
              <a:defRPr>
                <a:solidFill>
                  <a:schemeClr val="tx1"/>
                </a:solidFill>
                <a:latin typeface="Arial" charset="0"/>
                <a:ea typeface="ＭＳ Ｐゴシック" charset="-128"/>
              </a:defRPr>
            </a:lvl3pPr>
            <a:lvl4pPr marL="1600200" indent="-228600">
              <a:spcBef>
                <a:spcPct val="20000"/>
              </a:spcBef>
              <a:buChar char="–"/>
              <a:defRPr>
                <a:solidFill>
                  <a:schemeClr val="tx1"/>
                </a:solidFill>
                <a:latin typeface="Arial" charset="0"/>
                <a:ea typeface="ＭＳ Ｐゴシック" charset="-128"/>
              </a:defRPr>
            </a:lvl4pPr>
            <a:lvl5pPr marL="2057400" indent="-228600">
              <a:spcBef>
                <a:spcPct val="20000"/>
              </a:spcBef>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x-none" altLang="x-none" sz="3600" b="1" i="0" u="none" strike="noStrike" kern="1200" cap="none" spc="0" normalizeH="0" baseline="0" noProof="0">
              <a:ln>
                <a:noFill/>
              </a:ln>
              <a:solidFill>
                <a:srgbClr val="FFFFFF"/>
              </a:solidFill>
              <a:effectLst/>
              <a:uLnTx/>
              <a:uFillTx/>
              <a:latin typeface="Arial" charset="0"/>
              <a:ea typeface="ＭＳ Ｐゴシック" charset="-128"/>
              <a:cs typeface=""/>
            </a:endParaRPr>
          </a:p>
        </p:txBody>
      </p:sp>
      <p:pic>
        <p:nvPicPr>
          <p:cNvPr id="4" name="Picture 3">
            <a:extLst>
              <a:ext uri="{FF2B5EF4-FFF2-40B4-BE49-F238E27FC236}">
                <a16:creationId xmlns:a16="http://schemas.microsoft.com/office/drawing/2014/main" id="{D7BCC422-BA08-6284-A4AE-2840DDD837FE}"/>
              </a:ext>
            </a:extLst>
          </p:cNvPr>
          <p:cNvPicPr>
            <a:picLocks noChangeAspect="1"/>
          </p:cNvPicPr>
          <p:nvPr/>
        </p:nvPicPr>
        <p:blipFill>
          <a:blip r:embed="rId3"/>
          <a:stretch>
            <a:fillRect/>
          </a:stretch>
        </p:blipFill>
        <p:spPr>
          <a:xfrm>
            <a:off x="1762997" y="1476573"/>
            <a:ext cx="5618006" cy="4314627"/>
          </a:xfrm>
          <a:prstGeom prst="rect">
            <a:avLst/>
          </a:prstGeom>
        </p:spPr>
      </p:pic>
      <p:sp>
        <p:nvSpPr>
          <p:cNvPr id="2" name="Rectangle 4">
            <a:extLst>
              <a:ext uri="{FF2B5EF4-FFF2-40B4-BE49-F238E27FC236}">
                <a16:creationId xmlns:a16="http://schemas.microsoft.com/office/drawing/2014/main" id="{E7A36139-0478-44C0-C73E-8E1A0189F010}"/>
              </a:ext>
            </a:extLst>
          </p:cNvPr>
          <p:cNvSpPr txBox="1">
            <a:spLocks noChangeArrowheads="1"/>
          </p:cNvSpPr>
          <p:nvPr/>
        </p:nvSpPr>
        <p:spPr bwMode="auto">
          <a:xfrm>
            <a:off x="283464" y="259932"/>
            <a:ext cx="8577072" cy="934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None/>
              <a:defRPr sz="2400">
                <a:solidFill>
                  <a:schemeClr val="tx1"/>
                </a:solidFill>
                <a:latin typeface="+mn-lt"/>
                <a:ea typeface="ＭＳ Ｐゴシック" pitchFamily="-111" charset="-128"/>
                <a:cs typeface="ＭＳ Ｐゴシック" pitchFamily="-111" charset="-128"/>
              </a:defRPr>
            </a:lvl1pPr>
            <a:lvl2pPr marL="457200" indent="0" algn="ctr" rtl="0" eaLnBrk="0" fontAlgn="base" hangingPunct="0">
              <a:spcBef>
                <a:spcPct val="20000"/>
              </a:spcBef>
              <a:spcAft>
                <a:spcPct val="0"/>
              </a:spcAft>
              <a:buFont typeface="Symbol" charset="2"/>
              <a:buNone/>
              <a:defRPr>
                <a:solidFill>
                  <a:schemeClr val="tx1"/>
                </a:solidFill>
                <a:latin typeface="+mn-lt"/>
                <a:ea typeface="ＭＳ Ｐゴシック" charset="-128"/>
              </a:defRPr>
            </a:lvl2pPr>
            <a:lvl3pPr marL="914400" indent="0" algn="ctr" rtl="0" eaLnBrk="0" fontAlgn="base" hangingPunct="0">
              <a:spcBef>
                <a:spcPct val="20000"/>
              </a:spcBef>
              <a:spcAft>
                <a:spcPct val="0"/>
              </a:spcAft>
              <a:buNone/>
              <a:defRPr>
                <a:solidFill>
                  <a:schemeClr val="tx1"/>
                </a:solidFill>
                <a:latin typeface="+mn-lt"/>
                <a:ea typeface="ＭＳ Ｐゴシック" charset="-128"/>
              </a:defRPr>
            </a:lvl3pPr>
            <a:lvl4pPr marL="1371600" indent="0" algn="ctr" rtl="0" eaLnBrk="0" fontAlgn="base" hangingPunct="0">
              <a:spcBef>
                <a:spcPct val="20000"/>
              </a:spcBef>
              <a:spcAft>
                <a:spcPct val="0"/>
              </a:spcAft>
              <a:buNone/>
              <a:defRPr>
                <a:solidFill>
                  <a:schemeClr val="tx1"/>
                </a:solidFill>
                <a:latin typeface="+mn-lt"/>
                <a:ea typeface="ＭＳ Ｐゴシック" charset="-128"/>
              </a:defRPr>
            </a:lvl4pPr>
            <a:lvl5pPr marL="1828800" indent="0" algn="ctr" rtl="0" eaLnBrk="0" fontAlgn="base" hangingPunct="0">
              <a:spcBef>
                <a:spcPct val="20000"/>
              </a:spcBef>
              <a:spcAft>
                <a:spcPct val="0"/>
              </a:spcAft>
              <a:buNone/>
              <a:defRPr>
                <a:solidFill>
                  <a:schemeClr val="tx1"/>
                </a:solidFill>
                <a:latin typeface="+mn-lt"/>
                <a:ea typeface="ＭＳ Ｐゴシック" charset="-128"/>
              </a:defRPr>
            </a:lvl5pPr>
            <a:lvl6pPr marL="2286000" indent="0" algn="ctr" rtl="0" fontAlgn="base">
              <a:spcBef>
                <a:spcPct val="20000"/>
              </a:spcBef>
              <a:spcAft>
                <a:spcPct val="0"/>
              </a:spcAft>
              <a:buNone/>
              <a:defRPr>
                <a:solidFill>
                  <a:schemeClr val="tx1"/>
                </a:solidFill>
                <a:latin typeface="+mn-lt"/>
                <a:ea typeface="ＭＳ Ｐゴシック" charset="-128"/>
              </a:defRPr>
            </a:lvl6pPr>
            <a:lvl7pPr marL="2743200" indent="0" algn="ctr" rtl="0" fontAlgn="base">
              <a:spcBef>
                <a:spcPct val="20000"/>
              </a:spcBef>
              <a:spcAft>
                <a:spcPct val="0"/>
              </a:spcAft>
              <a:buNone/>
              <a:defRPr>
                <a:solidFill>
                  <a:schemeClr val="tx1"/>
                </a:solidFill>
                <a:latin typeface="+mn-lt"/>
                <a:ea typeface="ＭＳ Ｐゴシック" charset="-128"/>
              </a:defRPr>
            </a:lvl7pPr>
            <a:lvl8pPr marL="3200400" indent="0" algn="ctr" rtl="0" fontAlgn="base">
              <a:spcBef>
                <a:spcPct val="20000"/>
              </a:spcBef>
              <a:spcAft>
                <a:spcPct val="0"/>
              </a:spcAft>
              <a:buNone/>
              <a:defRPr>
                <a:solidFill>
                  <a:schemeClr val="tx1"/>
                </a:solidFill>
                <a:latin typeface="+mn-lt"/>
                <a:ea typeface="ＭＳ Ｐゴシック" charset="-128"/>
              </a:defRPr>
            </a:lvl8pPr>
            <a:lvl9pPr marL="3657600" indent="0" algn="ctr" rtl="0" fontAlgn="base">
              <a:spcBef>
                <a:spcPct val="20000"/>
              </a:spcBef>
              <a:spcAft>
                <a:spcPct val="0"/>
              </a:spcAft>
              <a:buNone/>
              <a:defRPr>
                <a:solidFill>
                  <a:schemeClr val="tx1"/>
                </a:solidFill>
                <a:latin typeface="+mn-lt"/>
                <a:ea typeface="ＭＳ Ｐゴシック" charset="-128"/>
              </a:defRPr>
            </a:lvl9pPr>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altLang="x-none" sz="2800" b="1" i="0" u="none" strike="noStrike" kern="0" cap="none" spc="0" normalizeH="0" baseline="0" noProof="0" dirty="0">
                <a:ln>
                  <a:noFill/>
                </a:ln>
                <a:solidFill>
                  <a:srgbClr val="000000"/>
                </a:solidFill>
                <a:effectLst/>
                <a:uLnTx/>
                <a:uFillTx/>
                <a:latin typeface="Arial"/>
                <a:ea typeface="ＭＳ Ｐゴシック" charset="-128"/>
              </a:rPr>
              <a:t>Biomedical Data Science</a:t>
            </a:r>
            <a:r>
              <a:rPr kumimoji="0" lang="en-US" altLang="x-none" sz="2000" b="1" i="0" u="none" strike="noStrike" kern="0" cap="none" spc="0" normalizeH="0" baseline="0" noProof="0" dirty="0">
                <a:ln>
                  <a:noFill/>
                </a:ln>
                <a:solidFill>
                  <a:srgbClr val="000000"/>
                </a:solidFill>
                <a:effectLst/>
                <a:uLnTx/>
                <a:uFillTx/>
                <a:latin typeface="Arial"/>
                <a:ea typeface="ＭＳ Ｐゴシック" charset="-128"/>
              </a:rPr>
              <a:t> </a:t>
            </a:r>
            <a:r>
              <a:rPr kumimoji="0" lang="en-US" altLang="x-none" sz="1600" b="0" i="0" u="none" strike="noStrike" kern="0" cap="none" spc="0" normalizeH="0" baseline="0" noProof="0" dirty="0">
                <a:ln>
                  <a:noFill/>
                </a:ln>
                <a:solidFill>
                  <a:srgbClr val="000000"/>
                </a:solidFill>
                <a:effectLst/>
                <a:uLnTx/>
                <a:uFillTx/>
                <a:latin typeface="Arial"/>
                <a:ea typeface="ＭＳ Ｐゴシック" charset="-128"/>
              </a:rPr>
              <a:t>(</a:t>
            </a:r>
            <a:r>
              <a:rPr kumimoji="0" lang="en-US" altLang="x-none" sz="1600" b="0" i="0" u="none" strike="noStrike" kern="1200" cap="none" spc="0" normalizeH="0" baseline="0" noProof="0" dirty="0" err="1">
                <a:ln>
                  <a:noFill/>
                </a:ln>
                <a:solidFill>
                  <a:srgbClr val="000000"/>
                </a:solidFill>
                <a:effectLst/>
                <a:uLnTx/>
                <a:uFillTx/>
                <a:latin typeface="Arial"/>
                <a:ea typeface="ＭＳ Ｐゴシック" charset="-128"/>
              </a:rPr>
              <a:t>GersteinLab.org</a:t>
            </a:r>
            <a:r>
              <a:rPr kumimoji="0" lang="en-US" altLang="x-none" sz="1600" b="0" i="0" u="none" strike="noStrike" kern="1200" cap="none" spc="0" normalizeH="0" baseline="0" noProof="0" dirty="0">
                <a:ln>
                  <a:noFill/>
                </a:ln>
                <a:solidFill>
                  <a:srgbClr val="000000"/>
                </a:solidFill>
                <a:effectLst/>
                <a:uLnTx/>
                <a:uFillTx/>
                <a:latin typeface="Arial"/>
                <a:ea typeface="ＭＳ Ｐゴシック" charset="-128"/>
              </a:rPr>
              <a:t>/courses/452)</a:t>
            </a:r>
          </a:p>
          <a:p>
            <a:pPr marL="0" marR="0" lvl="0" indent="0" algn="ctr" defTabSz="914400" rtl="0" eaLnBrk="1" fontAlgn="base" latinLnBrk="0" hangingPunct="1">
              <a:lnSpc>
                <a:spcPct val="80000"/>
              </a:lnSpc>
              <a:spcBef>
                <a:spcPct val="20000"/>
              </a:spcBef>
              <a:spcAft>
                <a:spcPct val="0"/>
              </a:spcAft>
              <a:buClrTx/>
              <a:buSzTx/>
              <a:buFontTx/>
              <a:buNone/>
              <a:tabLst/>
              <a:defRPr/>
            </a:pPr>
            <a:r>
              <a:rPr lang="en-US" altLang="en-US" sz="2800" b="1" u="none" dirty="0">
                <a:ea typeface="ＭＳ Ｐゴシック" panose="020B0600070205080204" pitchFamily="34" charset="-128"/>
              </a:rPr>
              <a:t>1000 Genomes &amp; PCAWG Summary</a:t>
            </a:r>
            <a:r>
              <a:rPr kumimoji="0" lang="en-US" altLang="x-none" sz="2000" b="1" i="0" u="none" strike="noStrike" kern="0" cap="none" spc="0" normalizeH="0" baseline="0" noProof="0" dirty="0">
                <a:ln>
                  <a:noFill/>
                </a:ln>
                <a:solidFill>
                  <a:srgbClr val="000000"/>
                </a:solidFill>
                <a:effectLst/>
                <a:uLnTx/>
                <a:uFillTx/>
                <a:latin typeface="Arial"/>
                <a:ea typeface="ＭＳ Ｐゴシック" charset="-128"/>
              </a:rPr>
              <a:t> </a:t>
            </a:r>
            <a:r>
              <a:rPr kumimoji="0" lang="en-US" altLang="x-none" sz="1600" b="0" i="0" u="none" strike="noStrike" kern="1200" cap="none" spc="0" normalizeH="0" baseline="0" noProof="0" dirty="0">
                <a:ln>
                  <a:noFill/>
                </a:ln>
                <a:solidFill>
                  <a:srgbClr val="000000"/>
                </a:solidFill>
                <a:effectLst/>
                <a:uLnTx/>
                <a:uFillTx/>
                <a:latin typeface="Arial"/>
                <a:ea typeface="ＭＳ Ｐゴシック" charset="-128"/>
              </a:rPr>
              <a:t>(23m6b)</a:t>
            </a:r>
          </a:p>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altLang="x-none" sz="2000" b="1" i="0" u="none" strike="noStrike" kern="1200" cap="none" spc="0" normalizeH="0" baseline="0" noProof="0" dirty="0">
                <a:ln>
                  <a:noFill/>
                </a:ln>
                <a:solidFill>
                  <a:srgbClr val="000000"/>
                </a:solidFill>
                <a:effectLst/>
                <a:uLnTx/>
                <a:uFillTx/>
                <a:latin typeface="Arial"/>
                <a:ea typeface="ＭＳ Ｐゴシック" charset="-128"/>
              </a:rPr>
              <a:t> </a:t>
            </a: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altLang="x-none" sz="2000" b="1" i="0" u="none" strike="noStrike" kern="0" cap="none" spc="0" normalizeH="0" baseline="0" noProof="0" dirty="0">
              <a:ln>
                <a:noFill/>
              </a:ln>
              <a:solidFill>
                <a:srgbClr val="000000"/>
              </a:solidFill>
              <a:effectLst/>
              <a:uLnTx/>
              <a:uFillTx/>
              <a:latin typeface="Arial"/>
              <a:ea typeface="ＭＳ Ｐゴシック" charset="-128"/>
            </a:endParaRPr>
          </a:p>
        </p:txBody>
      </p:sp>
      <p:sp>
        <p:nvSpPr>
          <p:cNvPr id="6" name="Rectangle 4">
            <a:extLst>
              <a:ext uri="{FF2B5EF4-FFF2-40B4-BE49-F238E27FC236}">
                <a16:creationId xmlns:a16="http://schemas.microsoft.com/office/drawing/2014/main" id="{FD1F2A44-489F-A451-BEA1-689BEA6115DC}"/>
              </a:ext>
            </a:extLst>
          </p:cNvPr>
          <p:cNvSpPr txBox="1">
            <a:spLocks noChangeArrowheads="1"/>
          </p:cNvSpPr>
          <p:nvPr/>
        </p:nvSpPr>
        <p:spPr bwMode="auto">
          <a:xfrm>
            <a:off x="5791200" y="6019800"/>
            <a:ext cx="3162701"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None/>
              <a:defRPr sz="2400">
                <a:solidFill>
                  <a:schemeClr val="tx1"/>
                </a:solidFill>
                <a:latin typeface="+mn-lt"/>
                <a:ea typeface="ＭＳ Ｐゴシック" pitchFamily="-111" charset="-128"/>
                <a:cs typeface="ＭＳ Ｐゴシック" pitchFamily="-111" charset="-128"/>
              </a:defRPr>
            </a:lvl1pPr>
            <a:lvl2pPr marL="457200" indent="0" algn="ctr" rtl="0" eaLnBrk="0" fontAlgn="base" hangingPunct="0">
              <a:spcBef>
                <a:spcPct val="20000"/>
              </a:spcBef>
              <a:spcAft>
                <a:spcPct val="0"/>
              </a:spcAft>
              <a:buFont typeface="Symbol" pitchFamily="2" charset="2"/>
              <a:buNone/>
              <a:defRPr>
                <a:solidFill>
                  <a:schemeClr val="tx1"/>
                </a:solidFill>
                <a:latin typeface="+mn-lt"/>
                <a:ea typeface="ＭＳ Ｐゴシック" charset="-128"/>
              </a:defRPr>
            </a:lvl2pPr>
            <a:lvl3pPr marL="914400" indent="0" algn="ctr" rtl="0" eaLnBrk="0" fontAlgn="base" hangingPunct="0">
              <a:spcBef>
                <a:spcPct val="20000"/>
              </a:spcBef>
              <a:spcAft>
                <a:spcPct val="0"/>
              </a:spcAft>
              <a:buNone/>
              <a:defRPr>
                <a:solidFill>
                  <a:schemeClr val="tx1"/>
                </a:solidFill>
                <a:latin typeface="+mn-lt"/>
                <a:ea typeface="ＭＳ Ｐゴシック" charset="-128"/>
              </a:defRPr>
            </a:lvl3pPr>
            <a:lvl4pPr marL="1371600" indent="0" algn="ctr" rtl="0" eaLnBrk="0" fontAlgn="base" hangingPunct="0">
              <a:spcBef>
                <a:spcPct val="20000"/>
              </a:spcBef>
              <a:spcAft>
                <a:spcPct val="0"/>
              </a:spcAft>
              <a:buNone/>
              <a:defRPr>
                <a:solidFill>
                  <a:schemeClr val="tx1"/>
                </a:solidFill>
                <a:latin typeface="+mn-lt"/>
                <a:ea typeface="ＭＳ Ｐゴシック" charset="-128"/>
              </a:defRPr>
            </a:lvl4pPr>
            <a:lvl5pPr marL="1828800" indent="0" algn="ctr" rtl="0" eaLnBrk="0" fontAlgn="base" hangingPunct="0">
              <a:spcBef>
                <a:spcPct val="20000"/>
              </a:spcBef>
              <a:spcAft>
                <a:spcPct val="0"/>
              </a:spcAft>
              <a:buNone/>
              <a:defRPr>
                <a:solidFill>
                  <a:schemeClr val="tx1"/>
                </a:solidFill>
                <a:latin typeface="+mn-lt"/>
                <a:ea typeface="ＭＳ Ｐゴシック" charset="-128"/>
              </a:defRPr>
            </a:lvl5pPr>
            <a:lvl6pPr marL="2286000" indent="0" algn="ctr" rtl="0" fontAlgn="base">
              <a:spcBef>
                <a:spcPct val="20000"/>
              </a:spcBef>
              <a:spcAft>
                <a:spcPct val="0"/>
              </a:spcAft>
              <a:buNone/>
              <a:defRPr>
                <a:solidFill>
                  <a:schemeClr val="tx1"/>
                </a:solidFill>
                <a:latin typeface="+mn-lt"/>
                <a:ea typeface="ＭＳ Ｐゴシック" charset="-128"/>
              </a:defRPr>
            </a:lvl6pPr>
            <a:lvl7pPr marL="2743200" indent="0" algn="ctr" rtl="0" fontAlgn="base">
              <a:spcBef>
                <a:spcPct val="20000"/>
              </a:spcBef>
              <a:spcAft>
                <a:spcPct val="0"/>
              </a:spcAft>
              <a:buNone/>
              <a:defRPr>
                <a:solidFill>
                  <a:schemeClr val="tx1"/>
                </a:solidFill>
                <a:latin typeface="+mn-lt"/>
                <a:ea typeface="ＭＳ Ｐゴシック" charset="-128"/>
              </a:defRPr>
            </a:lvl7pPr>
            <a:lvl8pPr marL="3200400" indent="0" algn="ctr" rtl="0" fontAlgn="base">
              <a:spcBef>
                <a:spcPct val="20000"/>
              </a:spcBef>
              <a:spcAft>
                <a:spcPct val="0"/>
              </a:spcAft>
              <a:buNone/>
              <a:defRPr>
                <a:solidFill>
                  <a:schemeClr val="tx1"/>
                </a:solidFill>
                <a:latin typeface="+mn-lt"/>
                <a:ea typeface="ＭＳ Ｐゴシック" charset="-128"/>
              </a:defRPr>
            </a:lvl8pPr>
            <a:lvl9pPr marL="3657600" indent="0" algn="ctr" rtl="0" fontAlgn="base">
              <a:spcBef>
                <a:spcPct val="20000"/>
              </a:spcBef>
              <a:spcAft>
                <a:spcPct val="0"/>
              </a:spcAft>
              <a:buNone/>
              <a:defRPr>
                <a:solidFill>
                  <a:schemeClr val="tx1"/>
                </a:solidFill>
                <a:latin typeface="+mn-lt"/>
                <a:ea typeface="ＭＳ Ｐゴシック"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rPr>
              <a:t>Last edit in spring ’</a:t>
            </a:r>
            <a:r>
              <a:rPr kumimoji="0" lang="en-US" altLang="ja-JP" sz="1400"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rPr>
              <a:t>23. Unchanged (but with slight edits) </a:t>
            </a:r>
            <a:r>
              <a:rPr lang="en-US" altLang="ja-JP" sz="1400" b="0" dirty="0">
                <a:solidFill>
                  <a:srgbClr val="000000"/>
                </a:solidFill>
                <a:latin typeface="Arial"/>
                <a:ea typeface="ＭＳ Ｐゴシック" panose="020B0600070205080204" pitchFamily="34" charset="-128"/>
              </a:rPr>
              <a:t>from </a:t>
            </a:r>
            <a:r>
              <a:rPr kumimoji="0" lang="en-US" altLang="ja-JP" sz="1400"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rPr>
              <a:t>22m6b &amp; 2021’s M6b [which has a video]. </a:t>
            </a:r>
            <a:endParaRPr kumimoji="0" lang="en-US" altLang="x-none" sz="1400" b="0" i="0" u="none" strike="noStrike" kern="0" cap="none" spc="0" normalizeH="0" baseline="0" noProof="0" dirty="0">
              <a:ln>
                <a:noFill/>
              </a:ln>
              <a:solidFill>
                <a:srgbClr val="000000"/>
              </a:solidFill>
              <a:effectLst/>
              <a:uLnTx/>
              <a:uFillTx/>
              <a:latin typeface="Arial"/>
              <a:ea typeface="ＭＳ Ｐゴシック" charset="-128"/>
            </a:endParaRPr>
          </a:p>
        </p:txBody>
      </p:sp>
    </p:spTree>
    <p:extLst>
      <p:ext uri="{BB962C8B-B14F-4D97-AF65-F5344CB8AC3E}">
        <p14:creationId xmlns:p14="http://schemas.microsoft.com/office/powerpoint/2010/main" val="4225205590"/>
      </p:ext>
    </p:extLst>
  </p:cSld>
  <p:clrMapOvr>
    <a:masterClrMapping/>
  </p:clrMapOvr>
  <mc:AlternateContent xmlns:mc="http://schemas.openxmlformats.org/markup-compatibility/2006" xmlns:p14="http://schemas.microsoft.com/office/powerpoint/2010/main">
    <mc:Choice Requires="p14">
      <p:transition spd="slow" p14:dur="2000" advTm="32048"/>
    </mc:Choice>
    <mc:Fallback xmlns="">
      <p:transition spd="slow" advTm="3204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437416" y="4806724"/>
            <a:ext cx="3339193" cy="1194026"/>
            <a:chOff x="2166257" y="740229"/>
            <a:chExt cx="4452257" cy="1592035"/>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r="2216"/>
            <a:stretch/>
          </p:blipFill>
          <p:spPr>
            <a:xfrm>
              <a:off x="2166257" y="846364"/>
              <a:ext cx="4321629" cy="1485900"/>
            </a:xfrm>
            <a:prstGeom prst="rect">
              <a:avLst/>
            </a:prstGeom>
          </p:spPr>
        </p:pic>
        <p:sp>
          <p:nvSpPr>
            <p:cNvPr id="3" name="TextBox 2"/>
            <p:cNvSpPr txBox="1"/>
            <p:nvPr/>
          </p:nvSpPr>
          <p:spPr>
            <a:xfrm>
              <a:off x="6161314" y="740229"/>
              <a:ext cx="457200" cy="415499"/>
            </a:xfrm>
            <a:prstGeom prst="rect">
              <a:avLst/>
            </a:prstGeom>
            <a:solidFill>
              <a:schemeClr val="bg1"/>
            </a:solidFill>
          </p:spPr>
          <p:txBody>
            <a:bodyPr wrap="square" rtlCol="0">
              <a:spAutoFit/>
            </a:bodyPr>
            <a:lstStyle/>
            <a:p>
              <a:pPr defTabSz="685783"/>
              <a:endParaRPr lang="en-US" sz="1425">
                <a:ea typeface="+mn-ea"/>
              </a:endParaRPr>
            </a:p>
          </p:txBody>
        </p:sp>
      </p:grpSp>
      <p:sp>
        <p:nvSpPr>
          <p:cNvPr id="5" name="Title 1"/>
          <p:cNvSpPr txBox="1">
            <a:spLocks/>
          </p:cNvSpPr>
          <p:nvPr/>
        </p:nvSpPr>
        <p:spPr>
          <a:xfrm>
            <a:off x="620486" y="936512"/>
            <a:ext cx="8417378" cy="609600"/>
          </a:xfrm>
          <a:prstGeom prst="rect">
            <a:avLst/>
          </a:prstGeom>
        </p:spPr>
        <p:txBody>
          <a:bodyPr lIns="68579" tIns="34289" rIns="68579" bIns="34289" rtlCol="0">
            <a:noAutofit/>
          </a:bodyPr>
          <a:lst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a:lstStyle>
          <a:p>
            <a:pPr algn="l" defTabSz="681038" eaLnBrk="1" fontAlgn="auto" hangingPunct="1">
              <a:spcAft>
                <a:spcPts val="0"/>
              </a:spcAft>
              <a:defRPr/>
            </a:pPr>
            <a:r>
              <a:rPr lang="en-US" sz="2700" b="0" dirty="0">
                <a:latin typeface="Helvetica Neue" charset="0"/>
                <a:ea typeface="Helvetica Neue" charset="0"/>
                <a:cs typeface="Helvetica Neue" charset="0"/>
              </a:rPr>
              <a:t>PCAWG : most comprehensive resource for </a:t>
            </a:r>
            <a:br>
              <a:rPr lang="en-US" sz="2700" b="0" dirty="0">
                <a:latin typeface="Helvetica Neue" charset="0"/>
                <a:ea typeface="Helvetica Neue" charset="0"/>
                <a:cs typeface="Helvetica Neue" charset="0"/>
              </a:rPr>
            </a:br>
            <a:r>
              <a:rPr lang="en-US" sz="2700" b="0" dirty="0">
                <a:latin typeface="Helvetica Neue" charset="0"/>
                <a:ea typeface="Helvetica Neue" charset="0"/>
                <a:cs typeface="Helvetica Neue" charset="0"/>
              </a:rPr>
              <a:t>cancer whole genome analysis</a:t>
            </a:r>
          </a:p>
        </p:txBody>
      </p:sp>
      <p:sp>
        <p:nvSpPr>
          <p:cNvPr id="6" name="TextBox 5"/>
          <p:cNvSpPr txBox="1"/>
          <p:nvPr/>
        </p:nvSpPr>
        <p:spPr>
          <a:xfrm>
            <a:off x="5452574" y="1994795"/>
            <a:ext cx="3324034" cy="2727668"/>
          </a:xfrm>
          <a:prstGeom prst="rect">
            <a:avLst/>
          </a:prstGeom>
          <a:noFill/>
        </p:spPr>
        <p:txBody>
          <a:bodyPr wrap="square" lIns="68579" tIns="34289" rIns="68579" bIns="34289" rtlCol="0">
            <a:spAutoFit/>
          </a:bodyPr>
          <a:lstStyle/>
          <a:p>
            <a:pPr defTabSz="685783"/>
            <a:r>
              <a:rPr lang="en-US" sz="1425" dirty="0">
                <a:ea typeface="+mn-ea"/>
              </a:rPr>
              <a:t>Project Goals:</a:t>
            </a:r>
          </a:p>
          <a:p>
            <a:pPr defTabSz="685783"/>
            <a:endParaRPr lang="en-US" sz="1425" dirty="0">
              <a:ea typeface="+mn-ea"/>
            </a:endParaRPr>
          </a:p>
          <a:p>
            <a:pPr marL="214308" indent="-214308" defTabSz="685783">
              <a:buFont typeface="Arial" charset="0"/>
              <a:buChar char="•"/>
            </a:pPr>
            <a:r>
              <a:rPr lang="en-US" sz="1425" dirty="0">
                <a:ea typeface="+mn-ea"/>
              </a:rPr>
              <a:t>To understand role of non-coding regions of cancer genomes in disease progression.</a:t>
            </a:r>
          </a:p>
          <a:p>
            <a:pPr marL="214308" indent="-214308" defTabSz="685783">
              <a:buFont typeface="Arial" charset="0"/>
              <a:buChar char="•"/>
            </a:pPr>
            <a:r>
              <a:rPr lang="en-US" sz="1600" dirty="0">
                <a:ea typeface="+mn-ea"/>
              </a:rPr>
              <a:t>Union of TCGA-ICGC efforts </a:t>
            </a:r>
          </a:p>
          <a:p>
            <a:pPr marL="214308" indent="-214308" defTabSz="685783">
              <a:buFont typeface="Arial" charset="0"/>
              <a:buChar char="•"/>
            </a:pPr>
            <a:endParaRPr lang="en-US" sz="1425" dirty="0">
              <a:ea typeface="+mn-ea"/>
            </a:endParaRPr>
          </a:p>
          <a:p>
            <a:pPr marL="214308" indent="-214308" defTabSz="685783">
              <a:buFont typeface="Arial" charset="0"/>
              <a:buChar char="•"/>
            </a:pPr>
            <a:r>
              <a:rPr lang="en-US" sz="1425" dirty="0">
                <a:ea typeface="+mn-ea"/>
              </a:rPr>
              <a:t>Jointly analyzing ~2800 whole genome tumor/normal pairs</a:t>
            </a:r>
          </a:p>
          <a:p>
            <a:pPr marL="557199" lvl="1" indent="-214308" defTabSz="685783">
              <a:buFont typeface="Wingdings" charset="2"/>
              <a:buChar char="Ø"/>
            </a:pPr>
            <a:r>
              <a:rPr lang="en-US" sz="1425" dirty="0">
                <a:ea typeface="+mn-ea"/>
              </a:rPr>
              <a:t>&gt; 580 researchers	</a:t>
            </a:r>
          </a:p>
          <a:p>
            <a:pPr marL="557199" lvl="1" indent="-214308" defTabSz="685783">
              <a:buFont typeface="Wingdings" charset="2"/>
              <a:buChar char="Ø"/>
            </a:pPr>
            <a:r>
              <a:rPr lang="en-US" sz="1425" dirty="0">
                <a:ea typeface="+mn-ea"/>
              </a:rPr>
              <a:t>16 thematic working groups</a:t>
            </a:r>
          </a:p>
          <a:p>
            <a:pPr marL="557199" lvl="1" indent="-214308" defTabSz="685783">
              <a:buFont typeface="Wingdings" charset="2"/>
              <a:buChar char="Ø"/>
            </a:pPr>
            <a:r>
              <a:rPr lang="en-US" sz="1425" dirty="0">
                <a:ea typeface="+mn-ea"/>
              </a:rPr>
              <a:t>~30M total somatic SNVs</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1753" y="2189922"/>
            <a:ext cx="5054770" cy="1841099"/>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5684" y="4031019"/>
            <a:ext cx="5075681" cy="1008765"/>
          </a:xfrm>
          <a:prstGeom prst="rect">
            <a:avLst/>
          </a:prstGeom>
        </p:spPr>
      </p:pic>
      <p:sp>
        <p:nvSpPr>
          <p:cNvPr id="12" name="Shape 198"/>
          <p:cNvSpPr/>
          <p:nvPr/>
        </p:nvSpPr>
        <p:spPr>
          <a:xfrm>
            <a:off x="497001" y="5322013"/>
            <a:ext cx="3209584" cy="386371"/>
          </a:xfrm>
          <a:prstGeom prst="rect">
            <a:avLst/>
          </a:prstGeom>
          <a:noFill/>
          <a:ln>
            <a:noFill/>
          </a:ln>
        </p:spPr>
        <p:txBody>
          <a:bodyPr wrap="square" lIns="68567" tIns="34274" rIns="68567" bIns="34274" anchor="t" anchorCtr="0">
            <a:noAutofit/>
          </a:bodyPr>
          <a:lstStyle/>
          <a:p>
            <a:pPr defTabSz="685783">
              <a:buSzPct val="25000"/>
            </a:pPr>
            <a:r>
              <a:rPr lang="en-US" sz="900" dirty="0">
                <a:solidFill>
                  <a:srgbClr val="808080"/>
                </a:solidFill>
                <a:latin typeface="Helvetica"/>
                <a:ea typeface="Helvetica Neue"/>
                <a:cs typeface="Helvetica"/>
                <a:sym typeface="Helvetica Neue"/>
              </a:rPr>
              <a:t>Adapted from Campbell et. al.</a:t>
            </a:r>
            <a:r>
              <a:rPr lang="en" sz="900" dirty="0">
                <a:solidFill>
                  <a:srgbClr val="808080"/>
                </a:solidFill>
                <a:latin typeface="Helvetica"/>
                <a:ea typeface="Helvetica Neue"/>
                <a:cs typeface="Helvetica"/>
                <a:sym typeface="Helvetica Neue"/>
              </a:rPr>
              <a:t>, </a:t>
            </a:r>
            <a:r>
              <a:rPr lang="en-US" sz="900" dirty="0" err="1">
                <a:solidFill>
                  <a:srgbClr val="808080"/>
                </a:solidFill>
                <a:latin typeface="Helvetica"/>
                <a:ea typeface="Helvetica Neue"/>
                <a:cs typeface="Helvetica"/>
                <a:sym typeface="Helvetica Neue"/>
              </a:rPr>
              <a:t>bioRxiv</a:t>
            </a:r>
            <a:r>
              <a:rPr lang="en-US" sz="900" dirty="0">
                <a:solidFill>
                  <a:srgbClr val="808080"/>
                </a:solidFill>
                <a:latin typeface="Helvetica"/>
                <a:ea typeface="Helvetica Neue"/>
                <a:cs typeface="Helvetica"/>
                <a:sym typeface="Helvetica Neue"/>
              </a:rPr>
              <a:t> (</a:t>
            </a:r>
            <a:r>
              <a:rPr lang="mr-IN" sz="900" dirty="0">
                <a:solidFill>
                  <a:srgbClr val="808080"/>
                </a:solidFill>
                <a:latin typeface="Helvetica"/>
                <a:ea typeface="Helvetica Neue"/>
                <a:cs typeface="Helvetica"/>
                <a:sym typeface="Helvetica Neue"/>
              </a:rPr>
              <a:t>’</a:t>
            </a:r>
            <a:r>
              <a:rPr lang="en" sz="900" dirty="0">
                <a:solidFill>
                  <a:srgbClr val="808080"/>
                </a:solidFill>
                <a:latin typeface="Helvetica"/>
                <a:ea typeface="Helvetica Neue"/>
                <a:cs typeface="Helvetica"/>
                <a:sym typeface="Helvetica Neue"/>
              </a:rPr>
              <a:t>1</a:t>
            </a:r>
            <a:r>
              <a:rPr lang="en-US" sz="900" dirty="0">
                <a:solidFill>
                  <a:srgbClr val="808080"/>
                </a:solidFill>
                <a:latin typeface="Helvetica"/>
                <a:ea typeface="Helvetica Neue"/>
                <a:cs typeface="Helvetica"/>
                <a:sym typeface="Helvetica Neue"/>
              </a:rPr>
              <a:t>7). </a:t>
            </a:r>
            <a:br>
              <a:rPr lang="en-US" sz="900" dirty="0">
                <a:solidFill>
                  <a:srgbClr val="808080"/>
                </a:solidFill>
                <a:latin typeface="Helvetica"/>
                <a:ea typeface="Helvetica Neue"/>
                <a:cs typeface="Helvetica"/>
                <a:sym typeface="Helvetica Neue"/>
              </a:rPr>
            </a:br>
            <a:r>
              <a:rPr lang="en-US" sz="900" dirty="0">
                <a:solidFill>
                  <a:srgbClr val="808080"/>
                </a:solidFill>
                <a:latin typeface="Helvetica"/>
                <a:ea typeface="Helvetica Neue"/>
                <a:cs typeface="Helvetica"/>
                <a:sym typeface="Helvetica Neue"/>
              </a:rPr>
              <a:t>Now published as Nature 578: 82–93 (2020)</a:t>
            </a:r>
          </a:p>
          <a:p>
            <a:pPr defTabSz="685783">
              <a:buSzPct val="25000"/>
            </a:pPr>
            <a:endParaRPr lang="en-US" sz="900" dirty="0">
              <a:solidFill>
                <a:srgbClr val="808080"/>
              </a:solidFill>
              <a:latin typeface="Helvetica"/>
              <a:ea typeface="Helvetica Neue"/>
              <a:cs typeface="Helvetica"/>
              <a:sym typeface="Helvetica Neue"/>
            </a:endParaRPr>
          </a:p>
          <a:p>
            <a:pPr defTabSz="685783">
              <a:buSzPct val="25000"/>
            </a:pPr>
            <a:endParaRPr lang="en" sz="900" dirty="0">
              <a:solidFill>
                <a:srgbClr val="808080"/>
              </a:solidFill>
              <a:latin typeface="Helvetica"/>
              <a:ea typeface="Helvetica Neue"/>
              <a:cs typeface="Helvetica"/>
              <a:sym typeface="Helvetica Neue"/>
            </a:endParaRPr>
          </a:p>
        </p:txBody>
      </p:sp>
    </p:spTree>
    <p:extLst>
      <p:ext uri="{BB962C8B-B14F-4D97-AF65-F5344CB8AC3E}">
        <p14:creationId xmlns:p14="http://schemas.microsoft.com/office/powerpoint/2010/main" val="337693889"/>
      </p:ext>
    </p:extLst>
  </p:cSld>
  <p:clrMapOvr>
    <a:masterClrMapping/>
  </p:clrMapOvr>
  <mc:AlternateContent xmlns:mc="http://schemas.openxmlformats.org/markup-compatibility/2006" xmlns:p14="http://schemas.microsoft.com/office/powerpoint/2010/main">
    <mc:Choice Requires="p14">
      <p:transition spd="slow" p14:dur="2000" advTm="31321"/>
    </mc:Choice>
    <mc:Fallback xmlns="">
      <p:transition spd="slow" advTm="31321"/>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27E807-F8DE-A949-BB0C-AD4A900B1DB2}"/>
              </a:ext>
            </a:extLst>
          </p:cNvPr>
          <p:cNvPicPr>
            <a:picLocks noChangeAspect="1"/>
          </p:cNvPicPr>
          <p:nvPr/>
        </p:nvPicPr>
        <p:blipFill>
          <a:blip r:embed="rId2"/>
          <a:stretch>
            <a:fillRect/>
          </a:stretch>
        </p:blipFill>
        <p:spPr>
          <a:xfrm>
            <a:off x="342150" y="0"/>
            <a:ext cx="4343400" cy="6858000"/>
          </a:xfrm>
          <a:prstGeom prst="rect">
            <a:avLst/>
          </a:prstGeom>
        </p:spPr>
      </p:pic>
      <p:sp>
        <p:nvSpPr>
          <p:cNvPr id="3" name="Shape 198">
            <a:extLst>
              <a:ext uri="{FF2B5EF4-FFF2-40B4-BE49-F238E27FC236}">
                <a16:creationId xmlns:a16="http://schemas.microsoft.com/office/drawing/2014/main" id="{DA40B092-8A1A-A84B-A673-2A3148FC56F9}"/>
              </a:ext>
            </a:extLst>
          </p:cNvPr>
          <p:cNvSpPr/>
          <p:nvPr/>
        </p:nvSpPr>
        <p:spPr>
          <a:xfrm>
            <a:off x="6493067" y="6514911"/>
            <a:ext cx="3209584" cy="386371"/>
          </a:xfrm>
          <a:prstGeom prst="rect">
            <a:avLst/>
          </a:prstGeom>
          <a:noFill/>
          <a:ln>
            <a:noFill/>
          </a:ln>
        </p:spPr>
        <p:txBody>
          <a:bodyPr wrap="square" lIns="68567" tIns="34274" rIns="68567" bIns="34274" anchor="t" anchorCtr="0">
            <a:noAutofit/>
          </a:bodyPr>
          <a:lstStyle/>
          <a:p>
            <a:pPr defTabSz="685783">
              <a:buSzPct val="25000"/>
            </a:pPr>
            <a:r>
              <a:rPr lang="en-US" sz="1600" dirty="0">
                <a:solidFill>
                  <a:srgbClr val="808080"/>
                </a:solidFill>
                <a:latin typeface="Helvetica"/>
                <a:ea typeface="Helvetica Neue"/>
                <a:cs typeface="Helvetica"/>
                <a:sym typeface="Helvetica Neue"/>
              </a:rPr>
              <a:t>Nature 578: 82–93 (2020)</a:t>
            </a:r>
          </a:p>
          <a:p>
            <a:pPr defTabSz="685783">
              <a:buSzPct val="25000"/>
            </a:pPr>
            <a:endParaRPr lang="en-US" sz="1600" dirty="0">
              <a:solidFill>
                <a:srgbClr val="808080"/>
              </a:solidFill>
              <a:latin typeface="Helvetica"/>
              <a:ea typeface="Helvetica Neue"/>
              <a:cs typeface="Helvetica"/>
              <a:sym typeface="Helvetica Neue"/>
            </a:endParaRPr>
          </a:p>
          <a:p>
            <a:pPr defTabSz="685783">
              <a:buSzPct val="25000"/>
            </a:pPr>
            <a:endParaRPr lang="en" sz="1600" dirty="0">
              <a:solidFill>
                <a:srgbClr val="808080"/>
              </a:solidFill>
              <a:latin typeface="Helvetica"/>
              <a:ea typeface="Helvetica Neue"/>
              <a:cs typeface="Helvetica"/>
              <a:sym typeface="Helvetica Neue"/>
            </a:endParaRPr>
          </a:p>
        </p:txBody>
      </p:sp>
      <p:sp>
        <p:nvSpPr>
          <p:cNvPr id="4" name="TextBox 3">
            <a:extLst>
              <a:ext uri="{FF2B5EF4-FFF2-40B4-BE49-F238E27FC236}">
                <a16:creationId xmlns:a16="http://schemas.microsoft.com/office/drawing/2014/main" id="{B949A2F8-E441-5940-9B00-3F1FD5EA2744}"/>
              </a:ext>
            </a:extLst>
          </p:cNvPr>
          <p:cNvSpPr txBox="1"/>
          <p:nvPr/>
        </p:nvSpPr>
        <p:spPr>
          <a:xfrm>
            <a:off x="5186728" y="149903"/>
            <a:ext cx="3834511" cy="1569660"/>
          </a:xfrm>
          <a:prstGeom prst="rect">
            <a:avLst/>
          </a:prstGeom>
          <a:noFill/>
        </p:spPr>
        <p:txBody>
          <a:bodyPr wrap="none" rtlCol="0">
            <a:spAutoFit/>
          </a:bodyPr>
          <a:lstStyle/>
          <a:p>
            <a:r>
              <a:rPr lang="en-US" sz="3200" dirty="0"/>
              <a:t>PCAWG Summary </a:t>
            </a:r>
            <a:br>
              <a:rPr lang="en-US" sz="3200" dirty="0"/>
            </a:br>
            <a:r>
              <a:rPr lang="en-US" sz="3200" dirty="0"/>
              <a:t>Variant Totals </a:t>
            </a:r>
          </a:p>
          <a:p>
            <a:r>
              <a:rPr lang="en-US" sz="3200" dirty="0"/>
              <a:t>by Cancer</a:t>
            </a:r>
          </a:p>
        </p:txBody>
      </p:sp>
    </p:spTree>
    <p:extLst>
      <p:ext uri="{BB962C8B-B14F-4D97-AF65-F5344CB8AC3E}">
        <p14:creationId xmlns:p14="http://schemas.microsoft.com/office/powerpoint/2010/main" val="2500970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Title 1"/>
          <p:cNvSpPr>
            <a:spLocks noGrp="1"/>
          </p:cNvSpPr>
          <p:nvPr>
            <p:ph type="title"/>
          </p:nvPr>
        </p:nvSpPr>
        <p:spPr>
          <a:xfrm>
            <a:off x="2138363" y="138113"/>
            <a:ext cx="4881562" cy="1143000"/>
          </a:xfrm>
        </p:spPr>
        <p:txBody>
          <a:bodyPr lIns="0" rIns="0"/>
          <a:lstStyle/>
          <a:p>
            <a:r>
              <a:rPr lang="en-US" altLang="en-US" sz="3800">
                <a:solidFill>
                  <a:srgbClr val="000090"/>
                </a:solidFill>
                <a:latin typeface="Arial" charset="0"/>
                <a:ea typeface="ＭＳ Ｐゴシック" charset="-128"/>
              </a:rPr>
              <a:t>1000G SV </a:t>
            </a:r>
            <a:br>
              <a:rPr lang="en-US" altLang="en-US" sz="3800">
                <a:solidFill>
                  <a:srgbClr val="000090"/>
                </a:solidFill>
                <a:latin typeface="Arial" charset="0"/>
                <a:ea typeface="ＭＳ Ｐゴシック" charset="-128"/>
              </a:rPr>
            </a:br>
            <a:r>
              <a:rPr lang="en-US" altLang="en-US" sz="3800">
                <a:solidFill>
                  <a:srgbClr val="000090"/>
                </a:solidFill>
                <a:latin typeface="Arial" charset="0"/>
                <a:ea typeface="ＭＳ Ｐゴシック" charset="-128"/>
              </a:rPr>
              <a:t>(Pilot, </a:t>
            </a:r>
            <a:r>
              <a:rPr lang="en-US" altLang="en-US" sz="3800" b="1">
                <a:solidFill>
                  <a:srgbClr val="000090"/>
                </a:solidFill>
                <a:latin typeface="Arial" charset="0"/>
                <a:ea typeface="ＭＳ Ｐゴシック" charset="-128"/>
              </a:rPr>
              <a:t>Phase I</a:t>
            </a:r>
            <a:r>
              <a:rPr lang="en-US" altLang="en-US" sz="3800">
                <a:solidFill>
                  <a:srgbClr val="000090"/>
                </a:solidFill>
                <a:latin typeface="Arial" charset="0"/>
                <a:ea typeface="ＭＳ Ｐゴシック" charset="-128"/>
              </a:rPr>
              <a:t> &amp; III)</a:t>
            </a:r>
          </a:p>
        </p:txBody>
      </p:sp>
      <p:sp>
        <p:nvSpPr>
          <p:cNvPr id="404483" name="TextBox 6"/>
          <p:cNvSpPr txBox="1">
            <a:spLocks noChangeArrowheads="1"/>
          </p:cNvSpPr>
          <p:nvPr/>
        </p:nvSpPr>
        <p:spPr bwMode="auto">
          <a:xfrm>
            <a:off x="1522413" y="2249488"/>
            <a:ext cx="18415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a:solidFill>
                <a:srgbClr val="000000"/>
              </a:solidFill>
            </a:endParaRPr>
          </a:p>
        </p:txBody>
      </p:sp>
      <p:sp>
        <p:nvSpPr>
          <p:cNvPr id="404484" name="TextBox 10"/>
          <p:cNvSpPr txBox="1">
            <a:spLocks noChangeArrowheads="1"/>
          </p:cNvSpPr>
          <p:nvPr/>
        </p:nvSpPr>
        <p:spPr bwMode="auto">
          <a:xfrm>
            <a:off x="0" y="6581775"/>
            <a:ext cx="564991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rPr>
              <a:t>[1000 Genomes Consortium, Nature (2010, 2012); Mills et al., Nature (2011)]</a:t>
            </a:r>
          </a:p>
        </p:txBody>
      </p:sp>
      <p:pic>
        <p:nvPicPr>
          <p:cNvPr id="40448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30148" y="1560653"/>
            <a:ext cx="3683703" cy="472974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ransition spd="slow" advTm="45859"/>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80708" y="163698"/>
            <a:ext cx="8426450" cy="615553"/>
          </a:xfrm>
          <a:prstGeom prst="rect">
            <a:avLst/>
          </a:prstGeom>
        </p:spPr>
        <p:txBody>
          <a:bodyPr vert="horz" wrap="square" lIns="0" tIns="0" rIns="0" bIns="0" rtlCol="0">
            <a:spAutoFit/>
          </a:bodyPr>
          <a:lstStyle/>
          <a:p>
            <a:pPr marL="12700" defTabSz="457200" fontAlgn="auto">
              <a:spcBef>
                <a:spcPts val="0"/>
              </a:spcBef>
              <a:spcAft>
                <a:spcPts val="0"/>
              </a:spcAft>
            </a:pPr>
            <a:r>
              <a:rPr sz="4000" b="0" dirty="0">
                <a:solidFill>
                  <a:prstClr val="black"/>
                </a:solidFill>
                <a:latin typeface="Calibri"/>
                <a:ea typeface="+mn-ea"/>
                <a:cs typeface="Calibri"/>
              </a:rPr>
              <a:t>Su</a:t>
            </a:r>
            <a:r>
              <a:rPr sz="4000" b="0" spc="-40" dirty="0">
                <a:solidFill>
                  <a:prstClr val="black"/>
                </a:solidFill>
                <a:latin typeface="Calibri"/>
                <a:ea typeface="+mn-ea"/>
                <a:cs typeface="Calibri"/>
              </a:rPr>
              <a:t>mm</a:t>
            </a:r>
            <a:r>
              <a:rPr sz="4000" b="0" spc="-20" dirty="0">
                <a:solidFill>
                  <a:prstClr val="black"/>
                </a:solidFill>
                <a:latin typeface="Calibri"/>
                <a:ea typeface="+mn-ea"/>
                <a:cs typeface="Calibri"/>
              </a:rPr>
              <a:t>ary</a:t>
            </a:r>
            <a:r>
              <a:rPr sz="4000" b="0" dirty="0">
                <a:solidFill>
                  <a:prstClr val="black"/>
                </a:solidFill>
                <a:latin typeface="Calibri"/>
                <a:ea typeface="+mn-ea"/>
                <a:cs typeface="Calibri"/>
              </a:rPr>
              <a:t> </a:t>
            </a:r>
            <a:r>
              <a:rPr lang="en-US" sz="4000" b="0" dirty="0">
                <a:solidFill>
                  <a:prstClr val="black"/>
                </a:solidFill>
                <a:latin typeface="Calibri"/>
                <a:ea typeface="+mn-ea"/>
                <a:cs typeface="Calibri"/>
              </a:rPr>
              <a:t>Stats </a:t>
            </a:r>
            <a:r>
              <a:rPr sz="4000" b="0" spc="-5" dirty="0">
                <a:solidFill>
                  <a:prstClr val="black"/>
                </a:solidFill>
                <a:latin typeface="Calibri"/>
                <a:ea typeface="+mn-ea"/>
                <a:cs typeface="Calibri"/>
              </a:rPr>
              <a:t>o</a:t>
            </a:r>
            <a:r>
              <a:rPr sz="4000" b="0" dirty="0">
                <a:solidFill>
                  <a:prstClr val="black"/>
                </a:solidFill>
                <a:latin typeface="Calibri"/>
                <a:ea typeface="+mn-ea"/>
                <a:cs typeface="Calibri"/>
              </a:rPr>
              <a:t>f </a:t>
            </a:r>
            <a:r>
              <a:rPr sz="4000" b="0" spc="-30" dirty="0">
                <a:solidFill>
                  <a:prstClr val="black"/>
                </a:solidFill>
                <a:latin typeface="Calibri"/>
                <a:ea typeface="+mn-ea"/>
                <a:cs typeface="Calibri"/>
              </a:rPr>
              <a:t>1000</a:t>
            </a:r>
            <a:r>
              <a:rPr sz="4000" b="0" spc="-25" dirty="0">
                <a:solidFill>
                  <a:prstClr val="black"/>
                </a:solidFill>
                <a:latin typeface="Calibri"/>
                <a:ea typeface="+mn-ea"/>
                <a:cs typeface="Calibri"/>
              </a:rPr>
              <a:t>GP</a:t>
            </a:r>
            <a:r>
              <a:rPr sz="4000" b="0" dirty="0">
                <a:solidFill>
                  <a:prstClr val="black"/>
                </a:solidFill>
                <a:latin typeface="Calibri"/>
                <a:ea typeface="+mn-ea"/>
                <a:cs typeface="Calibri"/>
              </a:rPr>
              <a:t> SV </a:t>
            </a:r>
            <a:r>
              <a:rPr sz="4000" b="0" spc="-25" dirty="0">
                <a:solidFill>
                  <a:prstClr val="black"/>
                </a:solidFill>
                <a:latin typeface="Calibri"/>
                <a:ea typeface="+mn-ea"/>
                <a:cs typeface="Calibri"/>
              </a:rPr>
              <a:t>P</a:t>
            </a:r>
            <a:r>
              <a:rPr sz="4000" b="0" dirty="0">
                <a:solidFill>
                  <a:prstClr val="black"/>
                </a:solidFill>
                <a:latin typeface="Calibri"/>
                <a:ea typeface="+mn-ea"/>
                <a:cs typeface="Calibri"/>
              </a:rPr>
              <a:t>has</a:t>
            </a:r>
            <a:r>
              <a:rPr sz="4000" b="0" spc="-25" dirty="0">
                <a:solidFill>
                  <a:prstClr val="black"/>
                </a:solidFill>
                <a:latin typeface="Calibri"/>
                <a:ea typeface="+mn-ea"/>
                <a:cs typeface="Calibri"/>
              </a:rPr>
              <a:t>e3</a:t>
            </a:r>
            <a:endParaRPr sz="4000" b="0" dirty="0">
              <a:solidFill>
                <a:prstClr val="black"/>
              </a:solidFill>
              <a:latin typeface="Calibri"/>
              <a:ea typeface="+mn-ea"/>
              <a:cs typeface="Calibri"/>
            </a:endParaRPr>
          </a:p>
        </p:txBody>
      </p:sp>
      <p:sp>
        <p:nvSpPr>
          <p:cNvPr id="3" name="object 3"/>
          <p:cNvSpPr txBox="1"/>
          <p:nvPr/>
        </p:nvSpPr>
        <p:spPr>
          <a:xfrm>
            <a:off x="535939" y="4496245"/>
            <a:ext cx="5780405" cy="1967205"/>
          </a:xfrm>
          <a:prstGeom prst="rect">
            <a:avLst/>
          </a:prstGeom>
        </p:spPr>
        <p:txBody>
          <a:bodyPr vert="horz" wrap="square" lIns="0" tIns="0" rIns="0" bIns="0" rtlCol="0">
            <a:spAutoFit/>
          </a:bodyPr>
          <a:lstStyle/>
          <a:p>
            <a:pPr marL="12700" defTabSz="457200" fontAlgn="auto">
              <a:spcBef>
                <a:spcPts val="0"/>
              </a:spcBef>
              <a:spcAft>
                <a:spcPts val="0"/>
              </a:spcAft>
              <a:tabLst>
                <a:tab pos="354965" algn="l"/>
              </a:tabLst>
            </a:pPr>
            <a:r>
              <a:rPr sz="2800" b="0" dirty="0">
                <a:solidFill>
                  <a:prstClr val="black"/>
                </a:solidFill>
                <a:latin typeface="Arial"/>
                <a:ea typeface="+mn-ea"/>
                <a:cs typeface="Arial"/>
              </a:rPr>
              <a:t>•</a:t>
            </a:r>
            <a:r>
              <a:rPr sz="2800" b="0" dirty="0">
                <a:solidFill>
                  <a:prstClr val="black"/>
                </a:solidFill>
                <a:latin typeface="Helvetica"/>
                <a:ea typeface="+mn-ea"/>
                <a:cs typeface="Helvetica"/>
              </a:rPr>
              <a:t> 	</a:t>
            </a:r>
            <a:r>
              <a:rPr sz="2800" b="0" spc="-15" dirty="0">
                <a:solidFill>
                  <a:prstClr val="black"/>
                </a:solidFill>
                <a:latin typeface="Calibri"/>
                <a:ea typeface="+mn-ea"/>
                <a:cs typeface="Calibri"/>
              </a:rPr>
              <a:t>68,818</a:t>
            </a:r>
            <a:r>
              <a:rPr sz="2800" b="0" spc="-5" dirty="0">
                <a:solidFill>
                  <a:prstClr val="black"/>
                </a:solidFill>
                <a:latin typeface="Calibri"/>
                <a:ea typeface="+mn-ea"/>
                <a:cs typeface="Calibri"/>
              </a:rPr>
              <a:t> </a:t>
            </a:r>
            <a:r>
              <a:rPr sz="2800" b="0" dirty="0">
                <a:solidFill>
                  <a:prstClr val="black"/>
                </a:solidFill>
                <a:latin typeface="Calibri"/>
                <a:ea typeface="+mn-ea"/>
                <a:cs typeface="Calibri"/>
              </a:rPr>
              <a:t>SVs</a:t>
            </a:r>
          </a:p>
          <a:p>
            <a:pPr marL="12700" defTabSz="457200" fontAlgn="auto">
              <a:spcBef>
                <a:spcPts val="610"/>
              </a:spcBef>
              <a:spcAft>
                <a:spcPts val="0"/>
              </a:spcAft>
              <a:tabLst>
                <a:tab pos="354965" algn="l"/>
              </a:tabLst>
            </a:pPr>
            <a:r>
              <a:rPr sz="2800" b="0" dirty="0">
                <a:solidFill>
                  <a:prstClr val="black"/>
                </a:solidFill>
                <a:latin typeface="Arial"/>
                <a:ea typeface="+mn-ea"/>
                <a:cs typeface="Arial"/>
              </a:rPr>
              <a:t>•</a:t>
            </a:r>
            <a:r>
              <a:rPr sz="2800" b="0" dirty="0">
                <a:solidFill>
                  <a:prstClr val="black"/>
                </a:solidFill>
                <a:latin typeface="Helvetica"/>
                <a:ea typeface="+mn-ea"/>
                <a:cs typeface="Helvetica"/>
              </a:rPr>
              <a:t> 	</a:t>
            </a:r>
            <a:r>
              <a:rPr sz="2800" b="0" spc="-20" dirty="0">
                <a:solidFill>
                  <a:prstClr val="black"/>
                </a:solidFill>
                <a:latin typeface="Calibri"/>
                <a:ea typeface="+mn-ea"/>
                <a:cs typeface="Calibri"/>
              </a:rPr>
              <a:t>2</a:t>
            </a:r>
            <a:r>
              <a:rPr sz="2800" b="0" spc="-10" dirty="0">
                <a:solidFill>
                  <a:prstClr val="black"/>
                </a:solidFill>
                <a:latin typeface="Calibri"/>
                <a:ea typeface="+mn-ea"/>
                <a:cs typeface="Calibri"/>
              </a:rPr>
              <a:t>,</a:t>
            </a:r>
            <a:r>
              <a:rPr sz="2800" b="0" spc="-20" dirty="0">
                <a:solidFill>
                  <a:prstClr val="black"/>
                </a:solidFill>
                <a:latin typeface="Calibri"/>
                <a:ea typeface="+mn-ea"/>
                <a:cs typeface="Calibri"/>
              </a:rPr>
              <a:t>50</a:t>
            </a:r>
            <a:r>
              <a:rPr sz="2800" b="0" spc="-15" dirty="0">
                <a:solidFill>
                  <a:prstClr val="black"/>
                </a:solidFill>
                <a:latin typeface="Calibri"/>
                <a:ea typeface="+mn-ea"/>
                <a:cs typeface="Calibri"/>
              </a:rPr>
              <a:t>4</a:t>
            </a:r>
            <a:r>
              <a:rPr sz="2800" b="0" dirty="0">
                <a:solidFill>
                  <a:prstClr val="black"/>
                </a:solidFill>
                <a:latin typeface="Calibri"/>
                <a:ea typeface="+mn-ea"/>
                <a:cs typeface="Calibri"/>
              </a:rPr>
              <a:t> un</a:t>
            </a:r>
            <a:r>
              <a:rPr sz="2800" b="0" spc="-15" dirty="0">
                <a:solidFill>
                  <a:prstClr val="black"/>
                </a:solidFill>
                <a:latin typeface="Calibri"/>
                <a:ea typeface="+mn-ea"/>
                <a:cs typeface="Calibri"/>
              </a:rPr>
              <a:t>re</a:t>
            </a:r>
            <a:r>
              <a:rPr sz="2800" b="0" dirty="0">
                <a:solidFill>
                  <a:prstClr val="black"/>
                </a:solidFill>
                <a:latin typeface="Calibri"/>
                <a:ea typeface="+mn-ea"/>
                <a:cs typeface="Calibri"/>
              </a:rPr>
              <a:t>l</a:t>
            </a:r>
            <a:r>
              <a:rPr sz="2800" b="0" spc="-15" dirty="0">
                <a:solidFill>
                  <a:prstClr val="black"/>
                </a:solidFill>
                <a:latin typeface="Calibri"/>
                <a:ea typeface="+mn-ea"/>
                <a:cs typeface="Calibri"/>
              </a:rPr>
              <a:t>ate</a:t>
            </a:r>
            <a:r>
              <a:rPr sz="2800" b="0" dirty="0">
                <a:solidFill>
                  <a:prstClr val="black"/>
                </a:solidFill>
                <a:latin typeface="Calibri"/>
                <a:ea typeface="+mn-ea"/>
                <a:cs typeface="Calibri"/>
              </a:rPr>
              <a:t>d indi</a:t>
            </a:r>
            <a:r>
              <a:rPr sz="2800" b="0" spc="-15" dirty="0">
                <a:solidFill>
                  <a:prstClr val="black"/>
                </a:solidFill>
                <a:latin typeface="Calibri"/>
                <a:ea typeface="+mn-ea"/>
                <a:cs typeface="Calibri"/>
              </a:rPr>
              <a:t>v</a:t>
            </a:r>
            <a:r>
              <a:rPr sz="2800" b="0" dirty="0">
                <a:solidFill>
                  <a:prstClr val="black"/>
                </a:solidFill>
                <a:latin typeface="Calibri"/>
                <a:ea typeface="+mn-ea"/>
                <a:cs typeface="Calibri"/>
              </a:rPr>
              <a:t>iduals</a:t>
            </a:r>
          </a:p>
          <a:p>
            <a:pPr marL="12700" defTabSz="457200" fontAlgn="auto">
              <a:spcBef>
                <a:spcPts val="640"/>
              </a:spcBef>
              <a:spcAft>
                <a:spcPts val="0"/>
              </a:spcAft>
              <a:tabLst>
                <a:tab pos="354965" algn="l"/>
              </a:tabLst>
            </a:pPr>
            <a:r>
              <a:rPr sz="2800" b="0" dirty="0">
                <a:solidFill>
                  <a:prstClr val="black"/>
                </a:solidFill>
                <a:latin typeface="Arial"/>
                <a:ea typeface="+mn-ea"/>
                <a:cs typeface="Arial"/>
              </a:rPr>
              <a:t>•</a:t>
            </a:r>
            <a:r>
              <a:rPr sz="2800" b="0" dirty="0">
                <a:solidFill>
                  <a:prstClr val="black"/>
                </a:solidFill>
                <a:latin typeface="Helvetica"/>
                <a:ea typeface="+mn-ea"/>
                <a:cs typeface="Helvetica"/>
              </a:rPr>
              <a:t> 	</a:t>
            </a:r>
            <a:r>
              <a:rPr sz="2800" b="0" spc="-20" dirty="0">
                <a:solidFill>
                  <a:prstClr val="black"/>
                </a:solidFill>
                <a:latin typeface="Calibri"/>
                <a:ea typeface="+mn-ea"/>
                <a:cs typeface="Calibri"/>
              </a:rPr>
              <a:t>2</a:t>
            </a:r>
            <a:r>
              <a:rPr sz="2800" b="0" spc="-15" dirty="0">
                <a:solidFill>
                  <a:prstClr val="black"/>
                </a:solidFill>
                <a:latin typeface="Calibri"/>
                <a:ea typeface="+mn-ea"/>
                <a:cs typeface="Calibri"/>
              </a:rPr>
              <a:t>6</a:t>
            </a:r>
            <a:r>
              <a:rPr sz="2800" b="0" dirty="0">
                <a:solidFill>
                  <a:prstClr val="black"/>
                </a:solidFill>
                <a:latin typeface="Calibri"/>
                <a:ea typeface="+mn-ea"/>
                <a:cs typeface="Calibri"/>
              </a:rPr>
              <a:t> p</a:t>
            </a:r>
            <a:r>
              <a:rPr sz="2800" b="0" spc="-5" dirty="0">
                <a:solidFill>
                  <a:prstClr val="black"/>
                </a:solidFill>
                <a:latin typeface="Calibri"/>
                <a:ea typeface="+mn-ea"/>
                <a:cs typeface="Calibri"/>
              </a:rPr>
              <a:t>o</a:t>
            </a:r>
            <a:r>
              <a:rPr sz="2800" b="0" dirty="0">
                <a:solidFill>
                  <a:prstClr val="black"/>
                </a:solidFill>
                <a:latin typeface="Calibri"/>
                <a:ea typeface="+mn-ea"/>
                <a:cs typeface="Calibri"/>
              </a:rPr>
              <a:t>pul</a:t>
            </a:r>
            <a:r>
              <a:rPr sz="2800" b="0" spc="130" dirty="0">
                <a:solidFill>
                  <a:prstClr val="black"/>
                </a:solidFill>
                <a:latin typeface="Calibri"/>
                <a:ea typeface="+mn-ea"/>
                <a:cs typeface="Calibri"/>
              </a:rPr>
              <a:t>a</a:t>
            </a:r>
            <a:r>
              <a:rPr lang="en-US" sz="2800" b="0" spc="130" dirty="0">
                <a:solidFill>
                  <a:prstClr val="black"/>
                </a:solidFill>
                <a:latin typeface="Calibri"/>
                <a:ea typeface="+mn-ea"/>
                <a:cs typeface="Calibri"/>
              </a:rPr>
              <a:t>ti</a:t>
            </a:r>
            <a:r>
              <a:rPr sz="2800" b="0" spc="-5" dirty="0">
                <a:solidFill>
                  <a:prstClr val="black"/>
                </a:solidFill>
                <a:latin typeface="Calibri"/>
                <a:ea typeface="+mn-ea"/>
                <a:cs typeface="Calibri"/>
              </a:rPr>
              <a:t>o</a:t>
            </a:r>
            <a:r>
              <a:rPr sz="2800" b="0" dirty="0">
                <a:solidFill>
                  <a:prstClr val="black"/>
                </a:solidFill>
                <a:latin typeface="Calibri"/>
                <a:ea typeface="+mn-ea"/>
                <a:cs typeface="Calibri"/>
              </a:rPr>
              <a:t>ns</a:t>
            </a:r>
          </a:p>
          <a:p>
            <a:pPr marL="12700" defTabSz="457200" fontAlgn="auto">
              <a:spcBef>
                <a:spcPts val="740"/>
              </a:spcBef>
              <a:spcAft>
                <a:spcPts val="0"/>
              </a:spcAft>
              <a:tabLst>
                <a:tab pos="354965" algn="l"/>
              </a:tabLst>
            </a:pPr>
            <a:r>
              <a:rPr sz="2800" b="0" dirty="0">
                <a:solidFill>
                  <a:prstClr val="black"/>
                </a:solidFill>
                <a:latin typeface="Arial"/>
                <a:ea typeface="+mn-ea"/>
                <a:cs typeface="Arial"/>
              </a:rPr>
              <a:t>•</a:t>
            </a:r>
            <a:r>
              <a:rPr sz="2800" b="0" dirty="0">
                <a:solidFill>
                  <a:prstClr val="black"/>
                </a:solidFill>
                <a:latin typeface="Helvetica"/>
                <a:ea typeface="+mn-ea"/>
                <a:cs typeface="Helvetica"/>
              </a:rPr>
              <a:t> 	</a:t>
            </a:r>
            <a:r>
              <a:rPr sz="2800" b="0" spc="-20" dirty="0">
                <a:solidFill>
                  <a:prstClr val="black"/>
                </a:solidFill>
                <a:latin typeface="Calibri"/>
                <a:ea typeface="+mn-ea"/>
                <a:cs typeface="Calibri"/>
              </a:rPr>
              <a:t>37</a:t>
            </a:r>
            <a:r>
              <a:rPr sz="2800" b="0" spc="-10" dirty="0">
                <a:solidFill>
                  <a:prstClr val="black"/>
                </a:solidFill>
                <a:latin typeface="Calibri"/>
                <a:ea typeface="+mn-ea"/>
                <a:cs typeface="Calibri"/>
              </a:rPr>
              <a:t>,</a:t>
            </a:r>
            <a:r>
              <a:rPr sz="2800" b="0" spc="-20" dirty="0">
                <a:solidFill>
                  <a:prstClr val="black"/>
                </a:solidFill>
                <a:latin typeface="Calibri"/>
                <a:ea typeface="+mn-ea"/>
                <a:cs typeface="Calibri"/>
              </a:rPr>
              <a:t>25</a:t>
            </a:r>
            <a:r>
              <a:rPr sz="2800" b="0" spc="-15" dirty="0">
                <a:solidFill>
                  <a:prstClr val="black"/>
                </a:solidFill>
                <a:latin typeface="Calibri"/>
                <a:ea typeface="+mn-ea"/>
                <a:cs typeface="Calibri"/>
              </a:rPr>
              <a:t>0</a:t>
            </a:r>
            <a:r>
              <a:rPr sz="2800" b="0" dirty="0">
                <a:solidFill>
                  <a:prstClr val="black"/>
                </a:solidFill>
                <a:latin typeface="Calibri"/>
                <a:ea typeface="+mn-ea"/>
                <a:cs typeface="Calibri"/>
              </a:rPr>
              <a:t> SVs </a:t>
            </a:r>
            <a:r>
              <a:rPr sz="2800" b="0" spc="-25" dirty="0">
                <a:solidFill>
                  <a:prstClr val="black"/>
                </a:solidFill>
                <a:latin typeface="Calibri"/>
                <a:ea typeface="+mn-ea"/>
                <a:cs typeface="Calibri"/>
              </a:rPr>
              <a:t>w</a:t>
            </a:r>
            <a:r>
              <a:rPr sz="2800" b="0" dirty="0">
                <a:solidFill>
                  <a:prstClr val="black"/>
                </a:solidFill>
                <a:latin typeface="Calibri"/>
                <a:ea typeface="+mn-ea"/>
                <a:cs typeface="Calibri"/>
              </a:rPr>
              <a:t>ith </a:t>
            </a:r>
            <a:r>
              <a:rPr sz="2800" b="0" spc="-15" dirty="0">
                <a:solidFill>
                  <a:prstClr val="black"/>
                </a:solidFill>
                <a:latin typeface="Calibri"/>
                <a:ea typeface="+mn-ea"/>
                <a:cs typeface="Calibri"/>
              </a:rPr>
              <a:t>re</a:t>
            </a:r>
            <a:r>
              <a:rPr sz="2800" b="0" dirty="0">
                <a:solidFill>
                  <a:prstClr val="black"/>
                </a:solidFill>
                <a:latin typeface="Calibri"/>
                <a:ea typeface="+mn-ea"/>
                <a:cs typeface="Calibri"/>
              </a:rPr>
              <a:t>s</a:t>
            </a:r>
            <a:r>
              <a:rPr sz="2800" b="0" spc="-5" dirty="0">
                <a:solidFill>
                  <a:prstClr val="black"/>
                </a:solidFill>
                <a:latin typeface="Calibri"/>
                <a:ea typeface="+mn-ea"/>
                <a:cs typeface="Calibri"/>
              </a:rPr>
              <a:t>o</a:t>
            </a:r>
            <a:r>
              <a:rPr sz="2800" b="0" dirty="0">
                <a:solidFill>
                  <a:prstClr val="black"/>
                </a:solidFill>
                <a:latin typeface="Calibri"/>
                <a:ea typeface="+mn-ea"/>
                <a:cs typeface="Calibri"/>
              </a:rPr>
              <a:t>l</a:t>
            </a:r>
            <a:r>
              <a:rPr sz="2800" b="0" spc="-15" dirty="0">
                <a:solidFill>
                  <a:prstClr val="black"/>
                </a:solidFill>
                <a:latin typeface="Calibri"/>
                <a:ea typeface="+mn-ea"/>
                <a:cs typeface="Calibri"/>
              </a:rPr>
              <a:t>ve</a:t>
            </a:r>
            <a:r>
              <a:rPr sz="2800" b="0" dirty="0">
                <a:solidFill>
                  <a:prstClr val="black"/>
                </a:solidFill>
                <a:latin typeface="Calibri"/>
                <a:ea typeface="+mn-ea"/>
                <a:cs typeface="Calibri"/>
              </a:rPr>
              <a:t>d b</a:t>
            </a:r>
            <a:r>
              <a:rPr sz="2800" b="0" spc="-15" dirty="0">
                <a:solidFill>
                  <a:prstClr val="black"/>
                </a:solidFill>
                <a:latin typeface="Calibri"/>
                <a:ea typeface="+mn-ea"/>
                <a:cs typeface="Calibri"/>
              </a:rPr>
              <a:t>reak</a:t>
            </a:r>
            <a:r>
              <a:rPr sz="2800" b="0" dirty="0">
                <a:solidFill>
                  <a:prstClr val="black"/>
                </a:solidFill>
                <a:latin typeface="Calibri"/>
                <a:ea typeface="+mn-ea"/>
                <a:cs typeface="Calibri"/>
              </a:rPr>
              <a:t>p</a:t>
            </a:r>
            <a:r>
              <a:rPr sz="2800" b="0" spc="-5" dirty="0">
                <a:solidFill>
                  <a:prstClr val="black"/>
                </a:solidFill>
                <a:latin typeface="Calibri"/>
                <a:ea typeface="+mn-ea"/>
                <a:cs typeface="Calibri"/>
              </a:rPr>
              <a:t>o</a:t>
            </a:r>
            <a:r>
              <a:rPr sz="2800" b="0" dirty="0">
                <a:solidFill>
                  <a:prstClr val="black"/>
                </a:solidFill>
                <a:latin typeface="Calibri"/>
                <a:ea typeface="+mn-ea"/>
                <a:cs typeface="Calibri"/>
              </a:rPr>
              <a:t>ints</a:t>
            </a:r>
          </a:p>
        </p:txBody>
      </p:sp>
      <p:sp>
        <p:nvSpPr>
          <p:cNvPr id="4" name="object 4"/>
          <p:cNvSpPr/>
          <p:nvPr/>
        </p:nvSpPr>
        <p:spPr>
          <a:xfrm>
            <a:off x="0" y="809754"/>
            <a:ext cx="9134784" cy="3507618"/>
          </a:xfrm>
          <a:prstGeom prst="rect">
            <a:avLst/>
          </a:prstGeom>
          <a:blipFill>
            <a:blip r:embed="rId3" cstate="print"/>
            <a:stretch>
              <a:fillRect/>
            </a:stretch>
          </a:blipFill>
        </p:spPr>
        <p:txBody>
          <a:bodyPr wrap="square" lIns="0" tIns="0" rIns="0" bIns="0" rtlCol="0"/>
          <a:lstStyle/>
          <a:p>
            <a:pPr defTabSz="457200" fontAlgn="auto">
              <a:spcBef>
                <a:spcPts val="0"/>
              </a:spcBef>
              <a:spcAft>
                <a:spcPts val="0"/>
              </a:spcAft>
            </a:pPr>
            <a:endParaRPr sz="1800" b="0">
              <a:solidFill>
                <a:prstClr val="black"/>
              </a:solidFill>
              <a:latin typeface="Calibri"/>
              <a:ea typeface="+mn-ea"/>
            </a:endParaRPr>
          </a:p>
        </p:txBody>
      </p:sp>
      <p:sp>
        <p:nvSpPr>
          <p:cNvPr id="5" name="object 5"/>
          <p:cNvSpPr/>
          <p:nvPr/>
        </p:nvSpPr>
        <p:spPr>
          <a:xfrm>
            <a:off x="627106" y="972154"/>
            <a:ext cx="486409" cy="313690"/>
          </a:xfrm>
          <a:custGeom>
            <a:avLst/>
            <a:gdLst/>
            <a:ahLst/>
            <a:cxnLst/>
            <a:rect l="l" t="t" r="r" b="b"/>
            <a:pathLst>
              <a:path w="486409" h="313690">
                <a:moveTo>
                  <a:pt x="0" y="0"/>
                </a:moveTo>
                <a:lnTo>
                  <a:pt x="486006" y="0"/>
                </a:lnTo>
                <a:lnTo>
                  <a:pt x="486006" y="313598"/>
                </a:lnTo>
                <a:lnTo>
                  <a:pt x="0" y="313598"/>
                </a:lnTo>
                <a:lnTo>
                  <a:pt x="0" y="0"/>
                </a:lnTo>
                <a:close/>
              </a:path>
            </a:pathLst>
          </a:custGeom>
          <a:solidFill>
            <a:srgbClr val="FFFFFF"/>
          </a:solidFill>
        </p:spPr>
        <p:txBody>
          <a:bodyPr wrap="square" lIns="0" tIns="0" rIns="0" bIns="0" rtlCol="0"/>
          <a:lstStyle/>
          <a:p>
            <a:pPr defTabSz="457200" fontAlgn="auto">
              <a:spcBef>
                <a:spcPts val="0"/>
              </a:spcBef>
              <a:spcAft>
                <a:spcPts val="0"/>
              </a:spcAft>
            </a:pPr>
            <a:endParaRPr sz="1800" b="0">
              <a:solidFill>
                <a:prstClr val="black"/>
              </a:solidFill>
              <a:latin typeface="Calibri"/>
              <a:ea typeface="+mn-ea"/>
            </a:endParaRPr>
          </a:p>
        </p:txBody>
      </p:sp>
      <p:sp>
        <p:nvSpPr>
          <p:cNvPr id="6" name="object 6"/>
          <p:cNvSpPr/>
          <p:nvPr/>
        </p:nvSpPr>
        <p:spPr>
          <a:xfrm>
            <a:off x="627106" y="972154"/>
            <a:ext cx="486409" cy="313690"/>
          </a:xfrm>
          <a:custGeom>
            <a:avLst/>
            <a:gdLst/>
            <a:ahLst/>
            <a:cxnLst/>
            <a:rect l="l" t="t" r="r" b="b"/>
            <a:pathLst>
              <a:path w="486409" h="313690">
                <a:moveTo>
                  <a:pt x="0" y="0"/>
                </a:moveTo>
                <a:lnTo>
                  <a:pt x="486006" y="0"/>
                </a:lnTo>
                <a:lnTo>
                  <a:pt x="486006" y="313599"/>
                </a:lnTo>
                <a:lnTo>
                  <a:pt x="0" y="313599"/>
                </a:lnTo>
                <a:lnTo>
                  <a:pt x="0" y="0"/>
                </a:lnTo>
                <a:close/>
              </a:path>
            </a:pathLst>
          </a:custGeom>
          <a:ln w="9524">
            <a:solidFill>
              <a:srgbClr val="FFFFFF"/>
            </a:solidFill>
          </a:ln>
        </p:spPr>
        <p:txBody>
          <a:bodyPr wrap="square" lIns="0" tIns="0" rIns="0" bIns="0" rtlCol="0"/>
          <a:lstStyle/>
          <a:p>
            <a:pPr defTabSz="457200" fontAlgn="auto">
              <a:spcBef>
                <a:spcPts val="0"/>
              </a:spcBef>
              <a:spcAft>
                <a:spcPts val="0"/>
              </a:spcAft>
            </a:pPr>
            <a:endParaRPr sz="1800" b="0">
              <a:solidFill>
                <a:prstClr val="black"/>
              </a:solidFill>
              <a:latin typeface="Calibri"/>
              <a:ea typeface="+mn-ea"/>
            </a:endParaRPr>
          </a:p>
        </p:txBody>
      </p:sp>
      <p:sp>
        <p:nvSpPr>
          <p:cNvPr id="7" name="object 7"/>
          <p:cNvSpPr txBox="1"/>
          <p:nvPr/>
        </p:nvSpPr>
        <p:spPr>
          <a:xfrm>
            <a:off x="3767583" y="6438417"/>
            <a:ext cx="4131945" cy="406400"/>
          </a:xfrm>
          <a:prstGeom prst="rect">
            <a:avLst/>
          </a:prstGeom>
        </p:spPr>
        <p:txBody>
          <a:bodyPr vert="horz" wrap="square" lIns="0" tIns="0" rIns="0" bIns="0" rtlCol="0">
            <a:spAutoFit/>
          </a:bodyPr>
          <a:lstStyle/>
          <a:p>
            <a:pPr marL="12700" marR="5080" defTabSz="457200" fontAlgn="auto">
              <a:lnSpc>
                <a:spcPts val="1600"/>
              </a:lnSpc>
              <a:spcBef>
                <a:spcPts val="0"/>
              </a:spcBef>
              <a:spcAft>
                <a:spcPts val="0"/>
              </a:spcAft>
            </a:pPr>
            <a:r>
              <a:rPr sz="1400" b="0" spc="-10" dirty="0">
                <a:solidFill>
                  <a:prstClr val="black"/>
                </a:solidFill>
                <a:latin typeface="Calibri"/>
                <a:ea typeface="+mn-ea"/>
                <a:cs typeface="Calibri"/>
              </a:rPr>
              <a:t>[2] 1000GP Phase3 SV paper. Sub</a:t>
            </a:r>
            <a:r>
              <a:rPr sz="1400" b="0" spc="-15" dirty="0">
                <a:solidFill>
                  <a:prstClr val="black"/>
                </a:solidFill>
                <a:latin typeface="Calibri"/>
                <a:ea typeface="+mn-ea"/>
                <a:cs typeface="Calibri"/>
              </a:rPr>
              <a:t>mi</a:t>
            </a:r>
            <a:r>
              <a:rPr sz="1400" b="0" spc="145" dirty="0">
                <a:solidFill>
                  <a:prstClr val="black"/>
                </a:solidFill>
                <a:latin typeface="Calibri"/>
                <a:ea typeface="+mn-ea"/>
                <a:cs typeface="Calibri"/>
              </a:rPr>
              <a:t>d</a:t>
            </a:r>
            <a:r>
              <a:rPr sz="1400" b="0" spc="-10" dirty="0">
                <a:solidFill>
                  <a:prstClr val="black"/>
                </a:solidFill>
                <a:latin typeface="Calibri"/>
                <a:ea typeface="+mn-ea"/>
                <a:cs typeface="Calibri"/>
              </a:rPr>
              <a:t>ed to Nature, 2015. [3] 1000GP Conso</a:t>
            </a:r>
            <a:r>
              <a:rPr sz="1400" b="0" spc="-5" dirty="0">
                <a:solidFill>
                  <a:prstClr val="black"/>
                </a:solidFill>
                <a:latin typeface="Calibri"/>
                <a:ea typeface="+mn-ea"/>
                <a:cs typeface="Calibri"/>
              </a:rPr>
              <a:t>r</a:t>
            </a:r>
            <a:r>
              <a:rPr sz="1400" b="0" spc="135" dirty="0">
                <a:solidFill>
                  <a:prstClr val="black"/>
                </a:solidFill>
                <a:latin typeface="Calibri"/>
                <a:ea typeface="+mn-ea"/>
                <a:cs typeface="Calibri"/>
              </a:rPr>
              <a:t>Su</a:t>
            </a:r>
            <a:r>
              <a:rPr sz="1400" b="0" spc="-15" dirty="0">
                <a:solidFill>
                  <a:prstClr val="black"/>
                </a:solidFill>
                <a:latin typeface="Calibri"/>
                <a:ea typeface="+mn-ea"/>
                <a:cs typeface="Calibri"/>
              </a:rPr>
              <a:t>m. Submi</a:t>
            </a:r>
            <a:r>
              <a:rPr sz="1400" b="0" spc="145" dirty="0">
                <a:solidFill>
                  <a:prstClr val="black"/>
                </a:solidFill>
                <a:latin typeface="Calibri"/>
                <a:ea typeface="+mn-ea"/>
                <a:cs typeface="Calibri"/>
              </a:rPr>
              <a:t>d</a:t>
            </a:r>
            <a:r>
              <a:rPr sz="1400" b="0" spc="-10" dirty="0">
                <a:solidFill>
                  <a:prstClr val="black"/>
                </a:solidFill>
                <a:latin typeface="Calibri"/>
                <a:ea typeface="+mn-ea"/>
                <a:cs typeface="Calibri"/>
              </a:rPr>
              <a:t>ed to Nature, 2015.</a:t>
            </a:r>
            <a:endParaRPr sz="1400" b="0">
              <a:solidFill>
                <a:prstClr val="black"/>
              </a:solidFill>
              <a:latin typeface="Calibri"/>
              <a:ea typeface="+mn-ea"/>
              <a:cs typeface="Calibri"/>
            </a:endParaRPr>
          </a:p>
        </p:txBody>
      </p:sp>
      <p:sp>
        <p:nvSpPr>
          <p:cNvPr id="8" name="object 8"/>
          <p:cNvSpPr txBox="1"/>
          <p:nvPr/>
        </p:nvSpPr>
        <p:spPr>
          <a:xfrm>
            <a:off x="8510497" y="6468300"/>
            <a:ext cx="102870" cy="177800"/>
          </a:xfrm>
          <a:prstGeom prst="rect">
            <a:avLst/>
          </a:prstGeom>
        </p:spPr>
        <p:txBody>
          <a:bodyPr vert="horz" wrap="square" lIns="0" tIns="0" rIns="0" bIns="0" rtlCol="0">
            <a:spAutoFit/>
          </a:bodyPr>
          <a:lstStyle/>
          <a:p>
            <a:pPr marL="12700" defTabSz="457200" fontAlgn="auto">
              <a:spcBef>
                <a:spcPts val="0"/>
              </a:spcBef>
              <a:spcAft>
                <a:spcPts val="0"/>
              </a:spcAft>
            </a:pPr>
            <a:r>
              <a:rPr b="0" spc="-10" dirty="0">
                <a:solidFill>
                  <a:srgbClr val="898989"/>
                </a:solidFill>
                <a:latin typeface="Calibri"/>
                <a:ea typeface="+mn-ea"/>
                <a:cs typeface="Calibri"/>
              </a:rPr>
              <a:t>8</a:t>
            </a:r>
            <a:endParaRPr b="0">
              <a:solidFill>
                <a:prstClr val="black"/>
              </a:solidFill>
              <a:latin typeface="Calibri"/>
              <a:ea typeface="+mn-ea"/>
              <a:cs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Slide1.jpg"/>
          <p:cNvPicPr>
            <a:picLocks noChangeAspect="1"/>
          </p:cNvPicPr>
          <p:nvPr/>
        </p:nvPicPr>
        <p:blipFill>
          <a:blip r:embed="rId2">
            <a:extLst>
              <a:ext uri="{28A0092B-C50C-407E-A947-70E740481C1C}">
                <a14:useLocalDpi xmlns:a14="http://schemas.microsoft.com/office/drawing/2010/main" val="0"/>
              </a:ext>
            </a:extLst>
          </a:blip>
          <a:srcRect l="7639" t="66920" r="9862" b="17223"/>
          <a:stretch>
            <a:fillRect/>
          </a:stretch>
        </p:blipFill>
        <p:spPr bwMode="auto">
          <a:xfrm>
            <a:off x="698500" y="4564063"/>
            <a:ext cx="7543800" cy="108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Chart 5"/>
          <p:cNvGraphicFramePr>
            <a:graphicFrameLocks/>
          </p:cNvGraphicFramePr>
          <p:nvPr/>
        </p:nvGraphicFramePr>
        <p:xfrm>
          <a:off x="3439797" y="4508887"/>
          <a:ext cx="2109234" cy="12655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nvGraphicFramePr>
        <p:xfrm>
          <a:off x="6354281" y="4482180"/>
          <a:ext cx="2109234" cy="1265540"/>
        </p:xfrm>
        <a:graphic>
          <a:graphicData uri="http://schemas.openxmlformats.org/drawingml/2006/chart">
            <c:chart xmlns:c="http://schemas.openxmlformats.org/drawingml/2006/chart" xmlns:r="http://schemas.openxmlformats.org/officeDocument/2006/relationships" r:id="rId4"/>
          </a:graphicData>
        </a:graphic>
      </p:graphicFrame>
      <p:pic>
        <p:nvPicPr>
          <p:cNvPr id="18436" name="Picture 2" descr="C:\Users\JM\thesis\mark_work\allele_specificity\manuscript\figures\fig1-process\fig1 v10a.png"/>
          <p:cNvPicPr>
            <a:picLocks noChangeAspect="1" noChangeArrowheads="1"/>
          </p:cNvPicPr>
          <p:nvPr/>
        </p:nvPicPr>
        <p:blipFill>
          <a:blip r:embed="rId5">
            <a:extLst>
              <a:ext uri="{28A0092B-C50C-407E-A947-70E740481C1C}">
                <a14:useLocalDpi xmlns:a14="http://schemas.microsoft.com/office/drawing/2010/main" val="0"/>
              </a:ext>
            </a:extLst>
          </a:blip>
          <a:srcRect l="65942" t="5051" r="26044" b="84633"/>
          <a:stretch>
            <a:fillRect/>
          </a:stretch>
        </p:blipFill>
        <p:spPr bwMode="auto">
          <a:xfrm>
            <a:off x="4300538" y="1709738"/>
            <a:ext cx="303212"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2" descr="C:\Users\JM\thesis\mark_work\allele_specificity\manuscript\figures\fig1-process\fig1 v10a.png"/>
          <p:cNvPicPr>
            <a:picLocks noChangeAspect="1" noChangeArrowheads="1"/>
          </p:cNvPicPr>
          <p:nvPr/>
        </p:nvPicPr>
        <p:blipFill>
          <a:blip r:embed="rId5">
            <a:extLst>
              <a:ext uri="{28A0092B-C50C-407E-A947-70E740481C1C}">
                <a14:useLocalDpi xmlns:a14="http://schemas.microsoft.com/office/drawing/2010/main" val="0"/>
              </a:ext>
            </a:extLst>
          </a:blip>
          <a:srcRect l="65942" t="5051" r="26044" b="84633"/>
          <a:stretch>
            <a:fillRect/>
          </a:stretch>
        </p:blipFill>
        <p:spPr bwMode="auto">
          <a:xfrm>
            <a:off x="7212013" y="1636713"/>
            <a:ext cx="341312"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8" name="Group 47"/>
          <p:cNvGrpSpPr>
            <a:grpSpLocks/>
          </p:cNvGrpSpPr>
          <p:nvPr/>
        </p:nvGrpSpPr>
        <p:grpSpPr bwMode="auto">
          <a:xfrm>
            <a:off x="7078663" y="1630363"/>
            <a:ext cx="615950" cy="682625"/>
            <a:chOff x="5569073" y="346372"/>
            <a:chExt cx="1045112" cy="1160641"/>
          </a:xfrm>
        </p:grpSpPr>
        <p:pic>
          <p:nvPicPr>
            <p:cNvPr id="18524" name="Picture 2" descr="C:\Users\JM\thesis\mark_work\allele_specificity\manuscript\figures\fig1-process\fig1 v10a.png"/>
            <p:cNvPicPr>
              <a:picLocks noChangeAspect="1" noChangeArrowheads="1"/>
            </p:cNvPicPr>
            <p:nvPr/>
          </p:nvPicPr>
          <p:blipFill>
            <a:blip r:embed="rId5">
              <a:extLst>
                <a:ext uri="{28A0092B-C50C-407E-A947-70E740481C1C}">
                  <a14:useLocalDpi xmlns:a14="http://schemas.microsoft.com/office/drawing/2010/main" val="0"/>
                </a:ext>
              </a:extLst>
            </a:blip>
            <a:srcRect l="65942" t="5051" r="26044" b="84633"/>
            <a:stretch>
              <a:fillRect/>
            </a:stretch>
          </p:blipFill>
          <p:spPr bwMode="auto">
            <a:xfrm>
              <a:off x="5569073" y="364013"/>
              <a:ext cx="5143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25" name="Picture 2" descr="C:\Users\JM\thesis\mark_work\allele_specificity\manuscript\figures\fig1-process\fig1 v10a.png"/>
            <p:cNvPicPr>
              <a:picLocks noChangeAspect="1" noChangeArrowheads="1"/>
            </p:cNvPicPr>
            <p:nvPr/>
          </p:nvPicPr>
          <p:blipFill>
            <a:blip r:embed="rId5">
              <a:extLst>
                <a:ext uri="{28A0092B-C50C-407E-A947-70E740481C1C}">
                  <a14:useLocalDpi xmlns:a14="http://schemas.microsoft.com/office/drawing/2010/main" val="0"/>
                </a:ext>
              </a:extLst>
            </a:blip>
            <a:srcRect l="65942" t="5051" r="26044" b="84633"/>
            <a:stretch>
              <a:fillRect/>
            </a:stretch>
          </p:blipFill>
          <p:spPr bwMode="auto">
            <a:xfrm>
              <a:off x="6099834" y="346372"/>
              <a:ext cx="514351"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39" name="TextBox 11"/>
          <p:cNvSpPr txBox="1">
            <a:spLocks noChangeArrowheads="1"/>
          </p:cNvSpPr>
          <p:nvPr/>
        </p:nvSpPr>
        <p:spPr bwMode="auto">
          <a:xfrm>
            <a:off x="4110038" y="4695825"/>
            <a:ext cx="8096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a:solidFill>
                  <a:srgbClr val="000000"/>
                </a:solidFill>
                <a:latin typeface="Helvetica" charset="0"/>
                <a:cs typeface=""/>
              </a:rPr>
              <a:t>Common</a:t>
            </a:r>
          </a:p>
        </p:txBody>
      </p:sp>
      <p:sp>
        <p:nvSpPr>
          <p:cNvPr id="18440" name="TextBox 12"/>
          <p:cNvSpPr txBox="1">
            <a:spLocks noChangeArrowheads="1"/>
          </p:cNvSpPr>
          <p:nvPr/>
        </p:nvSpPr>
        <p:spPr bwMode="auto">
          <a:xfrm>
            <a:off x="4545013" y="5676900"/>
            <a:ext cx="10826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a:solidFill>
                  <a:srgbClr val="000000"/>
                </a:solidFill>
                <a:latin typeface="Helvetica" charset="0"/>
                <a:cs typeface=""/>
              </a:rPr>
              <a:t>Rare* (1-4%)</a:t>
            </a:r>
          </a:p>
        </p:txBody>
      </p:sp>
      <p:grpSp>
        <p:nvGrpSpPr>
          <p:cNvPr id="18441" name="Group 36"/>
          <p:cNvGrpSpPr>
            <a:grpSpLocks/>
          </p:cNvGrpSpPr>
          <p:nvPr/>
        </p:nvGrpSpPr>
        <p:grpSpPr bwMode="auto">
          <a:xfrm>
            <a:off x="4451350" y="5483225"/>
            <a:ext cx="152400" cy="365125"/>
            <a:chOff x="687950" y="4216237"/>
            <a:chExt cx="152400" cy="364094"/>
          </a:xfrm>
        </p:grpSpPr>
        <p:cxnSp>
          <p:nvCxnSpPr>
            <p:cNvPr id="18522" name="Straight Connector 32"/>
            <p:cNvCxnSpPr>
              <a:cxnSpLocks noChangeShapeType="1"/>
            </p:cNvCxnSpPr>
            <p:nvPr/>
          </p:nvCxnSpPr>
          <p:spPr bwMode="auto">
            <a:xfrm>
              <a:off x="687950" y="4216237"/>
              <a:ext cx="0" cy="21169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8523" name="Straight Connector 33"/>
            <p:cNvCxnSpPr>
              <a:cxnSpLocks noChangeShapeType="1"/>
            </p:cNvCxnSpPr>
            <p:nvPr/>
          </p:nvCxnSpPr>
          <p:spPr bwMode="auto">
            <a:xfrm>
              <a:off x="687950" y="4427931"/>
              <a:ext cx="15240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grpSp>
      <p:graphicFrame>
        <p:nvGraphicFramePr>
          <p:cNvPr id="38" name="Table 37"/>
          <p:cNvGraphicFramePr>
            <a:graphicFrameLocks noGrp="1"/>
          </p:cNvGraphicFramePr>
          <p:nvPr/>
        </p:nvGraphicFramePr>
        <p:xfrm>
          <a:off x="3646488" y="2806700"/>
          <a:ext cx="1700212" cy="1562100"/>
        </p:xfrm>
        <a:graphic>
          <a:graphicData uri="http://schemas.openxmlformats.org/drawingml/2006/table">
            <a:tbl>
              <a:tblPr/>
              <a:tblGrid>
                <a:gridCol w="609600">
                  <a:extLst>
                    <a:ext uri="{9D8B030D-6E8A-4147-A177-3AD203B41FA5}">
                      <a16:colId xmlns:a16="http://schemas.microsoft.com/office/drawing/2014/main" val="20000"/>
                    </a:ext>
                  </a:extLst>
                </a:gridCol>
                <a:gridCol w="1090612">
                  <a:extLst>
                    <a:ext uri="{9D8B030D-6E8A-4147-A177-3AD203B41FA5}">
                      <a16:colId xmlns:a16="http://schemas.microsoft.com/office/drawing/2014/main" val="20001"/>
                    </a:ext>
                  </a:extLst>
                </a:gridCol>
              </a:tblGrid>
              <a:tr h="369738">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SNP</a:t>
                      </a:r>
                    </a:p>
                  </a:txBody>
                  <a:tcPr marL="91489" marR="91489" marT="45614" marB="456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973"/>
                    </a:solidFill>
                  </a:tcPr>
                </a:tc>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3.5 – 4.3M</a:t>
                      </a:r>
                    </a:p>
                  </a:txBody>
                  <a:tcPr marL="91489" marR="91489" marT="45614" marB="456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04676">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Indel</a:t>
                      </a:r>
                    </a:p>
                  </a:txBody>
                  <a:tcPr marL="91489" marR="91489" marT="45614" marB="456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973"/>
                    </a:solidFill>
                  </a:tcPr>
                </a:tc>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550 – 625K</a:t>
                      </a:r>
                    </a:p>
                  </a:txBody>
                  <a:tcPr marL="91489" marR="91489" marT="45614" marB="456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17947">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SV</a:t>
                      </a:r>
                    </a:p>
                  </a:txBody>
                  <a:tcPr marL="91489" marR="91489" marT="45614" marB="456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973"/>
                    </a:solidFill>
                  </a:tcPr>
                </a:tc>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2.1 – 2.5K (20Mb)</a:t>
                      </a:r>
                    </a:p>
                  </a:txBody>
                  <a:tcPr marL="91489" marR="91489" marT="45614" marB="456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9738">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Total</a:t>
                      </a:r>
                    </a:p>
                  </a:txBody>
                  <a:tcPr marL="91489" marR="91489" marT="45614" marB="456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973"/>
                    </a:solidFill>
                  </a:tcPr>
                </a:tc>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4.1 – 5M</a:t>
                      </a:r>
                    </a:p>
                  </a:txBody>
                  <a:tcPr marL="91489" marR="91489" marT="45614" marB="456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47" name="Table 46"/>
          <p:cNvGraphicFramePr>
            <a:graphicFrameLocks noGrp="1"/>
          </p:cNvGraphicFramePr>
          <p:nvPr/>
        </p:nvGraphicFramePr>
        <p:xfrm>
          <a:off x="6542088" y="2779713"/>
          <a:ext cx="1700212" cy="1417637"/>
        </p:xfrm>
        <a:graphic>
          <a:graphicData uri="http://schemas.openxmlformats.org/drawingml/2006/table">
            <a:tbl>
              <a:tblPr bandRow="1">
                <a:tableStyleId>{073A0DAA-6AF3-43AB-8588-CEC1D06C72B9}</a:tableStyleId>
              </a:tblPr>
              <a:tblGrid>
                <a:gridCol w="610223">
                  <a:extLst>
                    <a:ext uri="{9D8B030D-6E8A-4147-A177-3AD203B41FA5}">
                      <a16:colId xmlns:a16="http://schemas.microsoft.com/office/drawing/2014/main" val="20000"/>
                    </a:ext>
                  </a:extLst>
                </a:gridCol>
                <a:gridCol w="1089989">
                  <a:extLst>
                    <a:ext uri="{9D8B030D-6E8A-4147-A177-3AD203B41FA5}">
                      <a16:colId xmlns:a16="http://schemas.microsoft.com/office/drawing/2014/main" val="20001"/>
                    </a:ext>
                  </a:extLst>
                </a:gridCol>
              </a:tblGrid>
              <a:tr h="370923">
                <a:tc>
                  <a:txBody>
                    <a:bodyPr/>
                    <a:lstStyle/>
                    <a:p>
                      <a:pPr algn="ctr"/>
                      <a:r>
                        <a:rPr lang="en-US" sz="1400" dirty="0">
                          <a:latin typeface="Helvetica"/>
                          <a:cs typeface="Helvetica"/>
                        </a:rPr>
                        <a:t>SNP</a:t>
                      </a:r>
                    </a:p>
                  </a:txBody>
                  <a:tcPr marL="91489" marR="91489" marT="45730" marB="4573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73"/>
                    </a:solidFill>
                  </a:tcPr>
                </a:tc>
                <a:tc>
                  <a:txBody>
                    <a:bodyPr/>
                    <a:lstStyle/>
                    <a:p>
                      <a:pPr algn="ctr"/>
                      <a:r>
                        <a:rPr lang="en-US" sz="1400" dirty="0">
                          <a:latin typeface="Helvetica"/>
                          <a:cs typeface="Helvetica"/>
                        </a:rPr>
                        <a:t>84.7M</a:t>
                      </a:r>
                    </a:p>
                  </a:txBody>
                  <a:tcPr marL="91489" marR="91489" marT="45730" marB="4573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r h="304868">
                <a:tc>
                  <a:txBody>
                    <a:bodyPr/>
                    <a:lstStyle/>
                    <a:p>
                      <a:pPr algn="ctr"/>
                      <a:r>
                        <a:rPr lang="en-US" sz="1400" dirty="0" err="1">
                          <a:latin typeface="Helvetica"/>
                          <a:cs typeface="Helvetica"/>
                        </a:rPr>
                        <a:t>Indel</a:t>
                      </a:r>
                      <a:endParaRPr lang="en-US" sz="1400" dirty="0">
                        <a:latin typeface="Helvetica"/>
                        <a:cs typeface="Helvetica"/>
                      </a:endParaRPr>
                    </a:p>
                  </a:txBody>
                  <a:tcPr marL="91489" marR="91489" marT="45730" marB="4573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73"/>
                    </a:solidFill>
                  </a:tcPr>
                </a:tc>
                <a:tc>
                  <a:txBody>
                    <a:bodyPr/>
                    <a:lstStyle/>
                    <a:p>
                      <a:pPr algn="ctr"/>
                      <a:r>
                        <a:rPr lang="en-US" sz="1400" dirty="0">
                          <a:latin typeface="Helvetica"/>
                          <a:cs typeface="Helvetica"/>
                        </a:rPr>
                        <a:t>3.6M</a:t>
                      </a:r>
                    </a:p>
                  </a:txBody>
                  <a:tcPr marL="91489" marR="91489" marT="45730" marB="4573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1"/>
                  </a:ext>
                </a:extLst>
              </a:tr>
              <a:tr h="370923">
                <a:tc>
                  <a:txBody>
                    <a:bodyPr/>
                    <a:lstStyle/>
                    <a:p>
                      <a:pPr algn="ctr"/>
                      <a:r>
                        <a:rPr lang="en-US" sz="1400" dirty="0">
                          <a:latin typeface="Helvetica"/>
                          <a:cs typeface="Helvetica"/>
                        </a:rPr>
                        <a:t>SV</a:t>
                      </a:r>
                    </a:p>
                  </a:txBody>
                  <a:tcPr marL="91489" marR="91489" marT="45730" marB="4573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73"/>
                    </a:solidFill>
                  </a:tcPr>
                </a:tc>
                <a:tc>
                  <a:txBody>
                    <a:bodyPr/>
                    <a:lstStyle/>
                    <a:p>
                      <a:pPr algn="ctr"/>
                      <a:r>
                        <a:rPr lang="en-US" sz="1400" dirty="0">
                          <a:latin typeface="Helvetica"/>
                          <a:cs typeface="Helvetica"/>
                        </a:rPr>
                        <a:t>60K</a:t>
                      </a:r>
                    </a:p>
                  </a:txBody>
                  <a:tcPr marL="91489" marR="91489" marT="45730" marB="4573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2"/>
                  </a:ext>
                </a:extLst>
              </a:tr>
              <a:tr h="370923">
                <a:tc>
                  <a:txBody>
                    <a:bodyPr/>
                    <a:lstStyle/>
                    <a:p>
                      <a:pPr algn="ctr"/>
                      <a:r>
                        <a:rPr lang="en-US" sz="1400" dirty="0">
                          <a:latin typeface="Helvetica"/>
                          <a:cs typeface="Helvetica"/>
                        </a:rPr>
                        <a:t>Total</a:t>
                      </a:r>
                    </a:p>
                  </a:txBody>
                  <a:tcPr marL="91489" marR="91489" marT="45730" marB="4573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75000"/>
                      </a:schemeClr>
                    </a:solidFill>
                  </a:tcPr>
                </a:tc>
                <a:tc>
                  <a:txBody>
                    <a:bodyPr/>
                    <a:lstStyle/>
                    <a:p>
                      <a:pPr algn="ctr"/>
                      <a:r>
                        <a:rPr lang="en-US" sz="1400" dirty="0">
                          <a:latin typeface="Helvetica"/>
                          <a:cs typeface="Helvetica"/>
                        </a:rPr>
                        <a:t>88.3M</a:t>
                      </a:r>
                    </a:p>
                  </a:txBody>
                  <a:tcPr marL="91489" marR="91489" marT="45730" marB="4573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18476" name="Title 3"/>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1369" tIns="45685" rIns="91369" bIns="45685"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3600">
                <a:solidFill>
                  <a:srgbClr val="000090"/>
                </a:solidFill>
                <a:cs typeface=""/>
              </a:rPr>
              <a:t>Human Genetic Variation</a:t>
            </a:r>
          </a:p>
        </p:txBody>
      </p:sp>
      <p:sp>
        <p:nvSpPr>
          <p:cNvPr id="18477" name="TextBox 53"/>
          <p:cNvSpPr txBox="1">
            <a:spLocks noChangeArrowheads="1"/>
          </p:cNvSpPr>
          <p:nvPr/>
        </p:nvSpPr>
        <p:spPr bwMode="auto">
          <a:xfrm>
            <a:off x="3514725" y="1317625"/>
            <a:ext cx="18510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600">
                <a:solidFill>
                  <a:srgbClr val="000000"/>
                </a:solidFill>
                <a:latin typeface="Helvetica" charset="0"/>
                <a:cs typeface=""/>
              </a:rPr>
              <a:t>A Typical Genome</a:t>
            </a:r>
          </a:p>
        </p:txBody>
      </p:sp>
      <p:sp>
        <p:nvSpPr>
          <p:cNvPr id="18478" name="TextBox 54"/>
          <p:cNvSpPr txBox="1">
            <a:spLocks noChangeArrowheads="1"/>
          </p:cNvSpPr>
          <p:nvPr/>
        </p:nvSpPr>
        <p:spPr bwMode="auto">
          <a:xfrm>
            <a:off x="6654800" y="1114425"/>
            <a:ext cx="1479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600">
                <a:solidFill>
                  <a:srgbClr val="000000"/>
                </a:solidFill>
                <a:latin typeface="Helvetica" charset="0"/>
                <a:cs typeface=""/>
              </a:rPr>
              <a:t>Population of </a:t>
            </a:r>
          </a:p>
          <a:p>
            <a:r>
              <a:rPr lang="en-US" altLang="en-US" sz="1600">
                <a:solidFill>
                  <a:srgbClr val="000000"/>
                </a:solidFill>
                <a:latin typeface="Helvetica" charset="0"/>
                <a:cs typeface=""/>
              </a:rPr>
              <a:t>2,504 peoples</a:t>
            </a:r>
          </a:p>
        </p:txBody>
      </p:sp>
      <p:cxnSp>
        <p:nvCxnSpPr>
          <p:cNvPr id="18479" name="Straight Arrow Connector 56"/>
          <p:cNvCxnSpPr>
            <a:cxnSpLocks noChangeShapeType="1"/>
          </p:cNvCxnSpPr>
          <p:nvPr/>
        </p:nvCxnSpPr>
        <p:spPr bwMode="auto">
          <a:xfrm>
            <a:off x="4762500" y="1993900"/>
            <a:ext cx="2209800" cy="0"/>
          </a:xfrm>
          <a:prstGeom prst="straightConnector1">
            <a:avLst/>
          </a:prstGeom>
          <a:noFill/>
          <a:ln w="12700">
            <a:solidFill>
              <a:schemeClr val="tx1"/>
            </a:solidFill>
            <a:round/>
            <a:headEnd type="none" w="sm" len="sm"/>
            <a:tailEnd type="arrow" w="med" len="med"/>
          </a:ln>
          <a:extLst>
            <a:ext uri="{909E8E84-426E-40DD-AFC4-6F175D3DCCD1}">
              <a14:hiddenFill xmlns:a14="http://schemas.microsoft.com/office/drawing/2010/main">
                <a:noFill/>
              </a14:hiddenFill>
            </a:ext>
          </a:extLst>
        </p:spPr>
      </p:cxnSp>
      <p:sp>
        <p:nvSpPr>
          <p:cNvPr id="18480" name="TextBox 5"/>
          <p:cNvSpPr txBox="1">
            <a:spLocks noChangeArrowheads="1"/>
          </p:cNvSpPr>
          <p:nvPr/>
        </p:nvSpPr>
        <p:spPr bwMode="auto">
          <a:xfrm>
            <a:off x="4729163" y="6445250"/>
            <a:ext cx="3905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000">
                <a:solidFill>
                  <a:srgbClr val="000000"/>
                </a:solidFill>
                <a:latin typeface="Helvetica" charset="0"/>
                <a:cs typeface=""/>
              </a:rPr>
              <a:t>The 1000 Genomes Project Consortium, Nature. 2015. 526:68-74  </a:t>
            </a:r>
          </a:p>
          <a:p>
            <a:r>
              <a:rPr lang="en-US" altLang="en-US" sz="1000">
                <a:solidFill>
                  <a:srgbClr val="000000"/>
                </a:solidFill>
                <a:latin typeface="Helvetica" charset="0"/>
                <a:cs typeface=""/>
              </a:rPr>
              <a:t>Khurana E. et al. Nat. Rev. Genet. 2016. 17:93-108</a:t>
            </a:r>
          </a:p>
        </p:txBody>
      </p:sp>
      <p:sp>
        <p:nvSpPr>
          <p:cNvPr id="18481" name="Rectangle 61"/>
          <p:cNvSpPr>
            <a:spLocks noChangeArrowheads="1"/>
          </p:cNvSpPr>
          <p:nvPr/>
        </p:nvSpPr>
        <p:spPr bwMode="auto">
          <a:xfrm>
            <a:off x="3140075" y="2497138"/>
            <a:ext cx="2646363" cy="3413125"/>
          </a:xfrm>
          <a:prstGeom prst="rect">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8482" name="Rectangle 62"/>
          <p:cNvSpPr>
            <a:spLocks noChangeArrowheads="1"/>
          </p:cNvSpPr>
          <p:nvPr/>
        </p:nvSpPr>
        <p:spPr bwMode="auto">
          <a:xfrm>
            <a:off x="6002338" y="2473325"/>
            <a:ext cx="2624137" cy="3436938"/>
          </a:xfrm>
          <a:prstGeom prst="rect">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8483" name="TextBox 63"/>
          <p:cNvSpPr txBox="1">
            <a:spLocks noChangeArrowheads="1"/>
          </p:cNvSpPr>
          <p:nvPr/>
        </p:nvSpPr>
        <p:spPr bwMode="auto">
          <a:xfrm>
            <a:off x="7070725" y="4589463"/>
            <a:ext cx="8096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a:solidFill>
                  <a:srgbClr val="000000"/>
                </a:solidFill>
                <a:latin typeface="Helvetica" charset="0"/>
                <a:cs typeface=""/>
              </a:rPr>
              <a:t>Common</a:t>
            </a:r>
          </a:p>
        </p:txBody>
      </p:sp>
      <p:sp>
        <p:nvSpPr>
          <p:cNvPr id="18484" name="TextBox 64"/>
          <p:cNvSpPr txBox="1">
            <a:spLocks noChangeArrowheads="1"/>
          </p:cNvSpPr>
          <p:nvPr/>
        </p:nvSpPr>
        <p:spPr bwMode="auto">
          <a:xfrm>
            <a:off x="7588250" y="5670550"/>
            <a:ext cx="10620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a:solidFill>
                  <a:srgbClr val="000000"/>
                </a:solidFill>
                <a:latin typeface="Helvetica" charset="0"/>
                <a:cs typeface=""/>
              </a:rPr>
              <a:t>Rare (~75%)</a:t>
            </a:r>
          </a:p>
        </p:txBody>
      </p:sp>
      <p:grpSp>
        <p:nvGrpSpPr>
          <p:cNvPr id="18485" name="Group 65"/>
          <p:cNvGrpSpPr>
            <a:grpSpLocks/>
          </p:cNvGrpSpPr>
          <p:nvPr/>
        </p:nvGrpSpPr>
        <p:grpSpPr bwMode="auto">
          <a:xfrm>
            <a:off x="7512050" y="5424488"/>
            <a:ext cx="152400" cy="363537"/>
            <a:chOff x="687950" y="4216237"/>
            <a:chExt cx="152400" cy="364094"/>
          </a:xfrm>
        </p:grpSpPr>
        <p:cxnSp>
          <p:nvCxnSpPr>
            <p:cNvPr id="18520" name="Straight Connector 66"/>
            <p:cNvCxnSpPr>
              <a:cxnSpLocks noChangeShapeType="1"/>
            </p:cNvCxnSpPr>
            <p:nvPr/>
          </p:nvCxnSpPr>
          <p:spPr bwMode="auto">
            <a:xfrm>
              <a:off x="687950" y="4216237"/>
              <a:ext cx="0" cy="21169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8521" name="Straight Connector 67"/>
            <p:cNvCxnSpPr>
              <a:cxnSpLocks noChangeShapeType="1"/>
            </p:cNvCxnSpPr>
            <p:nvPr/>
          </p:nvCxnSpPr>
          <p:spPr bwMode="auto">
            <a:xfrm>
              <a:off x="687950" y="4427931"/>
              <a:ext cx="15240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grpSp>
      <p:sp>
        <p:nvSpPr>
          <p:cNvPr id="18486" name="TextBox 70"/>
          <p:cNvSpPr txBox="1">
            <a:spLocks noChangeArrowheads="1"/>
          </p:cNvSpPr>
          <p:nvPr/>
        </p:nvSpPr>
        <p:spPr bwMode="auto">
          <a:xfrm>
            <a:off x="3687763" y="2506663"/>
            <a:ext cx="1528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400">
                <a:solidFill>
                  <a:srgbClr val="000000"/>
                </a:solidFill>
                <a:latin typeface="Helvetica" charset="0"/>
                <a:cs typeface=""/>
              </a:rPr>
              <a:t>Class of Variants</a:t>
            </a:r>
          </a:p>
        </p:txBody>
      </p:sp>
      <p:sp>
        <p:nvSpPr>
          <p:cNvPr id="18487" name="TextBox 73"/>
          <p:cNvSpPr txBox="1">
            <a:spLocks noChangeArrowheads="1"/>
          </p:cNvSpPr>
          <p:nvPr/>
        </p:nvSpPr>
        <p:spPr bwMode="auto">
          <a:xfrm>
            <a:off x="3509963" y="4424363"/>
            <a:ext cx="1978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400">
                <a:solidFill>
                  <a:srgbClr val="000000"/>
                </a:solidFill>
                <a:latin typeface="Helvetica" charset="0"/>
                <a:cs typeface=""/>
              </a:rPr>
              <a:t>Prevalence of Variants</a:t>
            </a:r>
          </a:p>
        </p:txBody>
      </p:sp>
      <p:sp>
        <p:nvSpPr>
          <p:cNvPr id="18488" name="TextBox 5"/>
          <p:cNvSpPr txBox="1">
            <a:spLocks noChangeArrowheads="1"/>
          </p:cNvSpPr>
          <p:nvPr/>
        </p:nvSpPr>
        <p:spPr bwMode="auto">
          <a:xfrm>
            <a:off x="88900" y="5942013"/>
            <a:ext cx="67389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a:solidFill>
                  <a:srgbClr val="000000"/>
                </a:solidFill>
                <a:latin typeface="Helvetica" charset="0"/>
                <a:cs typeface=""/>
              </a:rPr>
              <a:t>* Variants with allele frequency &lt; 0.5% are considered as rare variants in 1000 genomes project.</a:t>
            </a:r>
          </a:p>
        </p:txBody>
      </p:sp>
      <p:pic>
        <p:nvPicPr>
          <p:cNvPr id="18489" name="Picture 2" descr="C:\Users\JM\thesis\mark_work\allele_specificity\manuscript\figures\fig1-process\fig1 v10a.png"/>
          <p:cNvPicPr>
            <a:picLocks noChangeAspect="1" noChangeArrowheads="1"/>
          </p:cNvPicPr>
          <p:nvPr/>
        </p:nvPicPr>
        <p:blipFill>
          <a:blip r:embed="rId5">
            <a:extLst>
              <a:ext uri="{28A0092B-C50C-407E-A947-70E740481C1C}">
                <a14:useLocalDpi xmlns:a14="http://schemas.microsoft.com/office/drawing/2010/main" val="0"/>
              </a:ext>
            </a:extLst>
          </a:blip>
          <a:srcRect l="65942" t="5051" r="26044" b="84633"/>
          <a:stretch>
            <a:fillRect/>
          </a:stretch>
        </p:blipFill>
        <p:spPr bwMode="auto">
          <a:xfrm>
            <a:off x="1365250" y="1711325"/>
            <a:ext cx="303213"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90" name="TextBox 78"/>
          <p:cNvSpPr txBox="1">
            <a:spLocks noChangeArrowheads="1"/>
          </p:cNvSpPr>
          <p:nvPr/>
        </p:nvSpPr>
        <p:spPr bwMode="auto">
          <a:xfrm>
            <a:off x="563563" y="1346200"/>
            <a:ext cx="18780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600">
                <a:solidFill>
                  <a:srgbClr val="000000"/>
                </a:solidFill>
                <a:latin typeface="Helvetica" charset="0"/>
                <a:cs typeface=""/>
              </a:rPr>
              <a:t>A Cancer Genome</a:t>
            </a:r>
          </a:p>
        </p:txBody>
      </p:sp>
      <p:sp>
        <p:nvSpPr>
          <p:cNvPr id="18491" name="Rectangle 79"/>
          <p:cNvSpPr>
            <a:spLocks noChangeArrowheads="1"/>
          </p:cNvSpPr>
          <p:nvPr/>
        </p:nvSpPr>
        <p:spPr bwMode="auto">
          <a:xfrm>
            <a:off x="204788" y="2506663"/>
            <a:ext cx="2646362" cy="3413125"/>
          </a:xfrm>
          <a:prstGeom prst="rect">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graphicFrame>
        <p:nvGraphicFramePr>
          <p:cNvPr id="82" name="Table 81"/>
          <p:cNvGraphicFramePr>
            <a:graphicFrameLocks noGrp="1"/>
          </p:cNvGraphicFramePr>
          <p:nvPr/>
        </p:nvGraphicFramePr>
        <p:xfrm>
          <a:off x="247650" y="2813050"/>
          <a:ext cx="2551113" cy="1341437"/>
        </p:xfrm>
        <a:graphic>
          <a:graphicData uri="http://schemas.openxmlformats.org/drawingml/2006/table">
            <a:tbl>
              <a:tblPr/>
              <a:tblGrid>
                <a:gridCol w="828675">
                  <a:extLst>
                    <a:ext uri="{9D8B030D-6E8A-4147-A177-3AD203B41FA5}">
                      <a16:colId xmlns:a16="http://schemas.microsoft.com/office/drawing/2014/main" val="20000"/>
                    </a:ext>
                  </a:extLst>
                </a:gridCol>
                <a:gridCol w="741363">
                  <a:extLst>
                    <a:ext uri="{9D8B030D-6E8A-4147-A177-3AD203B41FA5}">
                      <a16:colId xmlns:a16="http://schemas.microsoft.com/office/drawing/2014/main" val="20001"/>
                    </a:ext>
                  </a:extLst>
                </a:gridCol>
                <a:gridCol w="981075">
                  <a:extLst>
                    <a:ext uri="{9D8B030D-6E8A-4147-A177-3AD203B41FA5}">
                      <a16:colId xmlns:a16="http://schemas.microsoft.com/office/drawing/2014/main" val="20002"/>
                    </a:ext>
                  </a:extLst>
                </a:gridCol>
              </a:tblGrid>
              <a:tr h="518274">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endParaRPr kumimoji="0" lang="en-US" altLang="en-US" sz="1200" b="0" i="0" u="none" strike="noStrike" cap="none" normalizeH="0" baseline="0">
                        <a:ln>
                          <a:noFill/>
                        </a:ln>
                        <a:solidFill>
                          <a:srgbClr val="000000"/>
                        </a:solidFill>
                        <a:effectLst/>
                        <a:latin typeface="Helvetica" charset="0"/>
                        <a:ea typeface="ＭＳ Ｐゴシック" charset="-128"/>
                      </a:endParaRPr>
                    </a:p>
                  </a:txBody>
                  <a:tcPr marL="91421" marR="91421" marT="45752" marB="4575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Helvetica" charset="0"/>
                          <a:ea typeface="ＭＳ Ｐゴシック" charset="-128"/>
                        </a:rPr>
                        <a:t>Coding</a:t>
                      </a:r>
                    </a:p>
                  </a:txBody>
                  <a:tcPr marL="91421" marR="91421" marT="45752" marB="4575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90B2"/>
                    </a:solidFill>
                  </a:tcPr>
                </a:tc>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Non-coding</a:t>
                      </a:r>
                    </a:p>
                  </a:txBody>
                  <a:tcPr marL="91421" marR="91421" marT="45752" marB="4575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90B2"/>
                    </a:solidFill>
                  </a:tcPr>
                </a:tc>
                <a:extLst>
                  <a:ext uri="{0D108BD9-81ED-4DB2-BD59-A6C34878D82A}">
                    <a16:rowId xmlns:a16="http://schemas.microsoft.com/office/drawing/2014/main" val="10000"/>
                  </a:ext>
                </a:extLst>
              </a:tr>
              <a:tr h="518274">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Germ-line</a:t>
                      </a:r>
                    </a:p>
                  </a:txBody>
                  <a:tcPr marL="91421" marR="91421" marT="45752" marB="4575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973"/>
                    </a:solidFill>
                  </a:tcPr>
                </a:tc>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22K</a:t>
                      </a:r>
                    </a:p>
                  </a:txBody>
                  <a:tcPr marL="91421" marR="91421" marT="45752" marB="4575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973"/>
                    </a:solidFill>
                  </a:tcPr>
                </a:tc>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4.1 – 5M</a:t>
                      </a:r>
                    </a:p>
                  </a:txBody>
                  <a:tcPr marL="91421" marR="91421" marT="45752" marB="4575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973"/>
                    </a:solidFill>
                  </a:tcPr>
                </a:tc>
                <a:extLst>
                  <a:ext uri="{0D108BD9-81ED-4DB2-BD59-A6C34878D82A}">
                    <a16:rowId xmlns:a16="http://schemas.microsoft.com/office/drawing/2014/main" val="10001"/>
                  </a:ext>
                </a:extLst>
              </a:tr>
              <a:tr h="304889">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Somatic</a:t>
                      </a:r>
                    </a:p>
                  </a:txBody>
                  <a:tcPr marL="91421" marR="91421" marT="45752" marB="4575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~50</a:t>
                      </a:r>
                    </a:p>
                  </a:txBody>
                  <a:tcPr marL="91421" marR="91421" marT="45752" marB="4575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5K</a:t>
                      </a:r>
                    </a:p>
                  </a:txBody>
                  <a:tcPr marL="91421" marR="91421" marT="45752" marB="4575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8510" name="TextBox 82"/>
          <p:cNvSpPr txBox="1">
            <a:spLocks noChangeArrowheads="1"/>
          </p:cNvSpPr>
          <p:nvPr/>
        </p:nvSpPr>
        <p:spPr bwMode="auto">
          <a:xfrm>
            <a:off x="698500" y="2508250"/>
            <a:ext cx="1743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1400">
                <a:solidFill>
                  <a:srgbClr val="000000"/>
                </a:solidFill>
                <a:latin typeface="Helvetica" charset="0"/>
                <a:cs typeface=""/>
              </a:rPr>
              <a:t>Origin of Variants</a:t>
            </a:r>
          </a:p>
        </p:txBody>
      </p:sp>
      <p:sp>
        <p:nvSpPr>
          <p:cNvPr id="18511" name="Oval 83"/>
          <p:cNvSpPr>
            <a:spLocks noChangeArrowheads="1"/>
          </p:cNvSpPr>
          <p:nvPr/>
        </p:nvSpPr>
        <p:spPr bwMode="auto">
          <a:xfrm>
            <a:off x="1485900" y="2024063"/>
            <a:ext cx="44450" cy="46037"/>
          </a:xfrm>
          <a:prstGeom prst="ellipse">
            <a:avLst/>
          </a:prstGeom>
          <a:solidFill>
            <a:srgbClr val="FF0000"/>
          </a:solidFill>
          <a:ln w="12700">
            <a:solidFill>
              <a:srgbClr val="FF0000"/>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90" name="Trapezoid 89"/>
          <p:cNvSpPr/>
          <p:nvPr/>
        </p:nvSpPr>
        <p:spPr bwMode="auto">
          <a:xfrm rot="16200000">
            <a:off x="2440782" y="3159919"/>
            <a:ext cx="1563687" cy="847725"/>
          </a:xfrm>
          <a:prstGeom prst="trapezoid">
            <a:avLst>
              <a:gd name="adj" fmla="val 60600"/>
            </a:avLst>
          </a:prstGeom>
          <a:solidFill>
            <a:srgbClr val="FFFF00">
              <a:alpha val="26000"/>
            </a:srgbClr>
          </a:solidFill>
          <a:ln w="12700" cap="flat" cmpd="sng" algn="ctr">
            <a:solidFill>
              <a:schemeClr val="tx1"/>
            </a:solidFill>
            <a:prstDash val="solid"/>
            <a:round/>
            <a:headEnd type="none" w="sm" len="sm"/>
            <a:tailEnd type="none" w="sm" len="sm"/>
          </a:ln>
          <a:effectLst/>
        </p:spPr>
        <p:txBody>
          <a:bodyPr wrap="none" anchor="ctr"/>
          <a:lstStyle/>
          <a:p>
            <a:pPr algn="ctr" defTabSz="912813" fontAlgn="auto">
              <a:spcBef>
                <a:spcPts val="0"/>
              </a:spcBef>
              <a:spcAft>
                <a:spcPts val="0"/>
              </a:spcAft>
              <a:defRPr/>
            </a:pPr>
            <a:endParaRPr lang="en-US">
              <a:solidFill>
                <a:srgbClr val="000000"/>
              </a:solidFill>
              <a:latin typeface="Arial" pitchFamily="-65" charset="0"/>
              <a:ea typeface=""/>
            </a:endParaRPr>
          </a:p>
        </p:txBody>
      </p:sp>
      <p:graphicFrame>
        <p:nvGraphicFramePr>
          <p:cNvPr id="91" name="Chart 90"/>
          <p:cNvGraphicFramePr>
            <a:graphicFrameLocks/>
          </p:cNvGraphicFramePr>
          <p:nvPr/>
        </p:nvGraphicFramePr>
        <p:xfrm>
          <a:off x="419868" y="4462103"/>
          <a:ext cx="2190814" cy="1314490"/>
        </p:xfrm>
        <a:graphic>
          <a:graphicData uri="http://schemas.openxmlformats.org/drawingml/2006/chart">
            <c:chart xmlns:c="http://schemas.openxmlformats.org/drawingml/2006/chart" xmlns:r="http://schemas.openxmlformats.org/officeDocument/2006/relationships" r:id="rId6"/>
          </a:graphicData>
        </a:graphic>
      </p:graphicFrame>
      <p:grpSp>
        <p:nvGrpSpPr>
          <p:cNvPr id="18514" name="Group 93"/>
          <p:cNvGrpSpPr>
            <a:grpSpLocks/>
          </p:cNvGrpSpPr>
          <p:nvPr/>
        </p:nvGrpSpPr>
        <p:grpSpPr bwMode="auto">
          <a:xfrm>
            <a:off x="1503363" y="5513388"/>
            <a:ext cx="152400" cy="363537"/>
            <a:chOff x="687950" y="4216237"/>
            <a:chExt cx="152400" cy="364094"/>
          </a:xfrm>
        </p:grpSpPr>
        <p:cxnSp>
          <p:nvCxnSpPr>
            <p:cNvPr id="18518" name="Straight Connector 94"/>
            <p:cNvCxnSpPr>
              <a:cxnSpLocks noChangeShapeType="1"/>
            </p:cNvCxnSpPr>
            <p:nvPr/>
          </p:nvCxnSpPr>
          <p:spPr bwMode="auto">
            <a:xfrm>
              <a:off x="687950" y="4216237"/>
              <a:ext cx="0" cy="21169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8519" name="Straight Connector 95"/>
            <p:cNvCxnSpPr>
              <a:cxnSpLocks noChangeShapeType="1"/>
            </p:cNvCxnSpPr>
            <p:nvPr/>
          </p:nvCxnSpPr>
          <p:spPr bwMode="auto">
            <a:xfrm>
              <a:off x="687950" y="4427931"/>
              <a:ext cx="15240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grpSp>
      <p:sp>
        <p:nvSpPr>
          <p:cNvPr id="18515" name="TextBox 96"/>
          <p:cNvSpPr txBox="1">
            <a:spLocks noChangeArrowheads="1"/>
          </p:cNvSpPr>
          <p:nvPr/>
        </p:nvSpPr>
        <p:spPr bwMode="auto">
          <a:xfrm>
            <a:off x="1614488" y="5707063"/>
            <a:ext cx="11811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a:solidFill>
                  <a:srgbClr val="000000"/>
                </a:solidFill>
                <a:latin typeface="Helvetica" charset="0"/>
                <a:cs typeface=""/>
              </a:rPr>
              <a:t>Driver (~0.1%)</a:t>
            </a:r>
          </a:p>
        </p:txBody>
      </p:sp>
      <p:sp>
        <p:nvSpPr>
          <p:cNvPr id="18516" name="TextBox 97"/>
          <p:cNvSpPr txBox="1">
            <a:spLocks noChangeArrowheads="1"/>
          </p:cNvSpPr>
          <p:nvPr/>
        </p:nvSpPr>
        <p:spPr bwMode="auto">
          <a:xfrm>
            <a:off x="1100138" y="4745038"/>
            <a:ext cx="920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a:solidFill>
                  <a:srgbClr val="000000"/>
                </a:solidFill>
                <a:latin typeface="Helvetica" charset="0"/>
                <a:cs typeface=""/>
              </a:rPr>
              <a:t>Passenger</a:t>
            </a:r>
          </a:p>
        </p:txBody>
      </p:sp>
      <p:cxnSp>
        <p:nvCxnSpPr>
          <p:cNvPr id="18517" name="Straight Arrow Connector 3"/>
          <p:cNvCxnSpPr>
            <a:cxnSpLocks noChangeShapeType="1"/>
          </p:cNvCxnSpPr>
          <p:nvPr/>
        </p:nvCxnSpPr>
        <p:spPr bwMode="auto">
          <a:xfrm flipH="1">
            <a:off x="1781175" y="2024063"/>
            <a:ext cx="2328863" cy="0"/>
          </a:xfrm>
          <a:prstGeom prst="straightConnector1">
            <a:avLst/>
          </a:prstGeom>
          <a:noFill/>
          <a:ln w="12700">
            <a:solidFill>
              <a:schemeClr val="tx1"/>
            </a:solidFill>
            <a:round/>
            <a:headEnd type="none" w="sm" len="sm"/>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41075875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57" name="Straight Connector 21"/>
          <p:cNvCxnSpPr>
            <a:cxnSpLocks noChangeShapeType="1"/>
          </p:cNvCxnSpPr>
          <p:nvPr/>
        </p:nvCxnSpPr>
        <p:spPr bwMode="auto">
          <a:xfrm>
            <a:off x="6397625" y="1658938"/>
            <a:ext cx="0" cy="4725987"/>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34" name="Straight Connector 33"/>
          <p:cNvCxnSpPr/>
          <p:nvPr/>
        </p:nvCxnSpPr>
        <p:spPr bwMode="auto">
          <a:xfrm>
            <a:off x="1235075" y="1822450"/>
            <a:ext cx="6632575" cy="0"/>
          </a:xfrm>
          <a:prstGeom prst="line">
            <a:avLst/>
          </a:prstGeom>
          <a:noFill/>
          <a:ln w="38100" cap="flat" cmpd="sng" algn="ctr">
            <a:solidFill>
              <a:schemeClr val="accent1">
                <a:lumMod val="75000"/>
              </a:schemeClr>
            </a:solidFill>
            <a:prstDash val="solid"/>
            <a:round/>
            <a:headEnd type="none" w="sm" len="sm"/>
            <a:tailEnd type="none" w="sm" len="sm"/>
          </a:ln>
          <a:effectLst/>
        </p:spPr>
      </p:cxnSp>
      <p:graphicFrame>
        <p:nvGraphicFramePr>
          <p:cNvPr id="19459" name="Object 169"/>
          <p:cNvGraphicFramePr>
            <a:graphicFrameLocks noChangeAspect="1"/>
          </p:cNvGraphicFramePr>
          <p:nvPr/>
        </p:nvGraphicFramePr>
        <p:xfrm>
          <a:off x="939800" y="1746250"/>
          <a:ext cx="550863" cy="1817688"/>
        </p:xfrm>
        <a:graphic>
          <a:graphicData uri="http://schemas.openxmlformats.org/presentationml/2006/ole">
            <mc:AlternateContent xmlns:mc="http://schemas.openxmlformats.org/markup-compatibility/2006">
              <mc:Choice xmlns:v="urn:schemas-microsoft-com:vml" Requires="v">
                <p:oleObj name="Equation" r:id="rId2" imgW="355600" imgH="889000" progId="Equation.3">
                  <p:embed/>
                </p:oleObj>
              </mc:Choice>
              <mc:Fallback>
                <p:oleObj name="Equation" r:id="rId2" imgW="355600" imgH="889000" progId="Equation.3">
                  <p:embed/>
                  <p:pic>
                    <p:nvPicPr>
                      <p:cNvPr id="19459" name="Object 1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800" y="1746250"/>
                        <a:ext cx="550863"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7" name="Straight Connector 6"/>
          <p:cNvCxnSpPr/>
          <p:nvPr/>
        </p:nvCxnSpPr>
        <p:spPr bwMode="auto">
          <a:xfrm>
            <a:off x="1235075" y="2244725"/>
            <a:ext cx="6632575" cy="0"/>
          </a:xfrm>
          <a:prstGeom prst="line">
            <a:avLst/>
          </a:prstGeom>
          <a:noFill/>
          <a:ln w="38100" cap="flat" cmpd="sng" algn="ctr">
            <a:solidFill>
              <a:schemeClr val="accent1">
                <a:lumMod val="75000"/>
              </a:schemeClr>
            </a:solidFill>
            <a:prstDash val="solid"/>
            <a:round/>
            <a:headEnd type="none" w="sm" len="sm"/>
            <a:tailEnd type="none" w="sm" len="sm"/>
          </a:ln>
          <a:effectLst/>
        </p:spPr>
      </p:cxnSp>
      <p:cxnSp>
        <p:nvCxnSpPr>
          <p:cNvPr id="19461" name="Straight Connector 9"/>
          <p:cNvCxnSpPr>
            <a:cxnSpLocks noChangeShapeType="1"/>
          </p:cNvCxnSpPr>
          <p:nvPr/>
        </p:nvCxnSpPr>
        <p:spPr bwMode="auto">
          <a:xfrm>
            <a:off x="1235075" y="4421188"/>
            <a:ext cx="6632575" cy="0"/>
          </a:xfrm>
          <a:prstGeom prst="line">
            <a:avLst/>
          </a:prstGeom>
          <a:noFill/>
          <a:ln w="38100">
            <a:solidFill>
              <a:srgbClr val="4835F6"/>
            </a:solidFill>
            <a:round/>
            <a:headEnd type="none" w="sm" len="sm"/>
            <a:tailEnd type="none" w="sm" len="sm"/>
          </a:ln>
          <a:extLst>
            <a:ext uri="{909E8E84-426E-40DD-AFC4-6F175D3DCCD1}">
              <a14:hiddenFill xmlns:a14="http://schemas.microsoft.com/office/drawing/2010/main">
                <a:noFill/>
              </a14:hiddenFill>
            </a:ext>
          </a:extLst>
        </p:spPr>
      </p:cxnSp>
      <p:graphicFrame>
        <p:nvGraphicFramePr>
          <p:cNvPr id="19462" name="Object 169"/>
          <p:cNvGraphicFramePr>
            <a:graphicFrameLocks noChangeAspect="1"/>
          </p:cNvGraphicFramePr>
          <p:nvPr/>
        </p:nvGraphicFramePr>
        <p:xfrm>
          <a:off x="1004888" y="4333875"/>
          <a:ext cx="549275" cy="1857375"/>
        </p:xfrm>
        <a:graphic>
          <a:graphicData uri="http://schemas.openxmlformats.org/presentationml/2006/ole">
            <mc:AlternateContent xmlns:mc="http://schemas.openxmlformats.org/markup-compatibility/2006">
              <mc:Choice xmlns:v="urn:schemas-microsoft-com:vml" Requires="v">
                <p:oleObj name="Equation" r:id="rId4" imgW="355600" imgH="889000" progId="Equation.3">
                  <p:embed/>
                </p:oleObj>
              </mc:Choice>
              <mc:Fallback>
                <p:oleObj name="Equation" r:id="rId4" imgW="355600" imgH="889000" progId="Equation.3">
                  <p:embed/>
                  <p:pic>
                    <p:nvPicPr>
                      <p:cNvPr id="19462" name="Object 1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888" y="4333875"/>
                        <a:ext cx="5492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463" name="TextBox 15"/>
          <p:cNvSpPr txBox="1">
            <a:spLocks noChangeArrowheads="1"/>
          </p:cNvSpPr>
          <p:nvPr/>
        </p:nvSpPr>
        <p:spPr bwMode="auto">
          <a:xfrm rot="-5400000">
            <a:off x="287338" y="2465388"/>
            <a:ext cx="9667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a:solidFill>
                  <a:srgbClr val="000000"/>
                </a:solidFill>
                <a:latin typeface="Helvetica" charset="0"/>
                <a:cs typeface=""/>
              </a:rPr>
              <a:t>Healthy</a:t>
            </a:r>
          </a:p>
        </p:txBody>
      </p:sp>
      <p:sp>
        <p:nvSpPr>
          <p:cNvPr id="19464" name="TextBox 16"/>
          <p:cNvSpPr txBox="1">
            <a:spLocks noChangeArrowheads="1"/>
          </p:cNvSpPr>
          <p:nvPr/>
        </p:nvSpPr>
        <p:spPr bwMode="auto">
          <a:xfrm rot="-5400000">
            <a:off x="261144" y="5069682"/>
            <a:ext cx="1146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a:solidFill>
                  <a:srgbClr val="000000"/>
                </a:solidFill>
                <a:latin typeface="Helvetica" charset="0"/>
                <a:cs typeface=""/>
              </a:rPr>
              <a:t>Diseased</a:t>
            </a:r>
          </a:p>
        </p:txBody>
      </p:sp>
      <p:cxnSp>
        <p:nvCxnSpPr>
          <p:cNvPr id="18" name="Straight Connector 17"/>
          <p:cNvCxnSpPr/>
          <p:nvPr/>
        </p:nvCxnSpPr>
        <p:spPr bwMode="auto">
          <a:xfrm>
            <a:off x="1235075" y="3921125"/>
            <a:ext cx="6661150" cy="0"/>
          </a:xfrm>
          <a:prstGeom prst="line">
            <a:avLst/>
          </a:prstGeom>
          <a:noFill/>
          <a:ln w="76200" cap="flat" cmpd="sng" algn="ctr">
            <a:solidFill>
              <a:schemeClr val="bg1">
                <a:lumMod val="50000"/>
              </a:schemeClr>
            </a:solidFill>
            <a:prstDash val="solid"/>
            <a:round/>
            <a:headEnd type="none" w="sm" len="sm"/>
            <a:tailEnd type="none" w="sm" len="sm"/>
          </a:ln>
          <a:effectLst/>
        </p:spPr>
      </p:cxnSp>
      <p:sp>
        <p:nvSpPr>
          <p:cNvPr id="19466" name="TextBox 18"/>
          <p:cNvSpPr txBox="1">
            <a:spLocks noChangeArrowheads="1"/>
          </p:cNvSpPr>
          <p:nvPr/>
        </p:nvSpPr>
        <p:spPr bwMode="auto">
          <a:xfrm>
            <a:off x="276225" y="3582988"/>
            <a:ext cx="10175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a:solidFill>
                  <a:srgbClr val="000000"/>
                </a:solidFill>
                <a:latin typeface="Helvetica" charset="0"/>
                <a:cs typeface=""/>
              </a:rPr>
              <a:t>Pooled</a:t>
            </a:r>
          </a:p>
          <a:p>
            <a:r>
              <a:rPr lang="en-US" altLang="en-US" sz="1200">
                <a:solidFill>
                  <a:srgbClr val="000000"/>
                </a:solidFill>
                <a:latin typeface="Helvetica" charset="0"/>
                <a:cs typeface=""/>
              </a:rPr>
              <a:t>Variants</a:t>
            </a:r>
          </a:p>
        </p:txBody>
      </p:sp>
      <p:sp>
        <p:nvSpPr>
          <p:cNvPr id="19467" name="Oval 19"/>
          <p:cNvSpPr>
            <a:spLocks noChangeArrowheads="1"/>
          </p:cNvSpPr>
          <p:nvPr/>
        </p:nvSpPr>
        <p:spPr bwMode="auto">
          <a:xfrm>
            <a:off x="6343650" y="4351338"/>
            <a:ext cx="130175"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cxnSp>
        <p:nvCxnSpPr>
          <p:cNvPr id="31" name="Straight Connector 30"/>
          <p:cNvCxnSpPr/>
          <p:nvPr/>
        </p:nvCxnSpPr>
        <p:spPr bwMode="auto">
          <a:xfrm>
            <a:off x="1235075" y="3052763"/>
            <a:ext cx="6632575" cy="0"/>
          </a:xfrm>
          <a:prstGeom prst="line">
            <a:avLst/>
          </a:prstGeom>
          <a:noFill/>
          <a:ln w="38100" cap="flat" cmpd="sng" algn="ctr">
            <a:solidFill>
              <a:schemeClr val="accent1">
                <a:lumMod val="75000"/>
              </a:schemeClr>
            </a:solidFill>
            <a:prstDash val="solid"/>
            <a:round/>
            <a:headEnd type="none" w="sm" len="sm"/>
            <a:tailEnd type="none" w="sm" len="sm"/>
          </a:ln>
          <a:effectLst/>
        </p:spPr>
      </p:cxnSp>
      <p:cxnSp>
        <p:nvCxnSpPr>
          <p:cNvPr id="32" name="Straight Connector 31"/>
          <p:cNvCxnSpPr/>
          <p:nvPr/>
        </p:nvCxnSpPr>
        <p:spPr bwMode="auto">
          <a:xfrm>
            <a:off x="1235075" y="3475038"/>
            <a:ext cx="6632575" cy="0"/>
          </a:xfrm>
          <a:prstGeom prst="line">
            <a:avLst/>
          </a:prstGeom>
          <a:noFill/>
          <a:ln w="38100" cap="flat" cmpd="sng" algn="ctr">
            <a:solidFill>
              <a:schemeClr val="accent1">
                <a:lumMod val="75000"/>
              </a:schemeClr>
            </a:solidFill>
            <a:prstDash val="solid"/>
            <a:round/>
            <a:headEnd type="none" w="sm" len="sm"/>
            <a:tailEnd type="none" w="sm" len="sm"/>
          </a:ln>
          <a:effectLst/>
        </p:spPr>
      </p:cxnSp>
      <p:cxnSp>
        <p:nvCxnSpPr>
          <p:cNvPr id="36" name="Straight Connector 35"/>
          <p:cNvCxnSpPr/>
          <p:nvPr/>
        </p:nvCxnSpPr>
        <p:spPr bwMode="auto">
          <a:xfrm>
            <a:off x="1263650" y="2657475"/>
            <a:ext cx="6632575" cy="0"/>
          </a:xfrm>
          <a:prstGeom prst="line">
            <a:avLst/>
          </a:prstGeom>
          <a:noFill/>
          <a:ln w="38100" cap="flat" cmpd="sng" algn="ctr">
            <a:solidFill>
              <a:schemeClr val="accent1">
                <a:lumMod val="75000"/>
              </a:schemeClr>
            </a:solidFill>
            <a:prstDash val="solid"/>
            <a:round/>
            <a:headEnd type="none" w="sm" len="sm"/>
            <a:tailEnd type="none" w="sm" len="sm"/>
          </a:ln>
          <a:effectLst/>
        </p:spPr>
      </p:cxnSp>
      <p:cxnSp>
        <p:nvCxnSpPr>
          <p:cNvPr id="19471" name="Straight Connector 38"/>
          <p:cNvCxnSpPr>
            <a:cxnSpLocks noChangeShapeType="1"/>
          </p:cNvCxnSpPr>
          <p:nvPr/>
        </p:nvCxnSpPr>
        <p:spPr bwMode="auto">
          <a:xfrm>
            <a:off x="1235075" y="5191125"/>
            <a:ext cx="6632575" cy="0"/>
          </a:xfrm>
          <a:prstGeom prst="line">
            <a:avLst/>
          </a:prstGeom>
          <a:noFill/>
          <a:ln w="38100">
            <a:solidFill>
              <a:srgbClr val="4835F6"/>
            </a:solidFill>
            <a:round/>
            <a:headEnd type="none" w="sm" len="sm"/>
            <a:tailEnd type="none" w="sm" len="sm"/>
          </a:ln>
          <a:extLst>
            <a:ext uri="{909E8E84-426E-40DD-AFC4-6F175D3DCCD1}">
              <a14:hiddenFill xmlns:a14="http://schemas.microsoft.com/office/drawing/2010/main">
                <a:noFill/>
              </a14:hiddenFill>
            </a:ext>
          </a:extLst>
        </p:spPr>
      </p:cxnSp>
      <p:cxnSp>
        <p:nvCxnSpPr>
          <p:cNvPr id="19472" name="Straight Connector 39"/>
          <p:cNvCxnSpPr>
            <a:cxnSpLocks noChangeShapeType="1"/>
          </p:cNvCxnSpPr>
          <p:nvPr/>
        </p:nvCxnSpPr>
        <p:spPr bwMode="auto">
          <a:xfrm>
            <a:off x="1235075" y="4814888"/>
            <a:ext cx="6632575" cy="0"/>
          </a:xfrm>
          <a:prstGeom prst="line">
            <a:avLst/>
          </a:prstGeom>
          <a:noFill/>
          <a:ln w="38100">
            <a:solidFill>
              <a:srgbClr val="4835F6"/>
            </a:solidFill>
            <a:round/>
            <a:headEnd type="none" w="sm" len="sm"/>
            <a:tailEnd type="none" w="sm" len="sm"/>
          </a:ln>
          <a:extLst>
            <a:ext uri="{909E8E84-426E-40DD-AFC4-6F175D3DCCD1}">
              <a14:hiddenFill xmlns:a14="http://schemas.microsoft.com/office/drawing/2010/main">
                <a:noFill/>
              </a14:hiddenFill>
            </a:ext>
          </a:extLst>
        </p:spPr>
      </p:cxnSp>
      <p:cxnSp>
        <p:nvCxnSpPr>
          <p:cNvPr id="19473" name="Straight Connector 40"/>
          <p:cNvCxnSpPr>
            <a:cxnSpLocks noChangeShapeType="1"/>
          </p:cNvCxnSpPr>
          <p:nvPr/>
        </p:nvCxnSpPr>
        <p:spPr bwMode="auto">
          <a:xfrm>
            <a:off x="1235075" y="5678488"/>
            <a:ext cx="6632575" cy="0"/>
          </a:xfrm>
          <a:prstGeom prst="line">
            <a:avLst/>
          </a:prstGeom>
          <a:noFill/>
          <a:ln w="38100">
            <a:solidFill>
              <a:srgbClr val="4835F6"/>
            </a:solidFill>
            <a:round/>
            <a:headEnd type="none" w="sm" len="sm"/>
            <a:tailEnd type="none" w="sm" len="sm"/>
          </a:ln>
          <a:extLst>
            <a:ext uri="{909E8E84-426E-40DD-AFC4-6F175D3DCCD1}">
              <a14:hiddenFill xmlns:a14="http://schemas.microsoft.com/office/drawing/2010/main">
                <a:noFill/>
              </a14:hiddenFill>
            </a:ext>
          </a:extLst>
        </p:spPr>
      </p:cxnSp>
      <p:cxnSp>
        <p:nvCxnSpPr>
          <p:cNvPr id="19474" name="Straight Connector 41"/>
          <p:cNvCxnSpPr>
            <a:cxnSpLocks noChangeShapeType="1"/>
          </p:cNvCxnSpPr>
          <p:nvPr/>
        </p:nvCxnSpPr>
        <p:spPr bwMode="auto">
          <a:xfrm>
            <a:off x="1235075" y="6165850"/>
            <a:ext cx="6632575" cy="0"/>
          </a:xfrm>
          <a:prstGeom prst="line">
            <a:avLst/>
          </a:prstGeom>
          <a:noFill/>
          <a:ln w="38100">
            <a:solidFill>
              <a:srgbClr val="4835F6"/>
            </a:solidFill>
            <a:round/>
            <a:headEnd type="none" w="sm" len="sm"/>
            <a:tailEnd type="none" w="sm" len="sm"/>
          </a:ln>
          <a:extLst>
            <a:ext uri="{909E8E84-426E-40DD-AFC4-6F175D3DCCD1}">
              <a14:hiddenFill xmlns:a14="http://schemas.microsoft.com/office/drawing/2010/main">
                <a:noFill/>
              </a14:hiddenFill>
            </a:ext>
          </a:extLst>
        </p:spPr>
      </p:cxnSp>
      <p:sp>
        <p:nvSpPr>
          <p:cNvPr id="19475" name="Oval 45"/>
          <p:cNvSpPr>
            <a:spLocks noChangeArrowheads="1"/>
          </p:cNvSpPr>
          <p:nvPr/>
        </p:nvSpPr>
        <p:spPr bwMode="auto">
          <a:xfrm>
            <a:off x="6337300" y="2174875"/>
            <a:ext cx="130175"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76" name="Oval 46"/>
          <p:cNvSpPr>
            <a:spLocks noChangeArrowheads="1"/>
          </p:cNvSpPr>
          <p:nvPr/>
        </p:nvSpPr>
        <p:spPr bwMode="auto">
          <a:xfrm>
            <a:off x="6337300" y="4749800"/>
            <a:ext cx="130175"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77" name="Oval 47"/>
          <p:cNvSpPr>
            <a:spLocks noChangeArrowheads="1"/>
          </p:cNvSpPr>
          <p:nvPr/>
        </p:nvSpPr>
        <p:spPr bwMode="auto">
          <a:xfrm>
            <a:off x="6330950" y="5608638"/>
            <a:ext cx="130175"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78" name="Oval 48"/>
          <p:cNvSpPr>
            <a:spLocks noChangeArrowheads="1"/>
          </p:cNvSpPr>
          <p:nvPr/>
        </p:nvSpPr>
        <p:spPr bwMode="auto">
          <a:xfrm>
            <a:off x="6342063" y="6096000"/>
            <a:ext cx="130175"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79" name="Oval 52"/>
          <p:cNvSpPr>
            <a:spLocks noChangeArrowheads="1"/>
          </p:cNvSpPr>
          <p:nvPr/>
        </p:nvSpPr>
        <p:spPr bwMode="auto">
          <a:xfrm>
            <a:off x="6334125" y="3849688"/>
            <a:ext cx="136525" cy="138112"/>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80" name="Rounded Rectangle 53"/>
          <p:cNvSpPr>
            <a:spLocks noChangeArrowheads="1"/>
          </p:cNvSpPr>
          <p:nvPr/>
        </p:nvSpPr>
        <p:spPr bwMode="auto">
          <a:xfrm>
            <a:off x="6057900" y="1552575"/>
            <a:ext cx="687388" cy="4873625"/>
          </a:xfrm>
          <a:prstGeom prst="roundRect">
            <a:avLst>
              <a:gd name="adj" fmla="val 16667"/>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81" name="TextBox 56"/>
          <p:cNvSpPr txBox="1">
            <a:spLocks noChangeArrowheads="1"/>
          </p:cNvSpPr>
          <p:nvPr/>
        </p:nvSpPr>
        <p:spPr bwMode="auto">
          <a:xfrm>
            <a:off x="5603875" y="6456363"/>
            <a:ext cx="1582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600">
                <a:solidFill>
                  <a:srgbClr val="000000"/>
                </a:solidFill>
                <a:latin typeface="Helvetica" charset="0"/>
                <a:cs typeface=""/>
              </a:rPr>
              <a:t>GWAS Positive</a:t>
            </a:r>
          </a:p>
        </p:txBody>
      </p:sp>
      <p:cxnSp>
        <p:nvCxnSpPr>
          <p:cNvPr id="19482" name="Straight Connector 57"/>
          <p:cNvCxnSpPr>
            <a:cxnSpLocks noChangeShapeType="1"/>
          </p:cNvCxnSpPr>
          <p:nvPr/>
        </p:nvCxnSpPr>
        <p:spPr bwMode="auto">
          <a:xfrm>
            <a:off x="7237413" y="1652588"/>
            <a:ext cx="0" cy="4725987"/>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sp>
        <p:nvSpPr>
          <p:cNvPr id="19483" name="Oval 58"/>
          <p:cNvSpPr>
            <a:spLocks noChangeArrowheads="1"/>
          </p:cNvSpPr>
          <p:nvPr/>
        </p:nvSpPr>
        <p:spPr bwMode="auto">
          <a:xfrm>
            <a:off x="7178675" y="1762125"/>
            <a:ext cx="128588"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84" name="Oval 59"/>
          <p:cNvSpPr>
            <a:spLocks noChangeArrowheads="1"/>
          </p:cNvSpPr>
          <p:nvPr/>
        </p:nvSpPr>
        <p:spPr bwMode="auto">
          <a:xfrm>
            <a:off x="7172325" y="2179638"/>
            <a:ext cx="128588"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85" name="Oval 60"/>
          <p:cNvSpPr>
            <a:spLocks noChangeArrowheads="1"/>
          </p:cNvSpPr>
          <p:nvPr/>
        </p:nvSpPr>
        <p:spPr bwMode="auto">
          <a:xfrm>
            <a:off x="7172325" y="2990850"/>
            <a:ext cx="128588"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86" name="Oval 61"/>
          <p:cNvSpPr>
            <a:spLocks noChangeArrowheads="1"/>
          </p:cNvSpPr>
          <p:nvPr/>
        </p:nvSpPr>
        <p:spPr bwMode="auto">
          <a:xfrm>
            <a:off x="7172325" y="3852863"/>
            <a:ext cx="128588"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87" name="Oval 62"/>
          <p:cNvSpPr>
            <a:spLocks noChangeArrowheads="1"/>
          </p:cNvSpPr>
          <p:nvPr/>
        </p:nvSpPr>
        <p:spPr bwMode="auto">
          <a:xfrm>
            <a:off x="7172325" y="4756150"/>
            <a:ext cx="128588" cy="128588"/>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88" name="Oval 63"/>
          <p:cNvSpPr>
            <a:spLocks noChangeArrowheads="1"/>
          </p:cNvSpPr>
          <p:nvPr/>
        </p:nvSpPr>
        <p:spPr bwMode="auto">
          <a:xfrm>
            <a:off x="7172325" y="5126038"/>
            <a:ext cx="128588"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89" name="Oval 64"/>
          <p:cNvSpPr>
            <a:spLocks noChangeArrowheads="1"/>
          </p:cNvSpPr>
          <p:nvPr/>
        </p:nvSpPr>
        <p:spPr bwMode="auto">
          <a:xfrm>
            <a:off x="7172325" y="5619750"/>
            <a:ext cx="128588"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cxnSp>
        <p:nvCxnSpPr>
          <p:cNvPr id="19490" name="Straight Connector 65"/>
          <p:cNvCxnSpPr>
            <a:cxnSpLocks noChangeShapeType="1"/>
          </p:cNvCxnSpPr>
          <p:nvPr/>
        </p:nvCxnSpPr>
        <p:spPr bwMode="auto">
          <a:xfrm>
            <a:off x="1874838" y="1652588"/>
            <a:ext cx="0" cy="4725987"/>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sp>
        <p:nvSpPr>
          <p:cNvPr id="19491" name="Oval 66"/>
          <p:cNvSpPr>
            <a:spLocks noChangeArrowheads="1"/>
          </p:cNvSpPr>
          <p:nvPr/>
        </p:nvSpPr>
        <p:spPr bwMode="auto">
          <a:xfrm>
            <a:off x="1816100" y="3403600"/>
            <a:ext cx="128588"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92" name="Oval 67"/>
          <p:cNvSpPr>
            <a:spLocks noChangeArrowheads="1"/>
          </p:cNvSpPr>
          <p:nvPr/>
        </p:nvSpPr>
        <p:spPr bwMode="auto">
          <a:xfrm>
            <a:off x="1809750" y="4737100"/>
            <a:ext cx="128588"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93" name="Oval 68"/>
          <p:cNvSpPr>
            <a:spLocks noChangeArrowheads="1"/>
          </p:cNvSpPr>
          <p:nvPr/>
        </p:nvSpPr>
        <p:spPr bwMode="auto">
          <a:xfrm>
            <a:off x="1809750" y="5126038"/>
            <a:ext cx="128588"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94" name="Oval 69"/>
          <p:cNvSpPr>
            <a:spLocks noChangeArrowheads="1"/>
          </p:cNvSpPr>
          <p:nvPr/>
        </p:nvSpPr>
        <p:spPr bwMode="auto">
          <a:xfrm>
            <a:off x="2849563" y="4349750"/>
            <a:ext cx="130175" cy="130175"/>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95" name="Oval 70"/>
          <p:cNvSpPr>
            <a:spLocks noChangeArrowheads="1"/>
          </p:cNvSpPr>
          <p:nvPr/>
        </p:nvSpPr>
        <p:spPr bwMode="auto">
          <a:xfrm>
            <a:off x="3209925" y="3778250"/>
            <a:ext cx="274638" cy="273050"/>
          </a:xfrm>
          <a:prstGeom prst="ellipse">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96" name="Oval 72"/>
          <p:cNvSpPr>
            <a:spLocks noChangeArrowheads="1"/>
          </p:cNvSpPr>
          <p:nvPr/>
        </p:nvSpPr>
        <p:spPr bwMode="auto">
          <a:xfrm>
            <a:off x="2614613" y="3849688"/>
            <a:ext cx="128587" cy="128587"/>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97" name="Oval 73"/>
          <p:cNvSpPr>
            <a:spLocks noChangeArrowheads="1"/>
          </p:cNvSpPr>
          <p:nvPr/>
        </p:nvSpPr>
        <p:spPr bwMode="auto">
          <a:xfrm>
            <a:off x="3284538" y="5119688"/>
            <a:ext cx="130175" cy="130175"/>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98" name="Oval 75"/>
          <p:cNvSpPr>
            <a:spLocks noChangeArrowheads="1"/>
          </p:cNvSpPr>
          <p:nvPr/>
        </p:nvSpPr>
        <p:spPr bwMode="auto">
          <a:xfrm>
            <a:off x="2847975" y="3854450"/>
            <a:ext cx="130175" cy="130175"/>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99" name="Oval 76"/>
          <p:cNvSpPr>
            <a:spLocks noChangeArrowheads="1"/>
          </p:cNvSpPr>
          <p:nvPr/>
        </p:nvSpPr>
        <p:spPr bwMode="auto">
          <a:xfrm>
            <a:off x="3598863" y="3825875"/>
            <a:ext cx="201612" cy="200025"/>
          </a:xfrm>
          <a:prstGeom prst="ellipse">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00" name="Oval 77"/>
          <p:cNvSpPr>
            <a:spLocks noChangeArrowheads="1"/>
          </p:cNvSpPr>
          <p:nvPr/>
        </p:nvSpPr>
        <p:spPr bwMode="auto">
          <a:xfrm>
            <a:off x="3644900" y="4754563"/>
            <a:ext cx="130175" cy="128587"/>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01" name="Oval 79"/>
          <p:cNvSpPr>
            <a:spLocks noChangeArrowheads="1"/>
          </p:cNvSpPr>
          <p:nvPr/>
        </p:nvSpPr>
        <p:spPr bwMode="auto">
          <a:xfrm>
            <a:off x="3990975" y="3867150"/>
            <a:ext cx="128588" cy="130175"/>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02" name="Oval 80"/>
          <p:cNvSpPr>
            <a:spLocks noChangeArrowheads="1"/>
          </p:cNvSpPr>
          <p:nvPr/>
        </p:nvSpPr>
        <p:spPr bwMode="auto">
          <a:xfrm>
            <a:off x="3984625" y="2978150"/>
            <a:ext cx="128588" cy="130175"/>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03" name="Oval 82"/>
          <p:cNvSpPr>
            <a:spLocks noChangeArrowheads="1"/>
          </p:cNvSpPr>
          <p:nvPr/>
        </p:nvSpPr>
        <p:spPr bwMode="auto">
          <a:xfrm>
            <a:off x="4435475" y="5600700"/>
            <a:ext cx="130175" cy="130175"/>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04" name="Oval 83"/>
          <p:cNvSpPr>
            <a:spLocks noChangeArrowheads="1"/>
          </p:cNvSpPr>
          <p:nvPr/>
        </p:nvSpPr>
        <p:spPr bwMode="auto">
          <a:xfrm>
            <a:off x="4368800" y="3789363"/>
            <a:ext cx="273050" cy="273050"/>
          </a:xfrm>
          <a:prstGeom prst="ellipse">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05" name="Oval 84"/>
          <p:cNvSpPr>
            <a:spLocks noChangeArrowheads="1"/>
          </p:cNvSpPr>
          <p:nvPr/>
        </p:nvSpPr>
        <p:spPr bwMode="auto">
          <a:xfrm>
            <a:off x="4448175" y="6105525"/>
            <a:ext cx="128588" cy="130175"/>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06" name="Oval 86"/>
          <p:cNvSpPr>
            <a:spLocks noChangeArrowheads="1"/>
          </p:cNvSpPr>
          <p:nvPr/>
        </p:nvSpPr>
        <p:spPr bwMode="auto">
          <a:xfrm>
            <a:off x="2614613" y="5613400"/>
            <a:ext cx="128587" cy="130175"/>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07" name="Rounded Rectangle 89"/>
          <p:cNvSpPr>
            <a:spLocks noChangeArrowheads="1"/>
          </p:cNvSpPr>
          <p:nvPr/>
        </p:nvSpPr>
        <p:spPr bwMode="auto">
          <a:xfrm>
            <a:off x="2381250" y="1597025"/>
            <a:ext cx="2416175" cy="4805363"/>
          </a:xfrm>
          <a:prstGeom prst="roundRect">
            <a:avLst>
              <a:gd name="adj" fmla="val 16667"/>
            </a:avLst>
          </a:prstGeom>
          <a:noFill/>
          <a:ln w="12700">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08" name="TextBox 90"/>
          <p:cNvSpPr txBox="1">
            <a:spLocks noChangeArrowheads="1"/>
          </p:cNvSpPr>
          <p:nvPr/>
        </p:nvSpPr>
        <p:spPr bwMode="auto">
          <a:xfrm>
            <a:off x="2992438" y="6450013"/>
            <a:ext cx="12763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600">
                <a:solidFill>
                  <a:srgbClr val="000000"/>
                </a:solidFill>
                <a:latin typeface="Helvetica" charset="0"/>
                <a:cs typeface=""/>
              </a:rPr>
              <a:t>Burden Test</a:t>
            </a:r>
          </a:p>
        </p:txBody>
      </p:sp>
      <p:sp>
        <p:nvSpPr>
          <p:cNvPr id="19509" name="Title 3"/>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1369" tIns="45685" rIns="91369" bIns="45685"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3600">
                <a:solidFill>
                  <a:srgbClr val="000090"/>
                </a:solidFill>
                <a:cs typeface=""/>
              </a:rPr>
              <a:t>Association of Variants with Diseases</a:t>
            </a:r>
          </a:p>
        </p:txBody>
      </p:sp>
      <p:sp>
        <p:nvSpPr>
          <p:cNvPr id="19510" name="Oval 92"/>
          <p:cNvSpPr>
            <a:spLocks noChangeArrowheads="1"/>
          </p:cNvSpPr>
          <p:nvPr/>
        </p:nvSpPr>
        <p:spPr bwMode="auto">
          <a:xfrm>
            <a:off x="1809750" y="2586038"/>
            <a:ext cx="128588" cy="128587"/>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11" name="Oval 93"/>
          <p:cNvSpPr>
            <a:spLocks noChangeArrowheads="1"/>
          </p:cNvSpPr>
          <p:nvPr/>
        </p:nvSpPr>
        <p:spPr bwMode="auto">
          <a:xfrm>
            <a:off x="8012113" y="2190750"/>
            <a:ext cx="130175"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12" name="TextBox 96"/>
          <p:cNvSpPr txBox="1">
            <a:spLocks noChangeArrowheads="1"/>
          </p:cNvSpPr>
          <p:nvPr/>
        </p:nvSpPr>
        <p:spPr bwMode="auto">
          <a:xfrm>
            <a:off x="8124825" y="1971675"/>
            <a:ext cx="10175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600">
                <a:solidFill>
                  <a:srgbClr val="000000"/>
                </a:solidFill>
                <a:latin typeface="Helvetica" charset="0"/>
                <a:cs typeface=""/>
              </a:rPr>
              <a:t>Common</a:t>
            </a:r>
          </a:p>
          <a:p>
            <a:r>
              <a:rPr lang="en-US" altLang="en-US" sz="1600">
                <a:solidFill>
                  <a:srgbClr val="000000"/>
                </a:solidFill>
                <a:latin typeface="Helvetica" charset="0"/>
                <a:cs typeface=""/>
              </a:rPr>
              <a:t>Variants</a:t>
            </a:r>
          </a:p>
        </p:txBody>
      </p:sp>
      <p:sp>
        <p:nvSpPr>
          <p:cNvPr id="19513" name="Oval 97"/>
          <p:cNvSpPr>
            <a:spLocks noChangeArrowheads="1"/>
          </p:cNvSpPr>
          <p:nvPr/>
        </p:nvSpPr>
        <p:spPr bwMode="auto">
          <a:xfrm>
            <a:off x="8012113" y="2979738"/>
            <a:ext cx="130175" cy="130175"/>
          </a:xfrm>
          <a:prstGeom prst="ellipse">
            <a:avLst/>
          </a:prstGeom>
          <a:solidFill>
            <a:srgbClr val="000000"/>
          </a:solidFill>
          <a:ln w="12700">
            <a:solidFill>
              <a:srgbClr val="000000"/>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14" name="TextBox 98"/>
          <p:cNvSpPr txBox="1">
            <a:spLocks noChangeArrowheads="1"/>
          </p:cNvSpPr>
          <p:nvPr/>
        </p:nvSpPr>
        <p:spPr bwMode="auto">
          <a:xfrm>
            <a:off x="8142288" y="2636838"/>
            <a:ext cx="9286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600">
                <a:solidFill>
                  <a:srgbClr val="000000"/>
                </a:solidFill>
                <a:latin typeface="Helvetica" charset="0"/>
                <a:cs typeface=""/>
              </a:rPr>
              <a:t>Rare or </a:t>
            </a:r>
          </a:p>
          <a:p>
            <a:r>
              <a:rPr lang="en-US" altLang="en-US" sz="1600">
                <a:solidFill>
                  <a:srgbClr val="000000"/>
                </a:solidFill>
                <a:latin typeface="Helvetica" charset="0"/>
                <a:cs typeface=""/>
              </a:rPr>
              <a:t>Somatic</a:t>
            </a:r>
          </a:p>
          <a:p>
            <a:r>
              <a:rPr lang="en-US" altLang="en-US" sz="1600">
                <a:solidFill>
                  <a:srgbClr val="000000"/>
                </a:solidFill>
                <a:latin typeface="Helvetica" charset="0"/>
                <a:cs typeface=""/>
              </a:rPr>
              <a:t>Variants</a:t>
            </a:r>
          </a:p>
        </p:txBody>
      </p:sp>
      <p:sp>
        <p:nvSpPr>
          <p:cNvPr id="19515" name="TextBox 100"/>
          <p:cNvSpPr txBox="1">
            <a:spLocks noChangeArrowheads="1"/>
          </p:cNvSpPr>
          <p:nvPr/>
        </p:nvSpPr>
        <p:spPr bwMode="auto">
          <a:xfrm>
            <a:off x="8159750" y="3648075"/>
            <a:ext cx="10509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600">
                <a:solidFill>
                  <a:srgbClr val="FF0000"/>
                </a:solidFill>
                <a:latin typeface="Helvetica" charset="0"/>
                <a:cs typeface=""/>
              </a:rPr>
              <a:t>High</a:t>
            </a:r>
          </a:p>
          <a:p>
            <a:r>
              <a:rPr lang="en-US" altLang="en-US" sz="1600">
                <a:solidFill>
                  <a:srgbClr val="FF0000"/>
                </a:solidFill>
                <a:latin typeface="Helvetica" charset="0"/>
                <a:cs typeface=""/>
              </a:rPr>
              <a:t>Function</a:t>
            </a:r>
          </a:p>
          <a:p>
            <a:r>
              <a:rPr lang="en-US" altLang="en-US" sz="1600">
                <a:solidFill>
                  <a:srgbClr val="FF0000"/>
                </a:solidFill>
                <a:latin typeface="Helvetica" charset="0"/>
                <a:cs typeface=""/>
              </a:rPr>
              <a:t>Impact</a:t>
            </a:r>
          </a:p>
        </p:txBody>
      </p:sp>
      <p:sp>
        <p:nvSpPr>
          <p:cNvPr id="19516" name="Oval 102"/>
          <p:cNvSpPr>
            <a:spLocks noChangeArrowheads="1"/>
          </p:cNvSpPr>
          <p:nvPr/>
        </p:nvSpPr>
        <p:spPr bwMode="auto">
          <a:xfrm>
            <a:off x="1809750" y="3856038"/>
            <a:ext cx="128588" cy="128587"/>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cxnSp>
        <p:nvCxnSpPr>
          <p:cNvPr id="19517" name="Straight Connector 107"/>
          <p:cNvCxnSpPr>
            <a:cxnSpLocks noChangeShapeType="1"/>
          </p:cNvCxnSpPr>
          <p:nvPr/>
        </p:nvCxnSpPr>
        <p:spPr bwMode="auto">
          <a:xfrm>
            <a:off x="2679700" y="1663700"/>
            <a:ext cx="0" cy="4725988"/>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19518" name="Straight Connector 108"/>
          <p:cNvCxnSpPr>
            <a:cxnSpLocks noChangeShapeType="1"/>
          </p:cNvCxnSpPr>
          <p:nvPr/>
        </p:nvCxnSpPr>
        <p:spPr bwMode="auto">
          <a:xfrm>
            <a:off x="2903538" y="1652588"/>
            <a:ext cx="0" cy="4725987"/>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19519" name="Straight Connector 109"/>
          <p:cNvCxnSpPr>
            <a:cxnSpLocks noChangeShapeType="1"/>
          </p:cNvCxnSpPr>
          <p:nvPr/>
        </p:nvCxnSpPr>
        <p:spPr bwMode="auto">
          <a:xfrm>
            <a:off x="3348038" y="1652588"/>
            <a:ext cx="0" cy="4725987"/>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19520" name="Straight Connector 110"/>
          <p:cNvCxnSpPr>
            <a:cxnSpLocks noChangeShapeType="1"/>
          </p:cNvCxnSpPr>
          <p:nvPr/>
        </p:nvCxnSpPr>
        <p:spPr bwMode="auto">
          <a:xfrm>
            <a:off x="3700463" y="1651000"/>
            <a:ext cx="0" cy="4725988"/>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19521" name="Straight Connector 111"/>
          <p:cNvCxnSpPr>
            <a:cxnSpLocks noChangeShapeType="1"/>
          </p:cNvCxnSpPr>
          <p:nvPr/>
        </p:nvCxnSpPr>
        <p:spPr bwMode="auto">
          <a:xfrm>
            <a:off x="4048125" y="1662113"/>
            <a:ext cx="0" cy="4725987"/>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19522" name="Straight Connector 112"/>
          <p:cNvCxnSpPr>
            <a:cxnSpLocks noChangeShapeType="1"/>
          </p:cNvCxnSpPr>
          <p:nvPr/>
        </p:nvCxnSpPr>
        <p:spPr bwMode="auto">
          <a:xfrm>
            <a:off x="4506913" y="1658938"/>
            <a:ext cx="0" cy="4725987"/>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sp>
        <p:nvSpPr>
          <p:cNvPr id="19523" name="Oval 113"/>
          <p:cNvSpPr>
            <a:spLocks noChangeArrowheads="1"/>
          </p:cNvSpPr>
          <p:nvPr/>
        </p:nvSpPr>
        <p:spPr bwMode="auto">
          <a:xfrm>
            <a:off x="5553075" y="3856038"/>
            <a:ext cx="130175" cy="128587"/>
          </a:xfrm>
          <a:prstGeom prst="ellipse">
            <a:avLst/>
          </a:prstGeom>
          <a:solidFill>
            <a:srgbClr val="000000"/>
          </a:solidFill>
          <a:ln w="12700">
            <a:solidFill>
              <a:srgbClr val="000000"/>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24" name="Oval 114"/>
          <p:cNvSpPr>
            <a:spLocks noChangeArrowheads="1"/>
          </p:cNvSpPr>
          <p:nvPr/>
        </p:nvSpPr>
        <p:spPr bwMode="auto">
          <a:xfrm>
            <a:off x="5565775" y="4343400"/>
            <a:ext cx="128588" cy="128588"/>
          </a:xfrm>
          <a:prstGeom prst="ellipse">
            <a:avLst/>
          </a:prstGeom>
          <a:solidFill>
            <a:srgbClr val="000000"/>
          </a:solidFill>
          <a:ln w="12700">
            <a:solidFill>
              <a:srgbClr val="000000"/>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cxnSp>
        <p:nvCxnSpPr>
          <p:cNvPr id="19525" name="Straight Connector 115"/>
          <p:cNvCxnSpPr>
            <a:cxnSpLocks noChangeShapeType="1"/>
          </p:cNvCxnSpPr>
          <p:nvPr/>
        </p:nvCxnSpPr>
        <p:spPr bwMode="auto">
          <a:xfrm>
            <a:off x="5629275" y="1652588"/>
            <a:ext cx="0" cy="4725987"/>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19526" name="Straight Connector 116"/>
          <p:cNvCxnSpPr>
            <a:cxnSpLocks noChangeShapeType="1"/>
          </p:cNvCxnSpPr>
          <p:nvPr/>
        </p:nvCxnSpPr>
        <p:spPr bwMode="auto">
          <a:xfrm>
            <a:off x="7510463" y="1651000"/>
            <a:ext cx="0" cy="4725988"/>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sp>
        <p:nvSpPr>
          <p:cNvPr id="19527" name="Oval 117"/>
          <p:cNvSpPr>
            <a:spLocks noChangeArrowheads="1"/>
          </p:cNvSpPr>
          <p:nvPr/>
        </p:nvSpPr>
        <p:spPr bwMode="auto">
          <a:xfrm>
            <a:off x="7440613" y="2586038"/>
            <a:ext cx="130175" cy="128587"/>
          </a:xfrm>
          <a:prstGeom prst="ellipse">
            <a:avLst/>
          </a:prstGeom>
          <a:solidFill>
            <a:srgbClr val="000000"/>
          </a:solidFill>
          <a:ln w="12700">
            <a:solidFill>
              <a:srgbClr val="000000"/>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28" name="Oval 118"/>
          <p:cNvSpPr>
            <a:spLocks noChangeArrowheads="1"/>
          </p:cNvSpPr>
          <p:nvPr/>
        </p:nvSpPr>
        <p:spPr bwMode="auto">
          <a:xfrm>
            <a:off x="7453313" y="3849688"/>
            <a:ext cx="128587" cy="128587"/>
          </a:xfrm>
          <a:prstGeom prst="ellipse">
            <a:avLst/>
          </a:prstGeom>
          <a:solidFill>
            <a:srgbClr val="000000"/>
          </a:solidFill>
          <a:ln w="12700">
            <a:solidFill>
              <a:srgbClr val="000000"/>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82" name="Oval 81"/>
          <p:cNvSpPr/>
          <p:nvPr/>
        </p:nvSpPr>
        <p:spPr bwMode="auto">
          <a:xfrm>
            <a:off x="7989888" y="4022725"/>
            <a:ext cx="128587" cy="128588"/>
          </a:xfrm>
          <a:prstGeom prst="ellipse">
            <a:avLst/>
          </a:prstGeom>
          <a:noFill/>
          <a:ln w="12700" cap="flat" cmpd="sng" algn="ctr">
            <a:solidFill>
              <a:schemeClr val="bg1">
                <a:lumMod val="50000"/>
              </a:schemeClr>
            </a:solidFill>
            <a:prstDash val="solid"/>
            <a:round/>
            <a:headEnd type="none" w="sm" len="sm"/>
            <a:tailEnd type="none" w="sm" len="sm"/>
          </a:ln>
          <a:effectLst/>
        </p:spPr>
        <p:txBody>
          <a:bodyPr wrap="none" anchor="ctr"/>
          <a:lstStyle/>
          <a:p>
            <a:pPr algn="ctr" defTabSz="912813" fontAlgn="auto">
              <a:spcBef>
                <a:spcPts val="0"/>
              </a:spcBef>
              <a:spcAft>
                <a:spcPts val="0"/>
              </a:spcAft>
              <a:defRPr/>
            </a:pPr>
            <a:endParaRPr lang="en-US">
              <a:solidFill>
                <a:srgbClr val="000000"/>
              </a:solidFill>
            </a:endParaRPr>
          </a:p>
        </p:txBody>
      </p:sp>
      <p:sp>
        <p:nvSpPr>
          <p:cNvPr id="88" name="Oval 87"/>
          <p:cNvSpPr/>
          <p:nvPr/>
        </p:nvSpPr>
        <p:spPr bwMode="auto">
          <a:xfrm>
            <a:off x="7951788" y="3984625"/>
            <a:ext cx="201612" cy="201613"/>
          </a:xfrm>
          <a:prstGeom prst="ellipse">
            <a:avLst/>
          </a:prstGeom>
          <a:noFill/>
          <a:ln w="12700" cap="flat" cmpd="sng" algn="ctr">
            <a:solidFill>
              <a:schemeClr val="bg1">
                <a:lumMod val="50000"/>
              </a:schemeClr>
            </a:solidFill>
            <a:prstDash val="solid"/>
            <a:round/>
            <a:headEnd type="none" w="sm" len="sm"/>
            <a:tailEnd type="none" w="sm" len="sm"/>
          </a:ln>
          <a:effectLst/>
        </p:spPr>
        <p:txBody>
          <a:bodyPr wrap="none" anchor="ctr"/>
          <a:lstStyle/>
          <a:p>
            <a:pPr algn="ctr" defTabSz="912813" fontAlgn="auto">
              <a:spcBef>
                <a:spcPts val="0"/>
              </a:spcBef>
              <a:spcAft>
                <a:spcPts val="0"/>
              </a:spcAft>
              <a:defRPr/>
            </a:pPr>
            <a:endParaRPr lang="en-US">
              <a:solidFill>
                <a:srgbClr val="000000"/>
              </a:solidFill>
            </a:endParaRPr>
          </a:p>
        </p:txBody>
      </p:sp>
      <p:sp>
        <p:nvSpPr>
          <p:cNvPr id="19531" name="Oval 88"/>
          <p:cNvSpPr>
            <a:spLocks noChangeArrowheads="1"/>
          </p:cNvSpPr>
          <p:nvPr/>
        </p:nvSpPr>
        <p:spPr bwMode="auto">
          <a:xfrm>
            <a:off x="7134225" y="3814763"/>
            <a:ext cx="201613" cy="201612"/>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32" name="Oval 94"/>
          <p:cNvSpPr>
            <a:spLocks noChangeArrowheads="1"/>
          </p:cNvSpPr>
          <p:nvPr/>
        </p:nvSpPr>
        <p:spPr bwMode="auto">
          <a:xfrm>
            <a:off x="4403725" y="3824288"/>
            <a:ext cx="201613" cy="201612"/>
          </a:xfrm>
          <a:prstGeom prst="ellipse">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33" name="Oval 95"/>
          <p:cNvSpPr>
            <a:spLocks noChangeArrowheads="1"/>
          </p:cNvSpPr>
          <p:nvPr/>
        </p:nvSpPr>
        <p:spPr bwMode="auto">
          <a:xfrm>
            <a:off x="4438650" y="3860800"/>
            <a:ext cx="138113" cy="136525"/>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34" name="Oval 101"/>
          <p:cNvSpPr>
            <a:spLocks noChangeArrowheads="1"/>
          </p:cNvSpPr>
          <p:nvPr/>
        </p:nvSpPr>
        <p:spPr bwMode="auto">
          <a:xfrm>
            <a:off x="3629025" y="3859213"/>
            <a:ext cx="138113" cy="136525"/>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35" name="Oval 103"/>
          <p:cNvSpPr>
            <a:spLocks noChangeArrowheads="1"/>
          </p:cNvSpPr>
          <p:nvPr/>
        </p:nvSpPr>
        <p:spPr bwMode="auto">
          <a:xfrm>
            <a:off x="3246438" y="3813175"/>
            <a:ext cx="200025" cy="201613"/>
          </a:xfrm>
          <a:prstGeom prst="ellipse">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36" name="Oval 104"/>
          <p:cNvSpPr>
            <a:spLocks noChangeArrowheads="1"/>
          </p:cNvSpPr>
          <p:nvPr/>
        </p:nvSpPr>
        <p:spPr bwMode="auto">
          <a:xfrm>
            <a:off x="3281363" y="3848100"/>
            <a:ext cx="136525" cy="138113"/>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Tree>
    <p:extLst>
      <p:ext uri="{BB962C8B-B14F-4D97-AF65-F5344CB8AC3E}">
        <p14:creationId xmlns:p14="http://schemas.microsoft.com/office/powerpoint/2010/main" val="2561272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2336" y="176838"/>
            <a:ext cx="7799327" cy="716092"/>
          </a:xfrm>
          <a:prstGeom prst="rect">
            <a:avLst/>
          </a:prstGeom>
        </p:spPr>
        <p:txBody>
          <a:bodyPr vert="horz" wrap="square" lIns="0" tIns="343407" rIns="0" bIns="0" rtlCol="0">
            <a:spAutoFit/>
          </a:bodyPr>
          <a:lstStyle/>
          <a:p>
            <a:pPr marL="107950">
              <a:lnSpc>
                <a:spcPct val="100000"/>
              </a:lnSpc>
            </a:pPr>
            <a:r>
              <a:rPr lang="en-US" sz="2400" spc="-25" dirty="0"/>
              <a:t>Phase 3: </a:t>
            </a:r>
            <a:r>
              <a:rPr sz="2400" spc="-25" dirty="0"/>
              <a:t>Medi</a:t>
            </a:r>
            <a:r>
              <a:rPr lang="en-US" sz="2400" spc="-25" dirty="0"/>
              <a:t>an</a:t>
            </a:r>
            <a:r>
              <a:rPr sz="2400" spc="-30" dirty="0"/>
              <a:t> </a:t>
            </a:r>
            <a:r>
              <a:rPr sz="2400" spc="-20" dirty="0"/>
              <a:t>Aut</a:t>
            </a:r>
            <a:r>
              <a:rPr sz="2400" spc="-5" dirty="0"/>
              <a:t>o</a:t>
            </a:r>
            <a:r>
              <a:rPr sz="2400" dirty="0"/>
              <a:t>s</a:t>
            </a:r>
            <a:r>
              <a:rPr sz="2400" spc="-5" dirty="0"/>
              <a:t>o</a:t>
            </a:r>
            <a:r>
              <a:rPr sz="2400" spc="-30" dirty="0"/>
              <a:t>m</a:t>
            </a:r>
            <a:r>
              <a:rPr sz="2400" dirty="0"/>
              <a:t>al V</a:t>
            </a:r>
            <a:r>
              <a:rPr sz="2400" spc="-20" dirty="0"/>
              <a:t>ar</a:t>
            </a:r>
            <a:r>
              <a:rPr sz="2400" dirty="0"/>
              <a:t>ian</a:t>
            </a:r>
            <a:r>
              <a:rPr sz="2400" spc="-15" dirty="0"/>
              <a:t>t</a:t>
            </a:r>
            <a:r>
              <a:rPr sz="2400" dirty="0"/>
              <a:t> Si</a:t>
            </a:r>
            <a:r>
              <a:rPr sz="2400" spc="-15" dirty="0"/>
              <a:t>te</a:t>
            </a:r>
            <a:r>
              <a:rPr sz="2400" dirty="0"/>
              <a:t>s </a:t>
            </a:r>
            <a:r>
              <a:rPr sz="2400" spc="-15" dirty="0"/>
              <a:t>Per</a:t>
            </a:r>
            <a:r>
              <a:rPr sz="2400" dirty="0"/>
              <a:t> </a:t>
            </a:r>
            <a:r>
              <a:rPr sz="2400" spc="-20" dirty="0"/>
              <a:t>Ge</a:t>
            </a:r>
            <a:r>
              <a:rPr sz="2400" dirty="0"/>
              <a:t>n</a:t>
            </a:r>
            <a:r>
              <a:rPr sz="2400" spc="-5" dirty="0"/>
              <a:t>o</a:t>
            </a:r>
            <a:r>
              <a:rPr sz="2400" spc="-25" dirty="0"/>
              <a:t>me</a:t>
            </a:r>
            <a:endParaRPr sz="2400" dirty="0"/>
          </a:p>
        </p:txBody>
      </p:sp>
      <p:sp>
        <p:nvSpPr>
          <p:cNvPr id="3" name="object 3"/>
          <p:cNvSpPr/>
          <p:nvPr/>
        </p:nvSpPr>
        <p:spPr>
          <a:xfrm>
            <a:off x="507" y="1097594"/>
            <a:ext cx="9143491" cy="5028567"/>
          </a:xfrm>
          <a:prstGeom prst="rect">
            <a:avLst/>
          </a:prstGeom>
          <a:blipFill>
            <a:blip r:embed="rId3" cstate="print"/>
            <a:stretch>
              <a:fillRect/>
            </a:stretch>
          </a:blipFill>
        </p:spPr>
        <p:txBody>
          <a:bodyPr wrap="square" lIns="0" tIns="0" rIns="0" bIns="0" rtlCol="0"/>
          <a:lstStyle/>
          <a:p>
            <a:pPr defTabSz="457200" fontAlgn="auto">
              <a:spcBef>
                <a:spcPts val="0"/>
              </a:spcBef>
              <a:spcAft>
                <a:spcPts val="0"/>
              </a:spcAft>
            </a:pPr>
            <a:endParaRPr sz="1800" b="0">
              <a:solidFill>
                <a:prstClr val="black"/>
              </a:solidFill>
              <a:latin typeface="Calibri"/>
              <a:ea typeface="+mn-ea"/>
            </a:endParaRPr>
          </a:p>
        </p:txBody>
      </p:sp>
      <p:sp>
        <p:nvSpPr>
          <p:cNvPr id="6" name="object 6"/>
          <p:cNvSpPr txBox="1"/>
          <p:nvPr/>
        </p:nvSpPr>
        <p:spPr>
          <a:xfrm>
            <a:off x="8433255" y="6468300"/>
            <a:ext cx="180340" cy="177800"/>
          </a:xfrm>
          <a:prstGeom prst="rect">
            <a:avLst/>
          </a:prstGeom>
        </p:spPr>
        <p:txBody>
          <a:bodyPr vert="horz" wrap="square" lIns="0" tIns="0" rIns="0" bIns="0" rtlCol="0">
            <a:spAutoFit/>
          </a:bodyPr>
          <a:lstStyle/>
          <a:p>
            <a:pPr marL="12700" defTabSz="457200" fontAlgn="auto">
              <a:spcBef>
                <a:spcPts val="0"/>
              </a:spcBef>
              <a:spcAft>
                <a:spcPts val="0"/>
              </a:spcAft>
            </a:pPr>
            <a:r>
              <a:rPr b="0" spc="-10" dirty="0">
                <a:solidFill>
                  <a:srgbClr val="898989"/>
                </a:solidFill>
                <a:latin typeface="Calibri"/>
                <a:ea typeface="+mn-ea"/>
                <a:cs typeface="Calibri"/>
              </a:rPr>
              <a:t>33</a:t>
            </a:r>
            <a:endParaRPr b="0">
              <a:solidFill>
                <a:prstClr val="black"/>
              </a:solidFill>
              <a:latin typeface="Calibri"/>
              <a:ea typeface="+mn-ea"/>
              <a:cs typeface="Calibri"/>
            </a:endParaRPr>
          </a:p>
        </p:txBody>
      </p:sp>
      <p:sp>
        <p:nvSpPr>
          <p:cNvPr id="7" name="object 7"/>
          <p:cNvSpPr txBox="1"/>
          <p:nvPr/>
        </p:nvSpPr>
        <p:spPr>
          <a:xfrm>
            <a:off x="4115837" y="6468300"/>
            <a:ext cx="4407588" cy="215444"/>
          </a:xfrm>
          <a:prstGeom prst="rect">
            <a:avLst/>
          </a:prstGeom>
        </p:spPr>
        <p:txBody>
          <a:bodyPr vert="horz" wrap="square" lIns="0" tIns="0" rIns="0" bIns="0" rtlCol="0">
            <a:spAutoFit/>
          </a:bodyPr>
          <a:lstStyle/>
          <a:p>
            <a:pPr marL="12700" defTabSz="457200" fontAlgn="auto">
              <a:spcBef>
                <a:spcPts val="0"/>
              </a:spcBef>
              <a:spcAft>
                <a:spcPts val="0"/>
              </a:spcAft>
            </a:pPr>
            <a:r>
              <a:rPr sz="1400" b="0" spc="-10" dirty="0">
                <a:solidFill>
                  <a:prstClr val="black"/>
                </a:solidFill>
                <a:latin typeface="Calibri"/>
                <a:ea typeface="+mn-ea"/>
                <a:cs typeface="Calibri"/>
              </a:rPr>
              <a:t>[3] 1000GP Conso</a:t>
            </a:r>
            <a:r>
              <a:rPr sz="1400" b="0" spc="-5" dirty="0">
                <a:solidFill>
                  <a:prstClr val="black"/>
                </a:solidFill>
                <a:latin typeface="Calibri"/>
                <a:ea typeface="+mn-ea"/>
                <a:cs typeface="Calibri"/>
              </a:rPr>
              <a:t>r</a:t>
            </a:r>
            <a:r>
              <a:rPr lang="en-US" sz="1400" b="0" spc="135" dirty="0">
                <a:solidFill>
                  <a:prstClr val="black"/>
                </a:solidFill>
                <a:latin typeface="Calibri"/>
                <a:ea typeface="+mn-ea"/>
                <a:cs typeface="Calibri"/>
              </a:rPr>
              <a:t>ti</a:t>
            </a:r>
            <a:r>
              <a:rPr sz="1400" b="0" spc="135" dirty="0">
                <a:solidFill>
                  <a:prstClr val="black"/>
                </a:solidFill>
                <a:latin typeface="Calibri"/>
                <a:ea typeface="+mn-ea"/>
                <a:cs typeface="Calibri"/>
              </a:rPr>
              <a:t>u</a:t>
            </a:r>
            <a:r>
              <a:rPr sz="1400" b="0" spc="-15" dirty="0">
                <a:solidFill>
                  <a:prstClr val="black"/>
                </a:solidFill>
                <a:latin typeface="Calibri"/>
                <a:ea typeface="+mn-ea"/>
                <a:cs typeface="Calibri"/>
              </a:rPr>
              <a:t>m. Submi</a:t>
            </a:r>
            <a:r>
              <a:rPr lang="en-US" sz="1400" b="0" spc="145" dirty="0">
                <a:solidFill>
                  <a:prstClr val="black"/>
                </a:solidFill>
                <a:latin typeface="Calibri"/>
                <a:ea typeface="+mn-ea"/>
                <a:cs typeface="Calibri"/>
              </a:rPr>
              <a:t>tt</a:t>
            </a:r>
            <a:r>
              <a:rPr sz="1400" b="0" spc="-10" dirty="0">
                <a:solidFill>
                  <a:prstClr val="black"/>
                </a:solidFill>
                <a:latin typeface="Calibri"/>
                <a:ea typeface="+mn-ea"/>
                <a:cs typeface="Calibri"/>
              </a:rPr>
              <a:t>ed to Nature, 2015.</a:t>
            </a:r>
            <a:endParaRPr sz="1400" b="0" dirty="0">
              <a:solidFill>
                <a:prstClr val="black"/>
              </a:solidFill>
              <a:latin typeface="Calibri"/>
              <a:ea typeface="+mn-ea"/>
              <a:cs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itle 1"/>
          <p:cNvSpPr>
            <a:spLocks noGrp="1"/>
          </p:cNvSpPr>
          <p:nvPr>
            <p:ph type="title"/>
          </p:nvPr>
        </p:nvSpPr>
        <p:spPr>
          <a:xfrm>
            <a:off x="2433638" y="311150"/>
            <a:ext cx="4638675" cy="1143000"/>
          </a:xfrm>
        </p:spPr>
        <p:txBody>
          <a:bodyPr/>
          <a:lstStyle/>
          <a:p>
            <a:r>
              <a:rPr lang="en-US">
                <a:latin typeface="Arial" charset="0"/>
                <a:ea typeface="ＭＳ Ｐゴシック" charset="0"/>
                <a:cs typeface="ＭＳ Ｐゴシック" charset="0"/>
              </a:rPr>
              <a:t>Different Approaches Work Differently on Different Events</a:t>
            </a:r>
          </a:p>
        </p:txBody>
      </p:sp>
      <p:pic>
        <p:nvPicPr>
          <p:cNvPr id="303106" name="Content Placeholder 3" descr="1471-2164-12-375-1 (1).PDF"/>
          <p:cNvPicPr>
            <a:picLocks noGrp="1" noChangeAspect="1"/>
          </p:cNvPicPr>
          <p:nvPr>
            <p:ph idx="1"/>
          </p:nvPr>
        </p:nvPicPr>
        <p:blipFill>
          <a:blip r:embed="rId2">
            <a:extLst>
              <a:ext uri="{28A0092B-C50C-407E-A947-70E740481C1C}">
                <a14:useLocalDpi xmlns:a14="http://schemas.microsoft.com/office/drawing/2010/main" val="0"/>
              </a:ext>
            </a:extLst>
          </a:blip>
          <a:srcRect t="4143" b="4143"/>
          <a:stretch>
            <a:fillRect/>
          </a:stretch>
        </p:blipFill>
        <p:spPr>
          <a:xfrm>
            <a:off x="166688" y="1452563"/>
            <a:ext cx="8656637" cy="5167312"/>
          </a:xfrm>
        </p:spPr>
      </p:pic>
      <p:sp>
        <p:nvSpPr>
          <p:cNvPr id="303107" name="Text Box 22"/>
          <p:cNvSpPr txBox="1">
            <a:spLocks noChangeArrowheads="1"/>
          </p:cNvSpPr>
          <p:nvPr/>
        </p:nvSpPr>
        <p:spPr bwMode="auto">
          <a:xfrm>
            <a:off x="6119813" y="6580188"/>
            <a:ext cx="2538412"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44450">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b="0">
                <a:solidFill>
                  <a:srgbClr val="606060"/>
                </a:solidFill>
              </a:rPr>
              <a:t>[Zhang et al. ('11)</a:t>
            </a:r>
            <a:r>
              <a:rPr lang="en-US" b="0" i="1">
                <a:solidFill>
                  <a:srgbClr val="606060"/>
                </a:solidFill>
              </a:rPr>
              <a:t> BMC Genomics</a:t>
            </a:r>
            <a:r>
              <a:rPr lang="en-US" b="0">
                <a:solidFill>
                  <a:srgbClr val="606060"/>
                </a:solidFill>
              </a:rPr>
              <a:t>]</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95010-769B-2546-B1C9-C6F657EA707B}"/>
              </a:ext>
            </a:extLst>
          </p:cNvPr>
          <p:cNvSpPr>
            <a:spLocks noGrp="1"/>
          </p:cNvSpPr>
          <p:nvPr>
            <p:ph type="title"/>
          </p:nvPr>
        </p:nvSpPr>
        <p:spPr>
          <a:xfrm>
            <a:off x="230086" y="225631"/>
            <a:ext cx="2473036" cy="1769424"/>
          </a:xfrm>
        </p:spPr>
        <p:txBody>
          <a:bodyPr/>
          <a:lstStyle/>
          <a:p>
            <a:r>
              <a:rPr lang="en-US" sz="2000" dirty="0"/>
              <a:t>Updating the SV Numbers with Most Current Technology (PacBio HiFi)</a:t>
            </a:r>
          </a:p>
        </p:txBody>
      </p:sp>
      <p:sp>
        <p:nvSpPr>
          <p:cNvPr id="3" name="Content Placeholder 2">
            <a:extLst>
              <a:ext uri="{FF2B5EF4-FFF2-40B4-BE49-F238E27FC236}">
                <a16:creationId xmlns:a16="http://schemas.microsoft.com/office/drawing/2014/main" id="{A461B92D-A5D9-4C4C-9ADD-81F171A61FCE}"/>
              </a:ext>
            </a:extLst>
          </p:cNvPr>
          <p:cNvSpPr>
            <a:spLocks noGrp="1"/>
          </p:cNvSpPr>
          <p:nvPr>
            <p:ph idx="1"/>
          </p:nvPr>
        </p:nvSpPr>
        <p:spPr>
          <a:xfrm>
            <a:off x="4932712" y="3094367"/>
            <a:ext cx="3423062" cy="2068286"/>
          </a:xfrm>
        </p:spPr>
        <p:txBody>
          <a:bodyPr/>
          <a:lstStyle/>
          <a:p>
            <a:r>
              <a:rPr lang="en-US" dirty="0"/>
              <a:t>On average, detected: </a:t>
            </a:r>
            <a:br>
              <a:rPr lang="en-US" dirty="0"/>
            </a:br>
            <a:r>
              <a:rPr lang="en-US" dirty="0"/>
              <a:t>24,653 SVs, </a:t>
            </a:r>
            <a:br>
              <a:rPr lang="en-US" dirty="0"/>
            </a:br>
            <a:r>
              <a:rPr lang="en-US" dirty="0"/>
              <a:t>794,406 indels, and 3,895,274 SNVs </a:t>
            </a:r>
            <a:br>
              <a:rPr lang="en-US" dirty="0"/>
            </a:br>
            <a:r>
              <a:rPr lang="en-US" dirty="0"/>
              <a:t>per diploid human genome</a:t>
            </a:r>
          </a:p>
        </p:txBody>
      </p:sp>
      <p:pic>
        <p:nvPicPr>
          <p:cNvPr id="5" name="Picture 2">
            <a:extLst>
              <a:ext uri="{FF2B5EF4-FFF2-40B4-BE49-F238E27FC236}">
                <a16:creationId xmlns:a16="http://schemas.microsoft.com/office/drawing/2014/main" id="{D2905589-404A-4A4D-812E-282031B303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80" t="37792" r="47413" b="30745"/>
          <a:stretch/>
        </p:blipFill>
        <p:spPr bwMode="auto">
          <a:xfrm>
            <a:off x="2945080" y="-68890"/>
            <a:ext cx="6246420" cy="2952760"/>
          </a:xfrm>
          <a:prstGeom prst="rect">
            <a:avLst/>
          </a:prstGeom>
          <a:noFill/>
          <a:extLst>
            <a:ext uri="{909E8E84-426E-40DD-AFC4-6F175D3DCCD1}">
              <a14:hiddenFill xmlns:a14="http://schemas.microsoft.com/office/drawing/2010/main">
                <a:solidFill>
                  <a:srgbClr val="FFFFFF"/>
                </a:solidFill>
              </a14:hiddenFill>
            </a:ext>
          </a:extLst>
        </p:spPr>
      </p:pic>
      <p:pic>
        <p:nvPicPr>
          <p:cNvPr id="586754" name="Picture 2">
            <a:extLst>
              <a:ext uri="{FF2B5EF4-FFF2-40B4-BE49-F238E27FC236}">
                <a16:creationId xmlns:a16="http://schemas.microsoft.com/office/drawing/2014/main" id="{CC36C24D-1F0B-7B4C-80A7-B37C8F1906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34" t="1038" r="69487" b="64214"/>
          <a:stretch/>
        </p:blipFill>
        <p:spPr bwMode="auto">
          <a:xfrm>
            <a:off x="344383" y="2488190"/>
            <a:ext cx="4572000" cy="429867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C608A99-E85D-D542-B026-95E9BCB01DEE}"/>
              </a:ext>
            </a:extLst>
          </p:cNvPr>
          <p:cNvSpPr txBox="1"/>
          <p:nvPr/>
        </p:nvSpPr>
        <p:spPr>
          <a:xfrm>
            <a:off x="6863937" y="6581001"/>
            <a:ext cx="2056973" cy="276999"/>
          </a:xfrm>
          <a:prstGeom prst="rect">
            <a:avLst/>
          </a:prstGeom>
          <a:noFill/>
        </p:spPr>
        <p:txBody>
          <a:bodyPr wrap="none" rtlCol="0">
            <a:spAutoFit/>
          </a:bodyPr>
          <a:lstStyle/>
          <a:p>
            <a:r>
              <a:rPr lang="en-US" dirty="0">
                <a:solidFill>
                  <a:schemeClr val="bg1">
                    <a:lumMod val="50000"/>
                  </a:schemeClr>
                </a:solidFill>
              </a:rPr>
              <a:t>[Ebert et al. Science (‘21)]</a:t>
            </a:r>
          </a:p>
        </p:txBody>
      </p:sp>
    </p:spTree>
    <p:extLst>
      <p:ext uri="{BB962C8B-B14F-4D97-AF65-F5344CB8AC3E}">
        <p14:creationId xmlns:p14="http://schemas.microsoft.com/office/powerpoint/2010/main" val="19605006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62" name="Title 1"/>
          <p:cNvSpPr>
            <a:spLocks noGrp="1"/>
          </p:cNvSpPr>
          <p:nvPr>
            <p:ph type="ctrTitle"/>
          </p:nvPr>
        </p:nvSpPr>
        <p:spPr/>
        <p:txBody>
          <a:bodyPr/>
          <a:lstStyle/>
          <a:p>
            <a:r>
              <a:rPr lang="en-US" altLang="en-US" sz="6600" dirty="0">
                <a:solidFill>
                  <a:srgbClr val="FF7413"/>
                </a:solidFill>
                <a:ea typeface="ＭＳ Ｐゴシック" charset="-128"/>
              </a:rPr>
              <a:t>PCAWG </a:t>
            </a:r>
            <a:r>
              <a:rPr lang="en-US" altLang="en-US" sz="8800" dirty="0">
                <a:solidFill>
                  <a:srgbClr val="FF7413"/>
                </a:solidFill>
                <a:ea typeface="ＭＳ Ｐゴシック" charset="-128"/>
              </a:rPr>
              <a:t>summary</a:t>
            </a:r>
          </a:p>
        </p:txBody>
      </p:sp>
      <p:sp>
        <p:nvSpPr>
          <p:cNvPr id="399363" name="Content Placeholder 2"/>
          <p:cNvSpPr>
            <a:spLocks noGrp="1"/>
          </p:cNvSpPr>
          <p:nvPr>
            <p:ph type="subTitle" idx="1"/>
          </p:nvPr>
        </p:nvSpPr>
        <p:spPr/>
        <p:txBody>
          <a:bodyPr/>
          <a:lstStyle/>
          <a:p>
            <a:pPr lvl="1"/>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p:txBody>
      </p:sp>
    </p:spTree>
    <p:extLst>
      <p:ext uri="{BB962C8B-B14F-4D97-AF65-F5344CB8AC3E}">
        <p14:creationId xmlns:p14="http://schemas.microsoft.com/office/powerpoint/2010/main" val="3795883592"/>
      </p:ext>
    </p:extLst>
  </p:cSld>
  <p:clrMapOvr>
    <a:overrideClrMapping bg1="lt1" tx1="dk1" bg2="lt2" tx2="dk2" accent1="accent1" accent2="accent2" accent3="accent3" accent4="accent4" accent5="accent5" accent6="accent6" hlink="hlink" folHlink="folHlink"/>
  </p:clrMapOvr>
  <p:transition advTm="5607"/>
</p:sld>
</file>

<file path=ppt/tags/tag1.xml><?xml version="1.0" encoding="utf-8"?>
<p:tagLst xmlns:a="http://schemas.openxmlformats.org/drawingml/2006/main" xmlns:r="http://schemas.openxmlformats.org/officeDocument/2006/relationships" xmlns:p="http://schemas.openxmlformats.org/presentationml/2006/main">
  <p:tag name="DVSHAPEID" val="PSsfxFNIPCnBeW7IaQiad0"/>
</p:tagLst>
</file>

<file path=ppt/tags/tag10.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00.xml><?xml version="1.0" encoding="utf-8"?>
<p:tagLst xmlns:a="http://schemas.openxmlformats.org/drawingml/2006/main" xmlns:r="http://schemas.openxmlformats.org/officeDocument/2006/relationships" xmlns:p="http://schemas.openxmlformats.org/presentationml/2006/main">
  <p:tag name="DVSHAPEID" val="v752HcdErmNpP2cfpZOehZ"/>
</p:tagLst>
</file>

<file path=ppt/tags/tag101.xml><?xml version="1.0" encoding="utf-8"?>
<p:tagLst xmlns:a="http://schemas.openxmlformats.org/drawingml/2006/main" xmlns:r="http://schemas.openxmlformats.org/officeDocument/2006/relationships" xmlns:p="http://schemas.openxmlformats.org/presentationml/2006/main">
  <p:tag name="DVSHAPEID" val="suj9pqWMr0tFwXFS1lBIyS"/>
</p:tagLst>
</file>

<file path=ppt/tags/tag102.xml><?xml version="1.0" encoding="utf-8"?>
<p:tagLst xmlns:a="http://schemas.openxmlformats.org/drawingml/2006/main" xmlns:r="http://schemas.openxmlformats.org/officeDocument/2006/relationships" xmlns:p="http://schemas.openxmlformats.org/presentationml/2006/main">
  <p:tag name="DVSHAPEID" val="nFeKiusoUaSMFHp8th0hb0"/>
</p:tagLst>
</file>

<file path=ppt/tags/tag103.xml><?xml version="1.0" encoding="utf-8"?>
<p:tagLst xmlns:a="http://schemas.openxmlformats.org/drawingml/2006/main" xmlns:r="http://schemas.openxmlformats.org/officeDocument/2006/relationships" xmlns:p="http://schemas.openxmlformats.org/presentationml/2006/main">
  <p:tag name="DVSHAPEID" val="FgzmPdLjYtPA6EUE7sk26j"/>
</p:tagLst>
</file>

<file path=ppt/tags/tag104.xml><?xml version="1.0" encoding="utf-8"?>
<p:tagLst xmlns:a="http://schemas.openxmlformats.org/drawingml/2006/main" xmlns:r="http://schemas.openxmlformats.org/officeDocument/2006/relationships" xmlns:p="http://schemas.openxmlformats.org/presentationml/2006/main">
  <p:tag name="DVSHAPEID" val="AfG6RhF74AzDddXzxywF5E"/>
</p:tagLst>
</file>

<file path=ppt/tags/tag105.xml><?xml version="1.0" encoding="utf-8"?>
<p:tagLst xmlns:a="http://schemas.openxmlformats.org/drawingml/2006/main" xmlns:r="http://schemas.openxmlformats.org/officeDocument/2006/relationships" xmlns:p="http://schemas.openxmlformats.org/presentationml/2006/main">
  <p:tag name="DVSHAPEID" val="YIWBdmZH6IVkdjlIko5c2t"/>
</p:tagLst>
</file>

<file path=ppt/tags/tag106.xml><?xml version="1.0" encoding="utf-8"?>
<p:tagLst xmlns:a="http://schemas.openxmlformats.org/drawingml/2006/main" xmlns:r="http://schemas.openxmlformats.org/officeDocument/2006/relationships" xmlns:p="http://schemas.openxmlformats.org/presentationml/2006/main">
  <p:tag name="DVSHAPEID" val="4MsBZSi6MtJWgYaf3j7mtR"/>
</p:tagLst>
</file>

<file path=ppt/tags/tag107.xml><?xml version="1.0" encoding="utf-8"?>
<p:tagLst xmlns:a="http://schemas.openxmlformats.org/drawingml/2006/main" xmlns:r="http://schemas.openxmlformats.org/officeDocument/2006/relationships" xmlns:p="http://schemas.openxmlformats.org/presentationml/2006/main">
  <p:tag name="DVSHAPEID" val="cgNJhkDXhYccMcgEeLu6hw"/>
</p:tagLst>
</file>

<file path=ppt/tags/tag108.xml><?xml version="1.0" encoding="utf-8"?>
<p:tagLst xmlns:a="http://schemas.openxmlformats.org/drawingml/2006/main" xmlns:r="http://schemas.openxmlformats.org/officeDocument/2006/relationships" xmlns:p="http://schemas.openxmlformats.org/presentationml/2006/main">
  <p:tag name="DVSHAPEID" val="Qs5vYQxkQyqvmMkO87gwoa"/>
</p:tagLst>
</file>

<file path=ppt/tags/tag109.xml><?xml version="1.0" encoding="utf-8"?>
<p:tagLst xmlns:a="http://schemas.openxmlformats.org/drawingml/2006/main" xmlns:r="http://schemas.openxmlformats.org/officeDocument/2006/relationships" xmlns:p="http://schemas.openxmlformats.org/presentationml/2006/main">
  <p:tag name="DVSHAPEID" val="sWZWapaMpYXFplEMlMpW8E"/>
</p:tagLst>
</file>

<file path=ppt/tags/tag11.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10.xml><?xml version="1.0" encoding="utf-8"?>
<p:tagLst xmlns:a="http://schemas.openxmlformats.org/drawingml/2006/main" xmlns:r="http://schemas.openxmlformats.org/officeDocument/2006/relationships" xmlns:p="http://schemas.openxmlformats.org/presentationml/2006/main">
  <p:tag name="DVSHAPEID" val="SrhoDjGXs7FrGOXdtw2LdI"/>
</p:tagLst>
</file>

<file path=ppt/tags/tag111.xml><?xml version="1.0" encoding="utf-8"?>
<p:tagLst xmlns:a="http://schemas.openxmlformats.org/drawingml/2006/main" xmlns:r="http://schemas.openxmlformats.org/officeDocument/2006/relationships" xmlns:p="http://schemas.openxmlformats.org/presentationml/2006/main">
  <p:tag name="DVSHAPEID" val="PWifake1irNWm5cIZNyCPH"/>
</p:tagLst>
</file>

<file path=ppt/tags/tag112.xml><?xml version="1.0" encoding="utf-8"?>
<p:tagLst xmlns:a="http://schemas.openxmlformats.org/drawingml/2006/main" xmlns:r="http://schemas.openxmlformats.org/officeDocument/2006/relationships" xmlns:p="http://schemas.openxmlformats.org/presentationml/2006/main">
  <p:tag name="DVSHAPEID" val="foT28PpceZz9Ck6o8mIrPe"/>
</p:tagLst>
</file>

<file path=ppt/tags/tag113.xml><?xml version="1.0" encoding="utf-8"?>
<p:tagLst xmlns:a="http://schemas.openxmlformats.org/drawingml/2006/main" xmlns:r="http://schemas.openxmlformats.org/officeDocument/2006/relationships" xmlns:p="http://schemas.openxmlformats.org/presentationml/2006/main">
  <p:tag name="DVSHAPEID" val="LaiRngaLwyVvU9GCmEP9cm"/>
</p:tagLst>
</file>

<file path=ppt/tags/tag114.xml><?xml version="1.0" encoding="utf-8"?>
<p:tagLst xmlns:a="http://schemas.openxmlformats.org/drawingml/2006/main" xmlns:r="http://schemas.openxmlformats.org/officeDocument/2006/relationships" xmlns:p="http://schemas.openxmlformats.org/presentationml/2006/main">
  <p:tag name="DVSHAPEID" val="er3Gdz9zostUpyZumSE75i"/>
</p:tagLst>
</file>

<file path=ppt/tags/tag115.xml><?xml version="1.0" encoding="utf-8"?>
<p:tagLst xmlns:a="http://schemas.openxmlformats.org/drawingml/2006/main" xmlns:r="http://schemas.openxmlformats.org/officeDocument/2006/relationships" xmlns:p="http://schemas.openxmlformats.org/presentationml/2006/main">
  <p:tag name="DVSHAPEID" val="iDRQMasGzDZpWQOG3ACXas"/>
</p:tagLst>
</file>

<file path=ppt/tags/tag116.xml><?xml version="1.0" encoding="utf-8"?>
<p:tagLst xmlns:a="http://schemas.openxmlformats.org/drawingml/2006/main" xmlns:r="http://schemas.openxmlformats.org/officeDocument/2006/relationships" xmlns:p="http://schemas.openxmlformats.org/presentationml/2006/main">
  <p:tag name="DVSHAPEID" val="92lfGyHOiDwrp1vYdUnA5V"/>
</p:tagLst>
</file>

<file path=ppt/tags/tag117.xml><?xml version="1.0" encoding="utf-8"?>
<p:tagLst xmlns:a="http://schemas.openxmlformats.org/drawingml/2006/main" xmlns:r="http://schemas.openxmlformats.org/officeDocument/2006/relationships" xmlns:p="http://schemas.openxmlformats.org/presentationml/2006/main">
  <p:tag name="DVSHAPEID" val="G5nwpJowAlv4ImIpe6TPDP"/>
</p:tagLst>
</file>

<file path=ppt/tags/tag118.xml><?xml version="1.0" encoding="utf-8"?>
<p:tagLst xmlns:a="http://schemas.openxmlformats.org/drawingml/2006/main" xmlns:r="http://schemas.openxmlformats.org/officeDocument/2006/relationships" xmlns:p="http://schemas.openxmlformats.org/presentationml/2006/main">
  <p:tag name="DVSHAPEID" val="rxgrJ1j14WvdmfS99XqL3a"/>
</p:tagLst>
</file>

<file path=ppt/tags/tag119.xml><?xml version="1.0" encoding="utf-8"?>
<p:tagLst xmlns:a="http://schemas.openxmlformats.org/drawingml/2006/main" xmlns:r="http://schemas.openxmlformats.org/officeDocument/2006/relationships" xmlns:p="http://schemas.openxmlformats.org/presentationml/2006/main">
  <p:tag name="DVSHAPEID" val="oDcOhRFQoPqfA8yh3J7nDC"/>
</p:tagLst>
</file>

<file path=ppt/tags/tag12.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20.xml><?xml version="1.0" encoding="utf-8"?>
<p:tagLst xmlns:a="http://schemas.openxmlformats.org/drawingml/2006/main" xmlns:r="http://schemas.openxmlformats.org/officeDocument/2006/relationships" xmlns:p="http://schemas.openxmlformats.org/presentationml/2006/main">
  <p:tag name="DVSHAPEID" val="O5NCp4yW7330HrrTnyJ149"/>
</p:tagLst>
</file>

<file path=ppt/tags/tag121.xml><?xml version="1.0" encoding="utf-8"?>
<p:tagLst xmlns:a="http://schemas.openxmlformats.org/drawingml/2006/main" xmlns:r="http://schemas.openxmlformats.org/officeDocument/2006/relationships" xmlns:p="http://schemas.openxmlformats.org/presentationml/2006/main">
  <p:tag name="DVSHAPEID" val="vW1XiLrBOmgLP71FsBisIn"/>
</p:tagLst>
</file>

<file path=ppt/tags/tag122.xml><?xml version="1.0" encoding="utf-8"?>
<p:tagLst xmlns:a="http://schemas.openxmlformats.org/drawingml/2006/main" xmlns:r="http://schemas.openxmlformats.org/officeDocument/2006/relationships" xmlns:p="http://schemas.openxmlformats.org/presentationml/2006/main">
  <p:tag name="DVSHAPEID" val="ZWzfl7jcxgVGtix1Xjl84l"/>
</p:tagLst>
</file>

<file path=ppt/tags/tag123.xml><?xml version="1.0" encoding="utf-8"?>
<p:tagLst xmlns:a="http://schemas.openxmlformats.org/drawingml/2006/main" xmlns:r="http://schemas.openxmlformats.org/officeDocument/2006/relationships" xmlns:p="http://schemas.openxmlformats.org/presentationml/2006/main">
  <p:tag name="DVSHAPEID" val="IG3LHhMM7QQaty8omULno0"/>
</p:tagLst>
</file>

<file path=ppt/tags/tag124.xml><?xml version="1.0" encoding="utf-8"?>
<p:tagLst xmlns:a="http://schemas.openxmlformats.org/drawingml/2006/main" xmlns:r="http://schemas.openxmlformats.org/officeDocument/2006/relationships" xmlns:p="http://schemas.openxmlformats.org/presentationml/2006/main">
  <p:tag name="DVSHAPEID" val="S5kV5Etf3P3DeSbzp1qK95"/>
</p:tagLst>
</file>

<file path=ppt/tags/tag125.xml><?xml version="1.0" encoding="utf-8"?>
<p:tagLst xmlns:a="http://schemas.openxmlformats.org/drawingml/2006/main" xmlns:r="http://schemas.openxmlformats.org/officeDocument/2006/relationships" xmlns:p="http://schemas.openxmlformats.org/presentationml/2006/main">
  <p:tag name="DVSHAPEID" val="fovd1p3F8lGCn2LiVv9xjU"/>
</p:tagLst>
</file>

<file path=ppt/tags/tag126.xml><?xml version="1.0" encoding="utf-8"?>
<p:tagLst xmlns:a="http://schemas.openxmlformats.org/drawingml/2006/main" xmlns:r="http://schemas.openxmlformats.org/officeDocument/2006/relationships" xmlns:p="http://schemas.openxmlformats.org/presentationml/2006/main">
  <p:tag name="DVSHAPEID" val="ra9mg8zIINwxxJCeWu653u"/>
</p:tagLst>
</file>

<file path=ppt/tags/tag127.xml><?xml version="1.0" encoding="utf-8"?>
<p:tagLst xmlns:a="http://schemas.openxmlformats.org/drawingml/2006/main" xmlns:r="http://schemas.openxmlformats.org/officeDocument/2006/relationships" xmlns:p="http://schemas.openxmlformats.org/presentationml/2006/main">
  <p:tag name="DVSHAPEID" val="FvVeMnd9uBglWl4F8V5pCS"/>
</p:tagLst>
</file>

<file path=ppt/tags/tag128.xml><?xml version="1.0" encoding="utf-8"?>
<p:tagLst xmlns:a="http://schemas.openxmlformats.org/drawingml/2006/main" xmlns:r="http://schemas.openxmlformats.org/officeDocument/2006/relationships" xmlns:p="http://schemas.openxmlformats.org/presentationml/2006/main">
  <p:tag name="DVSHAPEID" val="RDEf3VSeWo8yWhyEd3F2qD"/>
</p:tagLst>
</file>

<file path=ppt/tags/tag129.xml><?xml version="1.0" encoding="utf-8"?>
<p:tagLst xmlns:a="http://schemas.openxmlformats.org/drawingml/2006/main" xmlns:r="http://schemas.openxmlformats.org/officeDocument/2006/relationships" xmlns:p="http://schemas.openxmlformats.org/presentationml/2006/main">
  <p:tag name="DVSHAPEID" val="vo5E62NKzyCHufDi7uJsSm"/>
</p:tagLst>
</file>

<file path=ppt/tags/tag13.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30.xml><?xml version="1.0" encoding="utf-8"?>
<p:tagLst xmlns:a="http://schemas.openxmlformats.org/drawingml/2006/main" xmlns:r="http://schemas.openxmlformats.org/officeDocument/2006/relationships" xmlns:p="http://schemas.openxmlformats.org/presentationml/2006/main">
  <p:tag name="DVSHAPEID" val="XjeuuI02Jbhe8faoPQqbOz"/>
</p:tagLst>
</file>

<file path=ppt/tags/tag131.xml><?xml version="1.0" encoding="utf-8"?>
<p:tagLst xmlns:a="http://schemas.openxmlformats.org/drawingml/2006/main" xmlns:r="http://schemas.openxmlformats.org/officeDocument/2006/relationships" xmlns:p="http://schemas.openxmlformats.org/presentationml/2006/main">
  <p:tag name="DVSHAPEID" val="B1lxhEyCneeQ2pjfnj38uk"/>
</p:tagLst>
</file>

<file path=ppt/tags/tag132.xml><?xml version="1.0" encoding="utf-8"?>
<p:tagLst xmlns:a="http://schemas.openxmlformats.org/drawingml/2006/main" xmlns:r="http://schemas.openxmlformats.org/officeDocument/2006/relationships" xmlns:p="http://schemas.openxmlformats.org/presentationml/2006/main">
  <p:tag name="DVSHAPEID" val="TgvPhskbdlpxJIs9Tp676d"/>
</p:tagLst>
</file>

<file path=ppt/tags/tag133.xml><?xml version="1.0" encoding="utf-8"?>
<p:tagLst xmlns:a="http://schemas.openxmlformats.org/drawingml/2006/main" xmlns:r="http://schemas.openxmlformats.org/officeDocument/2006/relationships" xmlns:p="http://schemas.openxmlformats.org/presentationml/2006/main">
  <p:tag name="DVSHAPEID" val="V7o0BKO3RwEh742sm6hb0S"/>
</p:tagLst>
</file>

<file path=ppt/tags/tag134.xml><?xml version="1.0" encoding="utf-8"?>
<p:tagLst xmlns:a="http://schemas.openxmlformats.org/drawingml/2006/main" xmlns:r="http://schemas.openxmlformats.org/officeDocument/2006/relationships" xmlns:p="http://schemas.openxmlformats.org/presentationml/2006/main">
  <p:tag name="DVSHAPEID" val="46gy070grOXN9LvpwgbKbr"/>
</p:tagLst>
</file>

<file path=ppt/tags/tag135.xml><?xml version="1.0" encoding="utf-8"?>
<p:tagLst xmlns:a="http://schemas.openxmlformats.org/drawingml/2006/main" xmlns:r="http://schemas.openxmlformats.org/officeDocument/2006/relationships" xmlns:p="http://schemas.openxmlformats.org/presentationml/2006/main">
  <p:tag name="DVSHAPEID" val="u5tOJ7PGaUWw2ZL9c6EaVY"/>
</p:tagLst>
</file>

<file path=ppt/tags/tag136.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37.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38.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39.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40.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1.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2.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3.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4.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5.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6.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7.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8.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9.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50.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1.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2.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3.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4.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5.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6.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7.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8.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9.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60.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1.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2.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3.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4.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5.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6.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7.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8.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9.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7.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70.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71.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72.xml><?xml version="1.0" encoding="utf-8"?>
<p:tagLst xmlns:a="http://schemas.openxmlformats.org/drawingml/2006/main" xmlns:r="http://schemas.openxmlformats.org/officeDocument/2006/relationships" xmlns:p="http://schemas.openxmlformats.org/presentationml/2006/main">
  <p:tag name="DVSHAPEID" val="65wBf5vAw1bsUi71h3mkhk"/>
</p:tagLst>
</file>

<file path=ppt/tags/tag173.xml><?xml version="1.0" encoding="utf-8"?>
<p:tagLst xmlns:a="http://schemas.openxmlformats.org/drawingml/2006/main" xmlns:r="http://schemas.openxmlformats.org/officeDocument/2006/relationships" xmlns:p="http://schemas.openxmlformats.org/presentationml/2006/main">
  <p:tag name="DVSHAPEID" val="afiGA9t77UXVji5tKDg8Ej"/>
</p:tagLst>
</file>

<file path=ppt/tags/tag174.xml><?xml version="1.0" encoding="utf-8"?>
<p:tagLst xmlns:a="http://schemas.openxmlformats.org/drawingml/2006/main" xmlns:r="http://schemas.openxmlformats.org/officeDocument/2006/relationships" xmlns:p="http://schemas.openxmlformats.org/presentationml/2006/main">
  <p:tag name="DVSHAPEID" val="cGkp6kOrB7vLUgjzum7oTg"/>
</p:tagLst>
</file>

<file path=ppt/tags/tag175.xml><?xml version="1.0" encoding="utf-8"?>
<p:tagLst xmlns:a="http://schemas.openxmlformats.org/drawingml/2006/main" xmlns:r="http://schemas.openxmlformats.org/officeDocument/2006/relationships" xmlns:p="http://schemas.openxmlformats.org/presentationml/2006/main">
  <p:tag name="DVSHAPEID" val="vZZPWOiI49FQ2Blb38jGiP"/>
</p:tagLst>
</file>

<file path=ppt/tags/tag176.xml><?xml version="1.0" encoding="utf-8"?>
<p:tagLst xmlns:a="http://schemas.openxmlformats.org/drawingml/2006/main" xmlns:r="http://schemas.openxmlformats.org/officeDocument/2006/relationships" xmlns:p="http://schemas.openxmlformats.org/presentationml/2006/main">
  <p:tag name="DVSHAPEID" val="pxnP9b8T1gqWalqgoZ9S3m"/>
</p:tagLst>
</file>

<file path=ppt/tags/tag177.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78.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79.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8.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80.xml><?xml version="1.0" encoding="utf-8"?>
<p:tagLst xmlns:a="http://schemas.openxmlformats.org/drawingml/2006/main" xmlns:r="http://schemas.openxmlformats.org/officeDocument/2006/relationships" xmlns:p="http://schemas.openxmlformats.org/presentationml/2006/main">
  <p:tag name="DVSHAPEID" val="UwZ8vc8Lz4ed9WeMXt0t7T"/>
</p:tagLst>
</file>

<file path=ppt/tags/tag181.xml><?xml version="1.0" encoding="utf-8"?>
<p:tagLst xmlns:a="http://schemas.openxmlformats.org/drawingml/2006/main" xmlns:r="http://schemas.openxmlformats.org/officeDocument/2006/relationships" xmlns:p="http://schemas.openxmlformats.org/presentationml/2006/main">
  <p:tag name="DVSHAPEID" val="OMFvcKg3PrxqAfZGL8Uxj9"/>
</p:tagLst>
</file>

<file path=ppt/tags/tag182.xml><?xml version="1.0" encoding="utf-8"?>
<p:tagLst xmlns:a="http://schemas.openxmlformats.org/drawingml/2006/main" xmlns:r="http://schemas.openxmlformats.org/officeDocument/2006/relationships" xmlns:p="http://schemas.openxmlformats.org/presentationml/2006/main">
  <p:tag name="DVSHAPEID" val="rqXjZLyJKcp1HdsZZouvfN"/>
</p:tagLst>
</file>

<file path=ppt/tags/tag183.xml><?xml version="1.0" encoding="utf-8"?>
<p:tagLst xmlns:a="http://schemas.openxmlformats.org/drawingml/2006/main" xmlns:r="http://schemas.openxmlformats.org/officeDocument/2006/relationships" xmlns:p="http://schemas.openxmlformats.org/presentationml/2006/main">
  <p:tag name="DVSHAPEID" val="FImYNhISzAzEkfySKuv5Hl"/>
</p:tagLst>
</file>

<file path=ppt/tags/tag184.xml><?xml version="1.0" encoding="utf-8"?>
<p:tagLst xmlns:a="http://schemas.openxmlformats.org/drawingml/2006/main" xmlns:r="http://schemas.openxmlformats.org/officeDocument/2006/relationships" xmlns:p="http://schemas.openxmlformats.org/presentationml/2006/main">
  <p:tag name="DVSHAPEID" val="0yxMdL8w2NUEKeX1Yh1RCO"/>
</p:tagLst>
</file>

<file path=ppt/tags/tag185.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86.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87.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88.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89.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90.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1.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2.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3.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4.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5.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6.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7.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8.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9.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xml><?xml version="1.0" encoding="utf-8"?>
<p:tagLst xmlns:a="http://schemas.openxmlformats.org/drawingml/2006/main" xmlns:r="http://schemas.openxmlformats.org/officeDocument/2006/relationships" xmlns:p="http://schemas.openxmlformats.org/presentationml/2006/main">
  <p:tag name="DVSHAPEID" val="qPq0wXpkk7UQBFibTH7B3Y"/>
</p:tagLst>
</file>

<file path=ppt/tags/tag20.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00.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1.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2.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3.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4.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5.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6.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7.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8.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9.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10.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1.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2.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3.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4.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5.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6.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7.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8.xml><?xml version="1.0" encoding="utf-8"?>
<p:tagLst xmlns:a="http://schemas.openxmlformats.org/drawingml/2006/main" xmlns:r="http://schemas.openxmlformats.org/officeDocument/2006/relationships" xmlns:p="http://schemas.openxmlformats.org/presentationml/2006/main">
  <p:tag name="DVSHAPEID" val="r3Scr6DZ0a6kINq13XJ3yM"/>
</p:tagLst>
</file>

<file path=ppt/tags/tag219.xml><?xml version="1.0" encoding="utf-8"?>
<p:tagLst xmlns:a="http://schemas.openxmlformats.org/drawingml/2006/main" xmlns:r="http://schemas.openxmlformats.org/officeDocument/2006/relationships" xmlns:p="http://schemas.openxmlformats.org/presentationml/2006/main">
  <p:tag name="DVSHAPEID" val="KFujVJwd4PIb7uT0j1S3MJ"/>
</p:tagLst>
</file>

<file path=ppt/tags/tag22.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20.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21.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22.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23.xml><?xml version="1.0" encoding="utf-8"?>
<p:tagLst xmlns:a="http://schemas.openxmlformats.org/drawingml/2006/main" xmlns:r="http://schemas.openxmlformats.org/officeDocument/2006/relationships" xmlns:p="http://schemas.openxmlformats.org/presentationml/2006/main">
  <p:tag name="DVSHAPEID" val="Dh5DkoMTM6ztCcJrKrSbU1"/>
</p:tagLst>
</file>

<file path=ppt/tags/tag224.xml><?xml version="1.0" encoding="utf-8"?>
<p:tagLst xmlns:a="http://schemas.openxmlformats.org/drawingml/2006/main" xmlns:r="http://schemas.openxmlformats.org/officeDocument/2006/relationships" xmlns:p="http://schemas.openxmlformats.org/presentationml/2006/main">
  <p:tag name="DVSHAPEID" val="nQgOisJPziJ8PUBFRrbGcx"/>
</p:tagLst>
</file>

<file path=ppt/tags/tag225.xml><?xml version="1.0" encoding="utf-8"?>
<p:tagLst xmlns:a="http://schemas.openxmlformats.org/drawingml/2006/main" xmlns:r="http://schemas.openxmlformats.org/officeDocument/2006/relationships" xmlns:p="http://schemas.openxmlformats.org/presentationml/2006/main">
  <p:tag name="DVSHAPEID" val="IlmhWoqYwdRCUfnv6jaXwg"/>
</p:tagLst>
</file>

<file path=ppt/tags/tag226.xml><?xml version="1.0" encoding="utf-8"?>
<p:tagLst xmlns:a="http://schemas.openxmlformats.org/drawingml/2006/main" xmlns:r="http://schemas.openxmlformats.org/officeDocument/2006/relationships" xmlns:p="http://schemas.openxmlformats.org/presentationml/2006/main">
  <p:tag name="DVSHAPEID" val="JtmPP4Aq0eOP7Vr0wlpALv"/>
</p:tagLst>
</file>

<file path=ppt/tags/tag227.xml><?xml version="1.0" encoding="utf-8"?>
<p:tagLst xmlns:a="http://schemas.openxmlformats.org/drawingml/2006/main" xmlns:r="http://schemas.openxmlformats.org/officeDocument/2006/relationships" xmlns:p="http://schemas.openxmlformats.org/presentationml/2006/main">
  <p:tag name="DVSHAPEID" val="hcZmilkSvf0rBTU6ylo6dC"/>
</p:tagLst>
</file>

<file path=ppt/tags/tag228.xml><?xml version="1.0" encoding="utf-8"?>
<p:tagLst xmlns:a="http://schemas.openxmlformats.org/drawingml/2006/main" xmlns:r="http://schemas.openxmlformats.org/officeDocument/2006/relationships" xmlns:p="http://schemas.openxmlformats.org/presentationml/2006/main">
  <p:tag name="DVSHAPEID" val="N47s46NPyWveb9PtMe68Iz"/>
</p:tagLst>
</file>

<file path=ppt/tags/tag229.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30.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1.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2.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3.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4.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5.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6.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7.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8.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9.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40.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1.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2.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3.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4.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5.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6.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7.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8.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9.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50.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1.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2.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3.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4.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5.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6.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7.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8.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9.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6.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60.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61.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62.xml><?xml version="1.0" encoding="utf-8"?>
<p:tagLst xmlns:a="http://schemas.openxmlformats.org/drawingml/2006/main" xmlns:r="http://schemas.openxmlformats.org/officeDocument/2006/relationships" xmlns:p="http://schemas.openxmlformats.org/presentationml/2006/main">
  <p:tag name="DVSHAPEID" val="PGjy5pM3cFiFpUfQhd4GH4"/>
</p:tagLst>
</file>

<file path=ppt/tags/tag263.xml><?xml version="1.0" encoding="utf-8"?>
<p:tagLst xmlns:a="http://schemas.openxmlformats.org/drawingml/2006/main" xmlns:r="http://schemas.openxmlformats.org/officeDocument/2006/relationships" xmlns:p="http://schemas.openxmlformats.org/presentationml/2006/main">
  <p:tag name="DVSHAPEID" val="VnHKh4z9Z5Tefq8v1o2uJQ"/>
</p:tagLst>
</file>

<file path=ppt/tags/tag264.xml><?xml version="1.0" encoding="utf-8"?>
<p:tagLst xmlns:a="http://schemas.openxmlformats.org/drawingml/2006/main" xmlns:r="http://schemas.openxmlformats.org/officeDocument/2006/relationships" xmlns:p="http://schemas.openxmlformats.org/presentationml/2006/main">
  <p:tag name="DVSHAPEID" val="VwKUeWWS31SKKWQk8It2Fc"/>
</p:tagLst>
</file>

<file path=ppt/tags/tag265.xml><?xml version="1.0" encoding="utf-8"?>
<p:tagLst xmlns:a="http://schemas.openxmlformats.org/drawingml/2006/main" xmlns:r="http://schemas.openxmlformats.org/officeDocument/2006/relationships" xmlns:p="http://schemas.openxmlformats.org/presentationml/2006/main">
  <p:tag name="DVSHAPEID" val="qvFANepD1ndGlorgQzn9uS"/>
</p:tagLst>
</file>

<file path=ppt/tags/tag266.xml><?xml version="1.0" encoding="utf-8"?>
<p:tagLst xmlns:a="http://schemas.openxmlformats.org/drawingml/2006/main" xmlns:r="http://schemas.openxmlformats.org/officeDocument/2006/relationships" xmlns:p="http://schemas.openxmlformats.org/presentationml/2006/main">
  <p:tag name="DVSHAPEID" val="tiIyWQDMvgnAo9DtqWK86m"/>
</p:tagLst>
</file>

<file path=ppt/tags/tag267.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268.xml><?xml version="1.0" encoding="utf-8"?>
<p:tagLst xmlns:a="http://schemas.openxmlformats.org/drawingml/2006/main" xmlns:r="http://schemas.openxmlformats.org/officeDocument/2006/relationships" xmlns:p="http://schemas.openxmlformats.org/presentationml/2006/main">
  <p:tag name="DVSHAPEID" val="LaFOHLcGEcl5ra0mQCc61R"/>
</p:tagLst>
</file>

<file path=ppt/tags/tag269.xml><?xml version="1.0" encoding="utf-8"?>
<p:tagLst xmlns:a="http://schemas.openxmlformats.org/drawingml/2006/main" xmlns:r="http://schemas.openxmlformats.org/officeDocument/2006/relationships" xmlns:p="http://schemas.openxmlformats.org/presentationml/2006/main">
  <p:tag name="DVSHAPEID" val="mvFbFGfj0HaILzfpebGnnF"/>
</p:tagLst>
</file>

<file path=ppt/tags/tag27.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70.xml><?xml version="1.0" encoding="utf-8"?>
<p:tagLst xmlns:a="http://schemas.openxmlformats.org/drawingml/2006/main" xmlns:r="http://schemas.openxmlformats.org/officeDocument/2006/relationships" xmlns:p="http://schemas.openxmlformats.org/presentationml/2006/main">
  <p:tag name="DVSHAPEID" val="pFvFkLSQPybTO98v6wqkbD"/>
</p:tagLst>
</file>

<file path=ppt/tags/tag271.xml><?xml version="1.0" encoding="utf-8"?>
<p:tagLst xmlns:a="http://schemas.openxmlformats.org/drawingml/2006/main" xmlns:r="http://schemas.openxmlformats.org/officeDocument/2006/relationships" xmlns:p="http://schemas.openxmlformats.org/presentationml/2006/main">
  <p:tag name="DVSHAPEID" val="UIpq7qo1qEuG6ZGZmur9RC"/>
</p:tagLst>
</file>

<file path=ppt/tags/tag272.xml><?xml version="1.0" encoding="utf-8"?>
<p:tagLst xmlns:a="http://schemas.openxmlformats.org/drawingml/2006/main" xmlns:r="http://schemas.openxmlformats.org/officeDocument/2006/relationships" xmlns:p="http://schemas.openxmlformats.org/presentationml/2006/main">
  <p:tag name="DVSHAPEID" val="xRL5hI49W2tLLMfTDssO7w"/>
</p:tagLst>
</file>

<file path=ppt/tags/tag273.xml><?xml version="1.0" encoding="utf-8"?>
<p:tagLst xmlns:a="http://schemas.openxmlformats.org/drawingml/2006/main" xmlns:r="http://schemas.openxmlformats.org/officeDocument/2006/relationships" xmlns:p="http://schemas.openxmlformats.org/presentationml/2006/main">
  <p:tag name="DVSHAPEID" val="pFvFkLSQPybTO98v6wqkbD"/>
</p:tagLst>
</file>

<file path=ppt/tags/tag274.xml><?xml version="1.0" encoding="utf-8"?>
<p:tagLst xmlns:a="http://schemas.openxmlformats.org/drawingml/2006/main" xmlns:r="http://schemas.openxmlformats.org/officeDocument/2006/relationships" xmlns:p="http://schemas.openxmlformats.org/presentationml/2006/main">
  <p:tag name="DVSHAPEID" val="UIpq7qo1qEuG6ZGZmur9RC"/>
</p:tagLst>
</file>

<file path=ppt/tags/tag275.xml><?xml version="1.0" encoding="utf-8"?>
<p:tagLst xmlns:a="http://schemas.openxmlformats.org/drawingml/2006/main" xmlns:r="http://schemas.openxmlformats.org/officeDocument/2006/relationships" xmlns:p="http://schemas.openxmlformats.org/presentationml/2006/main">
  <p:tag name="DVSHAPEID" val="xRL5hI49W2tLLMfTDssO7w"/>
</p:tagLst>
</file>

<file path=ppt/tags/tag276.xml><?xml version="1.0" encoding="utf-8"?>
<p:tagLst xmlns:a="http://schemas.openxmlformats.org/drawingml/2006/main" xmlns:r="http://schemas.openxmlformats.org/officeDocument/2006/relationships" xmlns:p="http://schemas.openxmlformats.org/presentationml/2006/main">
  <p:tag name="DVSHAPEID" val="p739P7aVS1MhayF19FXhHr"/>
</p:tagLst>
</file>

<file path=ppt/tags/tag277.xml><?xml version="1.0" encoding="utf-8"?>
<p:tagLst xmlns:a="http://schemas.openxmlformats.org/drawingml/2006/main" xmlns:r="http://schemas.openxmlformats.org/officeDocument/2006/relationships" xmlns:p="http://schemas.openxmlformats.org/presentationml/2006/main">
  <p:tag name="DVSHAPEID" val="dkeTJsQZH3u1sD27TXZ19r"/>
</p:tagLst>
</file>

<file path=ppt/tags/tag278.xml><?xml version="1.0" encoding="utf-8"?>
<p:tagLst xmlns:a="http://schemas.openxmlformats.org/drawingml/2006/main" xmlns:r="http://schemas.openxmlformats.org/officeDocument/2006/relationships" xmlns:p="http://schemas.openxmlformats.org/presentationml/2006/main">
  <p:tag name="DVSHAPEID" val="D8g70wsGDsKKYqVs9p41l8"/>
</p:tagLst>
</file>

<file path=ppt/tags/tag279.xml><?xml version="1.0" encoding="utf-8"?>
<p:tagLst xmlns:a="http://schemas.openxmlformats.org/drawingml/2006/main" xmlns:r="http://schemas.openxmlformats.org/officeDocument/2006/relationships" xmlns:p="http://schemas.openxmlformats.org/presentationml/2006/main">
  <p:tag name="DVSHAPEID" val="a1OPMExDhob6FzhOP6kPDU"/>
</p:tagLst>
</file>

<file path=ppt/tags/tag28.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80.xml><?xml version="1.0" encoding="utf-8"?>
<p:tagLst xmlns:a="http://schemas.openxmlformats.org/drawingml/2006/main" xmlns:r="http://schemas.openxmlformats.org/officeDocument/2006/relationships" xmlns:p="http://schemas.openxmlformats.org/presentationml/2006/main">
  <p:tag name="DVSHAPEID" val="5aC3vEnvGDJu4krbNrL5nv"/>
</p:tagLst>
</file>

<file path=ppt/tags/tag281.xml><?xml version="1.0" encoding="utf-8"?>
<p:tagLst xmlns:a="http://schemas.openxmlformats.org/drawingml/2006/main" xmlns:r="http://schemas.openxmlformats.org/officeDocument/2006/relationships" xmlns:p="http://schemas.openxmlformats.org/presentationml/2006/main">
  <p:tag name="DVSHAPEID" val="0I39waGy9e0sLBJ7QUAbPS"/>
</p:tagLst>
</file>

<file path=ppt/tags/tag282.xml><?xml version="1.0" encoding="utf-8"?>
<p:tagLst xmlns:a="http://schemas.openxmlformats.org/drawingml/2006/main" xmlns:r="http://schemas.openxmlformats.org/officeDocument/2006/relationships" xmlns:p="http://schemas.openxmlformats.org/presentationml/2006/main">
  <p:tag name="DVSHAPEID" val="JaqP7tMnmHo0csKhv7NkLx"/>
</p:tagLst>
</file>

<file path=ppt/tags/tag283.xml><?xml version="1.0" encoding="utf-8"?>
<p:tagLst xmlns:a="http://schemas.openxmlformats.org/drawingml/2006/main" xmlns:r="http://schemas.openxmlformats.org/officeDocument/2006/relationships" xmlns:p="http://schemas.openxmlformats.org/presentationml/2006/main">
  <p:tag name="DVSHAPEID" val="V1HCiUa4mIsKTppBx747PY"/>
</p:tagLst>
</file>

<file path=ppt/tags/tag284.xml><?xml version="1.0" encoding="utf-8"?>
<p:tagLst xmlns:a="http://schemas.openxmlformats.org/drawingml/2006/main" xmlns:r="http://schemas.openxmlformats.org/officeDocument/2006/relationships" xmlns:p="http://schemas.openxmlformats.org/presentationml/2006/main">
  <p:tag name="DVSHAPEID" val="LH90t2WcUxE3DH18Ul4itk"/>
</p:tagLst>
</file>

<file path=ppt/tags/tag285.xml><?xml version="1.0" encoding="utf-8"?>
<p:tagLst xmlns:a="http://schemas.openxmlformats.org/drawingml/2006/main" xmlns:r="http://schemas.openxmlformats.org/officeDocument/2006/relationships" xmlns:p="http://schemas.openxmlformats.org/presentationml/2006/main">
  <p:tag name="DVSHAPEID" val="ti6C2uqNsBVOGSbQqwJ2Ja"/>
</p:tagLst>
</file>

<file path=ppt/tags/tag286.xml><?xml version="1.0" encoding="utf-8"?>
<p:tagLst xmlns:a="http://schemas.openxmlformats.org/drawingml/2006/main" xmlns:r="http://schemas.openxmlformats.org/officeDocument/2006/relationships" xmlns:p="http://schemas.openxmlformats.org/presentationml/2006/main">
  <p:tag name="DVSHAPEID" val="yfEjWzwhhC6g53Jwlry5TP"/>
</p:tagLst>
</file>

<file path=ppt/tags/tag287.xml><?xml version="1.0" encoding="utf-8"?>
<p:tagLst xmlns:a="http://schemas.openxmlformats.org/drawingml/2006/main" xmlns:r="http://schemas.openxmlformats.org/officeDocument/2006/relationships" xmlns:p="http://schemas.openxmlformats.org/presentationml/2006/main">
  <p:tag name="DVSHAPEID" val="QUR26JEDP53GgMvD7k1h9Z"/>
</p:tagLst>
</file>

<file path=ppt/tags/tag288.xml><?xml version="1.0" encoding="utf-8"?>
<p:tagLst xmlns:a="http://schemas.openxmlformats.org/drawingml/2006/main" xmlns:r="http://schemas.openxmlformats.org/officeDocument/2006/relationships" xmlns:p="http://schemas.openxmlformats.org/presentationml/2006/main">
  <p:tag name="DVSHAPEID" val="7wnLadRfEwccxmTAf4wbPX"/>
</p:tagLst>
</file>

<file path=ppt/tags/tag289.xml><?xml version="1.0" encoding="utf-8"?>
<p:tagLst xmlns:a="http://schemas.openxmlformats.org/drawingml/2006/main" xmlns:r="http://schemas.openxmlformats.org/officeDocument/2006/relationships" xmlns:p="http://schemas.openxmlformats.org/presentationml/2006/main">
  <p:tag name="DVSHAPEID" val="4x1lE2AgMNk1igzfx6mOX9"/>
</p:tagLst>
</file>

<file path=ppt/tags/tag29.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90.xml><?xml version="1.0" encoding="utf-8"?>
<p:tagLst xmlns:a="http://schemas.openxmlformats.org/drawingml/2006/main" xmlns:r="http://schemas.openxmlformats.org/officeDocument/2006/relationships" xmlns:p="http://schemas.openxmlformats.org/presentationml/2006/main">
  <p:tag name="DVSHAPEID" val="H8PJuIxx9ypfD3NTB7f3Ej"/>
</p:tagLst>
</file>

<file path=ppt/tags/tag291.xml><?xml version="1.0" encoding="utf-8"?>
<p:tagLst xmlns:a="http://schemas.openxmlformats.org/drawingml/2006/main" xmlns:r="http://schemas.openxmlformats.org/officeDocument/2006/relationships" xmlns:p="http://schemas.openxmlformats.org/presentationml/2006/main">
  <p:tag name="DVSHAPEID" val="9wXf2NiFfK51OWNhvOShSr"/>
</p:tagLst>
</file>

<file path=ppt/tags/tag292.xml><?xml version="1.0" encoding="utf-8"?>
<p:tagLst xmlns:a="http://schemas.openxmlformats.org/drawingml/2006/main" xmlns:r="http://schemas.openxmlformats.org/officeDocument/2006/relationships" xmlns:p="http://schemas.openxmlformats.org/presentationml/2006/main">
  <p:tag name="DVSHAPEID" val="PqXvuf782n7Rtft6w3pi4P"/>
</p:tagLst>
</file>

<file path=ppt/tags/tag293.xml><?xml version="1.0" encoding="utf-8"?>
<p:tagLst xmlns:a="http://schemas.openxmlformats.org/drawingml/2006/main" xmlns:r="http://schemas.openxmlformats.org/officeDocument/2006/relationships" xmlns:p="http://schemas.openxmlformats.org/presentationml/2006/main">
  <p:tag name="DVSHAPEID" val="XgisRnUzc6DkNOTBPmj2k3"/>
</p:tagLst>
</file>

<file path=ppt/tags/tag294.xml><?xml version="1.0" encoding="utf-8"?>
<p:tagLst xmlns:a="http://schemas.openxmlformats.org/drawingml/2006/main" xmlns:r="http://schemas.openxmlformats.org/officeDocument/2006/relationships" xmlns:p="http://schemas.openxmlformats.org/presentationml/2006/main">
  <p:tag name="DVSHAPEID" val="YtCHeCiNRQOXUIUVnH4TkJ"/>
</p:tagLst>
</file>

<file path=ppt/tags/tag295.xml><?xml version="1.0" encoding="utf-8"?>
<p:tagLst xmlns:a="http://schemas.openxmlformats.org/drawingml/2006/main" xmlns:r="http://schemas.openxmlformats.org/officeDocument/2006/relationships" xmlns:p="http://schemas.openxmlformats.org/presentationml/2006/main">
  <p:tag name="DVSHAPEID" val="M862Z1MZhGhLmKh1eeGUbE"/>
</p:tagLst>
</file>

<file path=ppt/tags/tag296.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297.xml><?xml version="1.0" encoding="utf-8"?>
<p:tagLst xmlns:a="http://schemas.openxmlformats.org/drawingml/2006/main" xmlns:r="http://schemas.openxmlformats.org/officeDocument/2006/relationships" xmlns:p="http://schemas.openxmlformats.org/presentationml/2006/main">
  <p:tag name="DVSHAPEID" val="F9maEltPcqx8VBjFOOqZK1"/>
</p:tagLst>
</file>

<file path=ppt/tags/tag298.xml><?xml version="1.0" encoding="utf-8"?>
<p:tagLst xmlns:a="http://schemas.openxmlformats.org/drawingml/2006/main" xmlns:r="http://schemas.openxmlformats.org/officeDocument/2006/relationships" xmlns:p="http://schemas.openxmlformats.org/presentationml/2006/main">
  <p:tag name="DVSHAPEID" val="D73Nq2BpTk55OzX2idN64H"/>
</p:tagLst>
</file>

<file path=ppt/tags/tag299.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xml><?xml version="1.0" encoding="utf-8"?>
<p:tagLst xmlns:a="http://schemas.openxmlformats.org/drawingml/2006/main" xmlns:r="http://schemas.openxmlformats.org/officeDocument/2006/relationships" xmlns:p="http://schemas.openxmlformats.org/presentationml/2006/main">
  <p:tag name="DVSHAPEID" val="KHEemHG7T6IOsDPx9Pjuif"/>
</p:tagLst>
</file>

<file path=ppt/tags/tag30.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00.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01.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02.xml><?xml version="1.0" encoding="utf-8"?>
<p:tagLst xmlns:a="http://schemas.openxmlformats.org/drawingml/2006/main" xmlns:r="http://schemas.openxmlformats.org/officeDocument/2006/relationships" xmlns:p="http://schemas.openxmlformats.org/presentationml/2006/main">
  <p:tag name="DVSHAPEID" val="HyxZSXtcrznEvf7RVreNxd"/>
</p:tagLst>
</file>

<file path=ppt/tags/tag303.xml><?xml version="1.0" encoding="utf-8"?>
<p:tagLst xmlns:a="http://schemas.openxmlformats.org/drawingml/2006/main" xmlns:r="http://schemas.openxmlformats.org/officeDocument/2006/relationships" xmlns:p="http://schemas.openxmlformats.org/presentationml/2006/main">
  <p:tag name="DVSHAPEID" val="3QNJHLvcbDXWpvfr9DVHSv"/>
</p:tagLst>
</file>

<file path=ppt/tags/tag304.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5.xml><?xml version="1.0" encoding="utf-8"?>
<p:tagLst xmlns:a="http://schemas.openxmlformats.org/drawingml/2006/main" xmlns:r="http://schemas.openxmlformats.org/officeDocument/2006/relationships" xmlns:p="http://schemas.openxmlformats.org/presentationml/2006/main">
  <p:tag name="DVSHAPEID" val="HyPCBthARPkx9CFZR4TPLG"/>
</p:tagLst>
</file>

<file path=ppt/tags/tag306.xml><?xml version="1.0" encoding="utf-8"?>
<p:tagLst xmlns:a="http://schemas.openxmlformats.org/drawingml/2006/main" xmlns:r="http://schemas.openxmlformats.org/officeDocument/2006/relationships" xmlns:p="http://schemas.openxmlformats.org/presentationml/2006/main">
  <p:tag name="DVSHAPEID" val="MW0yf1ne0D8WtwTiQP5hok"/>
</p:tagLst>
</file>

<file path=ppt/tags/tag307.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8.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9.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10.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1.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2.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3.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4.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5.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6.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7.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8.xml><?xml version="1.0" encoding="utf-8"?>
<p:tagLst xmlns:a="http://schemas.openxmlformats.org/drawingml/2006/main" xmlns:r="http://schemas.openxmlformats.org/officeDocument/2006/relationships" xmlns:p="http://schemas.openxmlformats.org/presentationml/2006/main">
  <p:tag name="DVSHAPEID" val="9WxytgQClyY0LTB2dfcDOG"/>
</p:tagLst>
</file>

<file path=ppt/tags/tag319.xml><?xml version="1.0" encoding="utf-8"?>
<p:tagLst xmlns:a="http://schemas.openxmlformats.org/drawingml/2006/main" xmlns:r="http://schemas.openxmlformats.org/officeDocument/2006/relationships" xmlns:p="http://schemas.openxmlformats.org/presentationml/2006/main">
  <p:tag name="DVSHAPEID" val="pc986yd4KthsM31Gy7noiA"/>
</p:tagLst>
</file>

<file path=ppt/tags/tag32.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20.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1.xml><?xml version="1.0" encoding="utf-8"?>
<p:tagLst xmlns:a="http://schemas.openxmlformats.org/drawingml/2006/main" xmlns:r="http://schemas.openxmlformats.org/officeDocument/2006/relationships" xmlns:p="http://schemas.openxmlformats.org/presentationml/2006/main">
  <p:tag name="DVSHAPEID" val="Ii6y1wH5gqoOeHn6RqtVpx"/>
</p:tagLst>
</file>

<file path=ppt/tags/tag322.xml><?xml version="1.0" encoding="utf-8"?>
<p:tagLst xmlns:a="http://schemas.openxmlformats.org/drawingml/2006/main" xmlns:r="http://schemas.openxmlformats.org/officeDocument/2006/relationships" xmlns:p="http://schemas.openxmlformats.org/presentationml/2006/main">
  <p:tag name="DVSHAPEID" val="XkvGhdX501MsJsT8L47Yu5"/>
</p:tagLst>
</file>

<file path=ppt/tags/tag323.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4.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5.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6.xml><?xml version="1.0" encoding="utf-8"?>
<p:tagLst xmlns:a="http://schemas.openxmlformats.org/drawingml/2006/main" xmlns:r="http://schemas.openxmlformats.org/officeDocument/2006/relationships" xmlns:p="http://schemas.openxmlformats.org/presentationml/2006/main">
  <p:tag name="DVSHAPEID" val="4J6HW3qYNS5bkM2lfu8apm"/>
</p:tagLst>
</file>

<file path=ppt/tags/tag327.xml><?xml version="1.0" encoding="utf-8"?>
<p:tagLst xmlns:a="http://schemas.openxmlformats.org/drawingml/2006/main" xmlns:r="http://schemas.openxmlformats.org/officeDocument/2006/relationships" xmlns:p="http://schemas.openxmlformats.org/presentationml/2006/main">
  <p:tag name="DVSHAPEID" val="1LXUdJEpOq2SfMAzgTF2eU"/>
</p:tagLst>
</file>

<file path=ppt/tags/tag328.xml><?xml version="1.0" encoding="utf-8"?>
<p:tagLst xmlns:a="http://schemas.openxmlformats.org/drawingml/2006/main" xmlns:r="http://schemas.openxmlformats.org/officeDocument/2006/relationships" xmlns:p="http://schemas.openxmlformats.org/presentationml/2006/main">
  <p:tag name="DVSHAPEID" val="my865qODQjFHHkK2PGjo4F"/>
</p:tagLst>
</file>

<file path=ppt/tags/tag329.xml><?xml version="1.0" encoding="utf-8"?>
<p:tagLst xmlns:a="http://schemas.openxmlformats.org/drawingml/2006/main" xmlns:r="http://schemas.openxmlformats.org/officeDocument/2006/relationships" xmlns:p="http://schemas.openxmlformats.org/presentationml/2006/main">
  <p:tag name="DVSHAPEID" val="9swgKFdeun87opM6DdAaAI"/>
</p:tagLst>
</file>

<file path=ppt/tags/tag33.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30.xml><?xml version="1.0" encoding="utf-8"?>
<p:tagLst xmlns:a="http://schemas.openxmlformats.org/drawingml/2006/main" xmlns:r="http://schemas.openxmlformats.org/officeDocument/2006/relationships" xmlns:p="http://schemas.openxmlformats.org/presentationml/2006/main">
  <p:tag name="DVSHAPEID" val="cy4gPe4YIQQHoFAPF9pBPi"/>
</p:tagLst>
</file>

<file path=ppt/tags/tag331.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2.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3.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34.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5.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6.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37.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8.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9.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40.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1.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2.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3.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4.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5.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6.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7.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8.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9.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50.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1.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2.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3.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4.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5.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6.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7.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8.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9.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60.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1.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62.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3.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4.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65.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6.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7.xml><?xml version="1.0" encoding="utf-8"?>
<p:tagLst xmlns:a="http://schemas.openxmlformats.org/drawingml/2006/main" xmlns:r="http://schemas.openxmlformats.org/officeDocument/2006/relationships" xmlns:p="http://schemas.openxmlformats.org/presentationml/2006/main">
  <p:tag name="DVSHAPEID" val="xlXG9m0OA2gj51GU9n8jwA"/>
</p:tagLst>
</file>

<file path=ppt/tags/tag368.xml><?xml version="1.0" encoding="utf-8"?>
<p:tagLst xmlns:a="http://schemas.openxmlformats.org/drawingml/2006/main" xmlns:r="http://schemas.openxmlformats.org/officeDocument/2006/relationships" xmlns:p="http://schemas.openxmlformats.org/presentationml/2006/main">
  <p:tag name="DVSHAPEID" val="gJb78P9G3FOur4EX0WqDIB"/>
</p:tagLst>
</file>

<file path=ppt/tags/tag369.xml><?xml version="1.0" encoding="utf-8"?>
<p:tagLst xmlns:a="http://schemas.openxmlformats.org/drawingml/2006/main" xmlns:r="http://schemas.openxmlformats.org/officeDocument/2006/relationships" xmlns:p="http://schemas.openxmlformats.org/presentationml/2006/main">
  <p:tag name="DVSHAPEID" val="0Z7jsh5beOAW5ev2dbEUYA"/>
</p:tagLst>
</file>

<file path=ppt/tags/tag37.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70.xml><?xml version="1.0" encoding="utf-8"?>
<p:tagLst xmlns:a="http://schemas.openxmlformats.org/drawingml/2006/main" xmlns:r="http://schemas.openxmlformats.org/officeDocument/2006/relationships" xmlns:p="http://schemas.openxmlformats.org/presentationml/2006/main">
  <p:tag name="DVSHAPEID" val="vBACfcmcTTRFJcZPmSBSqZ"/>
</p:tagLst>
</file>

<file path=ppt/tags/tag371.xml><?xml version="1.0" encoding="utf-8"?>
<p:tagLst xmlns:a="http://schemas.openxmlformats.org/drawingml/2006/main" xmlns:r="http://schemas.openxmlformats.org/officeDocument/2006/relationships" xmlns:p="http://schemas.openxmlformats.org/presentationml/2006/main">
  <p:tag name="DVSHAPEID" val="UuZqsYIfYOCptwIQ1SP2VH"/>
</p:tagLst>
</file>

<file path=ppt/tags/tag372.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3.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74.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75.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6.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77.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78.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9.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80.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1.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2.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3.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4.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5.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6.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7.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8.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9.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90.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1.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2.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3.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4.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5.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6.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7.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8.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9.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xml><?xml version="1.0" encoding="utf-8"?>
<p:tagLst xmlns:a="http://schemas.openxmlformats.org/drawingml/2006/main" xmlns:r="http://schemas.openxmlformats.org/officeDocument/2006/relationships" xmlns:p="http://schemas.openxmlformats.org/presentationml/2006/main">
  <p:tag name="DVSHAPEID" val="HokrqYWA2CXr4IliAIDceN"/>
</p:tagLst>
</file>

<file path=ppt/tags/tag40.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400.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1.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2.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03.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4.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5.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06.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7.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8.xml><?xml version="1.0" encoding="utf-8"?>
<p:tagLst xmlns:a="http://schemas.openxmlformats.org/drawingml/2006/main" xmlns:r="http://schemas.openxmlformats.org/officeDocument/2006/relationships" xmlns:p="http://schemas.openxmlformats.org/presentationml/2006/main">
  <p:tag name="DVSHAPEID" val="ruH4UAs9dHxv4KDvjEzCOL"/>
</p:tagLst>
</file>

<file path=ppt/tags/tag409.xml><?xml version="1.0" encoding="utf-8"?>
<p:tagLst xmlns:a="http://schemas.openxmlformats.org/drawingml/2006/main" xmlns:r="http://schemas.openxmlformats.org/officeDocument/2006/relationships" xmlns:p="http://schemas.openxmlformats.org/presentationml/2006/main">
  <p:tag name="DVSHAPEID" val="qnbJzl48hUusvlV8hyYp44"/>
</p:tagLst>
</file>

<file path=ppt/tags/tag41.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410.xml><?xml version="1.0" encoding="utf-8"?>
<p:tagLst xmlns:a="http://schemas.openxmlformats.org/drawingml/2006/main" xmlns:r="http://schemas.openxmlformats.org/officeDocument/2006/relationships" xmlns:p="http://schemas.openxmlformats.org/presentationml/2006/main">
  <p:tag name="DVSHAPEID" val="uR7PWLZg1pYG4jSb1745qD"/>
</p:tagLst>
</file>

<file path=ppt/tags/tag411.xml><?xml version="1.0" encoding="utf-8"?>
<p:tagLst xmlns:a="http://schemas.openxmlformats.org/drawingml/2006/main" xmlns:r="http://schemas.openxmlformats.org/officeDocument/2006/relationships" xmlns:p="http://schemas.openxmlformats.org/presentationml/2006/main">
  <p:tag name="DVSHAPEID" val="1CeiAam0DoGlTkBJoj80T4"/>
</p:tagLst>
</file>

<file path=ppt/tags/tag412.xml><?xml version="1.0" encoding="utf-8"?>
<p:tagLst xmlns:a="http://schemas.openxmlformats.org/drawingml/2006/main" xmlns:r="http://schemas.openxmlformats.org/officeDocument/2006/relationships" xmlns:p="http://schemas.openxmlformats.org/presentationml/2006/main">
  <p:tag name="DVSHAPEID" val="uPhBg6xRkZDQQvBEaOU0Mz"/>
</p:tagLst>
</file>

<file path=ppt/tags/tag413.xml><?xml version="1.0" encoding="utf-8"?>
<p:tagLst xmlns:a="http://schemas.openxmlformats.org/drawingml/2006/main" xmlns:r="http://schemas.openxmlformats.org/officeDocument/2006/relationships" xmlns:p="http://schemas.openxmlformats.org/presentationml/2006/main">
  <p:tag name="DVSHAPEID" val="ZIqxziILWqKW8o0YTgtL3H"/>
</p:tagLst>
</file>

<file path=ppt/tags/tag414.xml><?xml version="1.0" encoding="utf-8"?>
<p:tagLst xmlns:a="http://schemas.openxmlformats.org/drawingml/2006/main" xmlns:r="http://schemas.openxmlformats.org/officeDocument/2006/relationships" xmlns:p="http://schemas.openxmlformats.org/presentationml/2006/main">
  <p:tag name="DVSHAPEID" val="H2u68J8j6ShUQyaIxf8z3d"/>
</p:tagLst>
</file>

<file path=ppt/tags/tag415.xml><?xml version="1.0" encoding="utf-8"?>
<p:tagLst xmlns:a="http://schemas.openxmlformats.org/drawingml/2006/main" xmlns:r="http://schemas.openxmlformats.org/officeDocument/2006/relationships" xmlns:p="http://schemas.openxmlformats.org/presentationml/2006/main">
  <p:tag name="DVSHAPEID" val="6TncDbVDw0vh0o3s9ZDCjR"/>
</p:tagLst>
</file>

<file path=ppt/tags/tag416.xml><?xml version="1.0" encoding="utf-8"?>
<p:tagLst xmlns:a="http://schemas.openxmlformats.org/drawingml/2006/main" xmlns:r="http://schemas.openxmlformats.org/officeDocument/2006/relationships" xmlns:p="http://schemas.openxmlformats.org/presentationml/2006/main">
  <p:tag name="DVSHAPEID" val="EdysOaIeCuDtWAJW5Woslh"/>
</p:tagLst>
</file>

<file path=ppt/tags/tag417.xml><?xml version="1.0" encoding="utf-8"?>
<p:tagLst xmlns:a="http://schemas.openxmlformats.org/drawingml/2006/main" xmlns:r="http://schemas.openxmlformats.org/officeDocument/2006/relationships" xmlns:p="http://schemas.openxmlformats.org/presentationml/2006/main">
  <p:tag name="DVSHAPEID" val="oyxMF459VrUef9DbnKVio1"/>
</p:tagLst>
</file>

<file path=ppt/tags/tag418.xml><?xml version="1.0" encoding="utf-8"?>
<p:tagLst xmlns:a="http://schemas.openxmlformats.org/drawingml/2006/main" xmlns:r="http://schemas.openxmlformats.org/officeDocument/2006/relationships" xmlns:p="http://schemas.openxmlformats.org/presentationml/2006/main">
  <p:tag name="DVSHAPEID" val="ExstJdTHdQwnOZU2vE9tzc"/>
</p:tagLst>
</file>

<file path=ppt/tags/tag419.xml><?xml version="1.0" encoding="utf-8"?>
<p:tagLst xmlns:a="http://schemas.openxmlformats.org/drawingml/2006/main" xmlns:r="http://schemas.openxmlformats.org/officeDocument/2006/relationships" xmlns:p="http://schemas.openxmlformats.org/presentationml/2006/main">
  <p:tag name="DVSHAPEID" val="zHlAiUyEx3SnU0kclRged3"/>
</p:tagLst>
</file>

<file path=ppt/tags/tag42.xml><?xml version="1.0" encoding="utf-8"?>
<p:tagLst xmlns:a="http://schemas.openxmlformats.org/drawingml/2006/main" xmlns:r="http://schemas.openxmlformats.org/officeDocument/2006/relationships" xmlns:p="http://schemas.openxmlformats.org/presentationml/2006/main">
  <p:tag name="DVSHAPEID" val="A9fycKnFp25hQuaFDtXgPI"/>
</p:tagLst>
</file>

<file path=ppt/tags/tag420.xml><?xml version="1.0" encoding="utf-8"?>
<p:tagLst xmlns:a="http://schemas.openxmlformats.org/drawingml/2006/main" xmlns:r="http://schemas.openxmlformats.org/officeDocument/2006/relationships" xmlns:p="http://schemas.openxmlformats.org/presentationml/2006/main">
  <p:tag name="DVSHAPEID" val="IRkEglfg9UsrXK89VY8zjt"/>
</p:tagLst>
</file>

<file path=ppt/tags/tag421.xml><?xml version="1.0" encoding="utf-8"?>
<p:tagLst xmlns:a="http://schemas.openxmlformats.org/drawingml/2006/main" xmlns:r="http://schemas.openxmlformats.org/officeDocument/2006/relationships" xmlns:p="http://schemas.openxmlformats.org/presentationml/2006/main">
  <p:tag name="DVSHAPEID" val="JqkfAyPSJeHvLr1rgfKzsz"/>
</p:tagLst>
</file>

<file path=ppt/tags/tag422.xml><?xml version="1.0" encoding="utf-8"?>
<p:tagLst xmlns:a="http://schemas.openxmlformats.org/drawingml/2006/main" xmlns:r="http://schemas.openxmlformats.org/officeDocument/2006/relationships" xmlns:p="http://schemas.openxmlformats.org/presentationml/2006/main">
  <p:tag name="DVSHAPEID" val="Ihcdv9UmEjrfGcUzU0F2zz"/>
</p:tagLst>
</file>

<file path=ppt/tags/tag423.xml><?xml version="1.0" encoding="utf-8"?>
<p:tagLst xmlns:a="http://schemas.openxmlformats.org/drawingml/2006/main" xmlns:r="http://schemas.openxmlformats.org/officeDocument/2006/relationships" xmlns:p="http://schemas.openxmlformats.org/presentationml/2006/main">
  <p:tag name="DVSHAPEID" val="MwuRwwXZ4c00FnIq7uW6u2"/>
</p:tagLst>
</file>

<file path=ppt/tags/tag424.xml><?xml version="1.0" encoding="utf-8"?>
<p:tagLst xmlns:a="http://schemas.openxmlformats.org/drawingml/2006/main" xmlns:r="http://schemas.openxmlformats.org/officeDocument/2006/relationships" xmlns:p="http://schemas.openxmlformats.org/presentationml/2006/main">
  <p:tag name="DVSHAPEID" val="azaA41LGccU1JejEaOMTkN"/>
</p:tagLst>
</file>

<file path=ppt/tags/tag425.xml><?xml version="1.0" encoding="utf-8"?>
<p:tagLst xmlns:a="http://schemas.openxmlformats.org/drawingml/2006/main" xmlns:r="http://schemas.openxmlformats.org/officeDocument/2006/relationships" xmlns:p="http://schemas.openxmlformats.org/presentationml/2006/main">
  <p:tag name="DVSHAPEID" val="ur4TIjihdkZvZtfDDdpgTY"/>
</p:tagLst>
</file>

<file path=ppt/tags/tag426.xml><?xml version="1.0" encoding="utf-8"?>
<p:tagLst xmlns:a="http://schemas.openxmlformats.org/drawingml/2006/main" xmlns:r="http://schemas.openxmlformats.org/officeDocument/2006/relationships" xmlns:p="http://schemas.openxmlformats.org/presentationml/2006/main">
  <p:tag name="DVSHAPEID" val="Vs2z4cVh5EKfnTznDVXRH7"/>
</p:tagLst>
</file>

<file path=ppt/tags/tag42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2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29.xml><?xml version="1.0" encoding="utf-8"?>
<p:tagLst xmlns:a="http://schemas.openxmlformats.org/drawingml/2006/main" xmlns:r="http://schemas.openxmlformats.org/officeDocument/2006/relationships" xmlns:p="http://schemas.openxmlformats.org/presentationml/2006/main">
  <p:tag name="DVSHAPEID" val="FQoXwuGQwMS7G1xyd4kGJx"/>
</p:tagLst>
</file>

<file path=ppt/tags/tag43.xml><?xml version="1.0" encoding="utf-8"?>
<p:tagLst xmlns:a="http://schemas.openxmlformats.org/drawingml/2006/main" xmlns:r="http://schemas.openxmlformats.org/officeDocument/2006/relationships" xmlns:p="http://schemas.openxmlformats.org/presentationml/2006/main">
  <p:tag name="DVSHAPEID" val="HHYkZKOPlw1CkdPfSHOas3"/>
</p:tagLst>
</file>

<file path=ppt/tags/tag430.xml><?xml version="1.0" encoding="utf-8"?>
<p:tagLst xmlns:a="http://schemas.openxmlformats.org/drawingml/2006/main" xmlns:r="http://schemas.openxmlformats.org/officeDocument/2006/relationships" xmlns:p="http://schemas.openxmlformats.org/presentationml/2006/main">
  <p:tag name="DVSHAPEID" val="fHBgkPOHY3Q34fX6K6Nsvu"/>
</p:tagLst>
</file>

<file path=ppt/tags/tag431.xml><?xml version="1.0" encoding="utf-8"?>
<p:tagLst xmlns:a="http://schemas.openxmlformats.org/drawingml/2006/main" xmlns:r="http://schemas.openxmlformats.org/officeDocument/2006/relationships" xmlns:p="http://schemas.openxmlformats.org/presentationml/2006/main">
  <p:tag name="DVSHAPEID" val="VSTMRJqSQOY8AGlg9Q2ONO"/>
</p:tagLst>
</file>

<file path=ppt/tags/tag432.xml><?xml version="1.0" encoding="utf-8"?>
<p:tagLst xmlns:a="http://schemas.openxmlformats.org/drawingml/2006/main" xmlns:r="http://schemas.openxmlformats.org/officeDocument/2006/relationships" xmlns:p="http://schemas.openxmlformats.org/presentationml/2006/main">
  <p:tag name="DVSHAPEID" val="hCWiA7kdTh1LLJmyX4h6d2"/>
</p:tagLst>
</file>

<file path=ppt/tags/tag43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5.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6.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9.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xml><?xml version="1.0" encoding="utf-8"?>
<p:tagLst xmlns:a="http://schemas.openxmlformats.org/drawingml/2006/main" xmlns:r="http://schemas.openxmlformats.org/officeDocument/2006/relationships" xmlns:p="http://schemas.openxmlformats.org/presentationml/2006/main">
  <p:tag name="DVSHAPEID" val="dDXWFFWUg3hDpFl9WdGgao"/>
</p:tagLst>
</file>

<file path=ppt/tags/tag440.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1.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2.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5.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6.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9.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xml><?xml version="1.0" encoding="utf-8"?>
<p:tagLst xmlns:a="http://schemas.openxmlformats.org/drawingml/2006/main" xmlns:r="http://schemas.openxmlformats.org/officeDocument/2006/relationships" xmlns:p="http://schemas.openxmlformats.org/presentationml/2006/main">
  <p:tag name="DVSHAPEID" val="Qfp0bV8kOe5Dtln249SqgY"/>
</p:tagLst>
</file>

<file path=ppt/tags/tag450.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1.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2.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5.xml><?xml version="1.0" encoding="utf-8"?>
<p:tagLst xmlns:a="http://schemas.openxmlformats.org/drawingml/2006/main" xmlns:r="http://schemas.openxmlformats.org/officeDocument/2006/relationships" xmlns:p="http://schemas.openxmlformats.org/presentationml/2006/main">
  <p:tag name="DVSHAPEID" val="5VFgKuWWpHG6AhPz8iyCUG"/>
</p:tagLst>
</file>

<file path=ppt/tags/tag456.xml><?xml version="1.0" encoding="utf-8"?>
<p:tagLst xmlns:a="http://schemas.openxmlformats.org/drawingml/2006/main" xmlns:r="http://schemas.openxmlformats.org/officeDocument/2006/relationships" xmlns:p="http://schemas.openxmlformats.org/presentationml/2006/main">
  <p:tag name="DVSHAPEID" val="7OUCUATXxGBfx1CkmQgXRj"/>
</p:tagLst>
</file>

<file path=ppt/tags/tag457.xml><?xml version="1.0" encoding="utf-8"?>
<p:tagLst xmlns:a="http://schemas.openxmlformats.org/drawingml/2006/main" xmlns:r="http://schemas.openxmlformats.org/officeDocument/2006/relationships" xmlns:p="http://schemas.openxmlformats.org/presentationml/2006/main">
  <p:tag name="DVSHAPEID" val="4E85IoVYyA7oOQl8zm3saZ"/>
</p:tagLst>
</file>

<file path=ppt/tags/tag458.xml><?xml version="1.0" encoding="utf-8"?>
<p:tagLst xmlns:a="http://schemas.openxmlformats.org/drawingml/2006/main" xmlns:r="http://schemas.openxmlformats.org/officeDocument/2006/relationships" xmlns:p="http://schemas.openxmlformats.org/presentationml/2006/main">
  <p:tag name="DVSHAPEID" val="vlJOWOWIlXPNKgtOSu1y81"/>
</p:tagLst>
</file>

<file path=ppt/tags/tag459.xml><?xml version="1.0" encoding="utf-8"?>
<p:tagLst xmlns:a="http://schemas.openxmlformats.org/drawingml/2006/main" xmlns:r="http://schemas.openxmlformats.org/officeDocument/2006/relationships" xmlns:p="http://schemas.openxmlformats.org/presentationml/2006/main">
  <p:tag name="DVSHAPEID" val="78cMYegUUo949MlTr62Qe9"/>
</p:tagLst>
</file>

<file path=ppt/tags/tag46.xml><?xml version="1.0" encoding="utf-8"?>
<p:tagLst xmlns:a="http://schemas.openxmlformats.org/drawingml/2006/main" xmlns:r="http://schemas.openxmlformats.org/officeDocument/2006/relationships" xmlns:p="http://schemas.openxmlformats.org/presentationml/2006/main">
  <p:tag name="DVSHAPEID" val="bdB1FlqmHCGb5C53YVPrHn"/>
</p:tagLst>
</file>

<file path=ppt/tags/tag460.xml><?xml version="1.0" encoding="utf-8"?>
<p:tagLst xmlns:a="http://schemas.openxmlformats.org/drawingml/2006/main" xmlns:r="http://schemas.openxmlformats.org/officeDocument/2006/relationships" xmlns:p="http://schemas.openxmlformats.org/presentationml/2006/main">
  <p:tag name="DVSHAPEID" val="z165ELtyrBRteBCaQHrq3q"/>
</p:tagLst>
</file>

<file path=ppt/tags/tag461.xml><?xml version="1.0" encoding="utf-8"?>
<p:tagLst xmlns:a="http://schemas.openxmlformats.org/drawingml/2006/main" xmlns:r="http://schemas.openxmlformats.org/officeDocument/2006/relationships" xmlns:p="http://schemas.openxmlformats.org/presentationml/2006/main">
  <p:tag name="DVSHAPEID" val="DF6HtY3UwhNXzbGSAvrlXy"/>
</p:tagLst>
</file>

<file path=ppt/tags/tag462.xml><?xml version="1.0" encoding="utf-8"?>
<p:tagLst xmlns:a="http://schemas.openxmlformats.org/drawingml/2006/main" xmlns:r="http://schemas.openxmlformats.org/officeDocument/2006/relationships" xmlns:p="http://schemas.openxmlformats.org/presentationml/2006/main">
  <p:tag name="DVSHAPEID" val="dFyKhhgkoN68nqZWhvvw4z"/>
</p:tagLst>
</file>

<file path=ppt/tags/tag463.xml><?xml version="1.0" encoding="utf-8"?>
<p:tagLst xmlns:a="http://schemas.openxmlformats.org/drawingml/2006/main" xmlns:r="http://schemas.openxmlformats.org/officeDocument/2006/relationships" xmlns:p="http://schemas.openxmlformats.org/presentationml/2006/main">
  <p:tag name="NAME" val="Moon"/>
</p:tagLst>
</file>

<file path=ppt/tags/tag464.xml><?xml version="1.0" encoding="utf-8"?>
<p:tagLst xmlns:a="http://schemas.openxmlformats.org/drawingml/2006/main" xmlns:r="http://schemas.openxmlformats.org/officeDocument/2006/relationships" xmlns:p="http://schemas.openxmlformats.org/presentationml/2006/main">
  <p:tag name="NAME" val="Moon"/>
</p:tagLst>
</file>

<file path=ppt/tags/tag465.xml><?xml version="1.0" encoding="utf-8"?>
<p:tagLst xmlns:a="http://schemas.openxmlformats.org/drawingml/2006/main" xmlns:r="http://schemas.openxmlformats.org/officeDocument/2006/relationships" xmlns:p="http://schemas.openxmlformats.org/presentationml/2006/main">
  <p:tag name="NAME" val="Moon"/>
</p:tagLst>
</file>

<file path=ppt/tags/tag466.xml><?xml version="1.0" encoding="utf-8"?>
<p:tagLst xmlns:a="http://schemas.openxmlformats.org/drawingml/2006/main" xmlns:r="http://schemas.openxmlformats.org/officeDocument/2006/relationships" xmlns:p="http://schemas.openxmlformats.org/presentationml/2006/main">
  <p:tag name="NAME" val="MoonShape"/>
</p:tagLst>
</file>

<file path=ppt/tags/tag467.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468.xml><?xml version="1.0" encoding="utf-8"?>
<p:tagLst xmlns:a="http://schemas.openxmlformats.org/drawingml/2006/main" xmlns:r="http://schemas.openxmlformats.org/officeDocument/2006/relationships" xmlns:p="http://schemas.openxmlformats.org/presentationml/2006/main">
  <p:tag name="NAME" val="MoonShape"/>
</p:tagLst>
</file>

<file path=ppt/tags/tag469.xml><?xml version="1.0" encoding="utf-8"?>
<p:tagLst xmlns:a="http://schemas.openxmlformats.org/drawingml/2006/main" xmlns:r="http://schemas.openxmlformats.org/officeDocument/2006/relationships" xmlns:p="http://schemas.openxmlformats.org/presentationml/2006/main">
  <p:tag name="ANGLE" val="2"/>
  <p:tag name="NAME" val="MoonHalfShape"/>
</p:tagLst>
</file>

<file path=ppt/tags/tag47.xml><?xml version="1.0" encoding="utf-8"?>
<p:tagLst xmlns:a="http://schemas.openxmlformats.org/drawingml/2006/main" xmlns:r="http://schemas.openxmlformats.org/officeDocument/2006/relationships" xmlns:p="http://schemas.openxmlformats.org/presentationml/2006/main">
  <p:tag name="DVSHAPEID" val="ftY7S4erxNvqTMJFQKaRD9"/>
</p:tagLst>
</file>

<file path=ppt/tags/tag470.xml><?xml version="1.0" encoding="utf-8"?>
<p:tagLst xmlns:a="http://schemas.openxmlformats.org/drawingml/2006/main" xmlns:r="http://schemas.openxmlformats.org/officeDocument/2006/relationships" xmlns:p="http://schemas.openxmlformats.org/presentationml/2006/main">
  <p:tag name="NAME" val="MoonShape"/>
</p:tagLst>
</file>

<file path=ppt/tags/tag471.xml><?xml version="1.0" encoding="utf-8"?>
<p:tagLst xmlns:a="http://schemas.openxmlformats.org/drawingml/2006/main" xmlns:r="http://schemas.openxmlformats.org/officeDocument/2006/relationships" xmlns:p="http://schemas.openxmlformats.org/presentationml/2006/main">
  <p:tag name="ANGLE" val="4"/>
  <p:tag name="NAME" val="MoonHalfShape"/>
</p:tagLst>
</file>

<file path=ppt/tags/tag472.xml><?xml version="1.0" encoding="utf-8"?>
<p:tagLst xmlns:a="http://schemas.openxmlformats.org/drawingml/2006/main" xmlns:r="http://schemas.openxmlformats.org/officeDocument/2006/relationships" xmlns:p="http://schemas.openxmlformats.org/presentationml/2006/main">
  <p:tag name="DVSHAPEID" val="sZToYdmQFXNkM8hPlHki3X"/>
</p:tagLst>
</file>

<file path=ppt/tags/tag473.xml><?xml version="1.0" encoding="utf-8"?>
<p:tagLst xmlns:a="http://schemas.openxmlformats.org/drawingml/2006/main" xmlns:r="http://schemas.openxmlformats.org/officeDocument/2006/relationships" xmlns:p="http://schemas.openxmlformats.org/presentationml/2006/main">
  <p:tag name="DVSHAPEID" val="idXBeCddwA2gpnRtsiY2hy"/>
</p:tagLst>
</file>

<file path=ppt/tags/tag474.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475.xml><?xml version="1.0" encoding="utf-8"?>
<p:tagLst xmlns:a="http://schemas.openxmlformats.org/drawingml/2006/main" xmlns:r="http://schemas.openxmlformats.org/officeDocument/2006/relationships" xmlns:p="http://schemas.openxmlformats.org/presentationml/2006/main">
  <p:tag name="DVSHAPEID" val="3tyc3kL84vSfwTuUcajtiu"/>
</p:tagLst>
</file>

<file path=ppt/tags/tag476.xml><?xml version="1.0" encoding="utf-8"?>
<p:tagLst xmlns:a="http://schemas.openxmlformats.org/drawingml/2006/main" xmlns:r="http://schemas.openxmlformats.org/officeDocument/2006/relationships" xmlns:p="http://schemas.openxmlformats.org/presentationml/2006/main">
  <p:tag name="DVSHAPEID" val="Z2tJLvDfs2TaRpXRaDa7dQ"/>
</p:tagLst>
</file>

<file path=ppt/tags/tag477.xml><?xml version="1.0" encoding="utf-8"?>
<p:tagLst xmlns:a="http://schemas.openxmlformats.org/drawingml/2006/main" xmlns:r="http://schemas.openxmlformats.org/officeDocument/2006/relationships" xmlns:p="http://schemas.openxmlformats.org/presentationml/2006/main">
  <p:tag name="DVSHAPEID" val="weAj4m6sn1R3vk2OFImONw"/>
</p:tagLst>
</file>

<file path=ppt/tags/tag478.xml><?xml version="1.0" encoding="utf-8"?>
<p:tagLst xmlns:a="http://schemas.openxmlformats.org/drawingml/2006/main" xmlns:r="http://schemas.openxmlformats.org/officeDocument/2006/relationships" xmlns:p="http://schemas.openxmlformats.org/presentationml/2006/main">
  <p:tag name="DVSHAPEID" val="bxSjeR1CNY36ictt3hty8N"/>
</p:tagLst>
</file>

<file path=ppt/tags/tag479.xml><?xml version="1.0" encoding="utf-8"?>
<p:tagLst xmlns:a="http://schemas.openxmlformats.org/drawingml/2006/main" xmlns:r="http://schemas.openxmlformats.org/officeDocument/2006/relationships" xmlns:p="http://schemas.openxmlformats.org/presentationml/2006/main">
  <p:tag name="DVSHAPEID" val="gZSmdM9tAcaW1TFyr9fhnz"/>
</p:tagLst>
</file>

<file path=ppt/tags/tag48.xml><?xml version="1.0" encoding="utf-8"?>
<p:tagLst xmlns:a="http://schemas.openxmlformats.org/drawingml/2006/main" xmlns:r="http://schemas.openxmlformats.org/officeDocument/2006/relationships" xmlns:p="http://schemas.openxmlformats.org/presentationml/2006/main">
  <p:tag name="DVSHAPEID" val="M2TL0nCf4DmOX83xsl8g5T"/>
</p:tagLst>
</file>

<file path=ppt/tags/tag480.xml><?xml version="1.0" encoding="utf-8"?>
<p:tagLst xmlns:a="http://schemas.openxmlformats.org/drawingml/2006/main" xmlns:r="http://schemas.openxmlformats.org/officeDocument/2006/relationships" xmlns:p="http://schemas.openxmlformats.org/presentationml/2006/main">
  <p:tag name="DVSHAPEID" val="b1916dyC1KrHra3nvzhtsP"/>
</p:tagLst>
</file>

<file path=ppt/tags/tag481.xml><?xml version="1.0" encoding="utf-8"?>
<p:tagLst xmlns:a="http://schemas.openxmlformats.org/drawingml/2006/main" xmlns:r="http://schemas.openxmlformats.org/officeDocument/2006/relationships" xmlns:p="http://schemas.openxmlformats.org/presentationml/2006/main">
  <p:tag name="DVSHAPEID" val="e81j2lnsEemk0qa7AKeblG"/>
</p:tagLst>
</file>

<file path=ppt/tags/tag482.xml><?xml version="1.0" encoding="utf-8"?>
<p:tagLst xmlns:a="http://schemas.openxmlformats.org/drawingml/2006/main" xmlns:r="http://schemas.openxmlformats.org/officeDocument/2006/relationships" xmlns:p="http://schemas.openxmlformats.org/presentationml/2006/main">
  <p:tag name="DVSHAPEID" val="mutG7tzUon9ybiPbUpPfig"/>
</p:tagLst>
</file>

<file path=ppt/tags/tag483.xml><?xml version="1.0" encoding="utf-8"?>
<p:tagLst xmlns:a="http://schemas.openxmlformats.org/drawingml/2006/main" xmlns:r="http://schemas.openxmlformats.org/officeDocument/2006/relationships" xmlns:p="http://schemas.openxmlformats.org/presentationml/2006/main">
  <p:tag name="DVSHAPEID" val="f7eOc0FpqJq19K2oIH5WXt"/>
</p:tagLst>
</file>

<file path=ppt/tags/tag484.xml><?xml version="1.0" encoding="utf-8"?>
<p:tagLst xmlns:a="http://schemas.openxmlformats.org/drawingml/2006/main" xmlns:r="http://schemas.openxmlformats.org/officeDocument/2006/relationships" xmlns:p="http://schemas.openxmlformats.org/presentationml/2006/main">
  <p:tag name="DVSHAPEID" val="v4WVZ2HW3Ju5v8LDP9oiBK"/>
</p:tagLst>
</file>

<file path=ppt/tags/tag485.xml><?xml version="1.0" encoding="utf-8"?>
<p:tagLst xmlns:a="http://schemas.openxmlformats.org/drawingml/2006/main" xmlns:r="http://schemas.openxmlformats.org/officeDocument/2006/relationships" xmlns:p="http://schemas.openxmlformats.org/presentationml/2006/main">
  <p:tag name="DVSHAPEID" val="LZMjcxne6NDNNc1P8a31pJ"/>
</p:tagLst>
</file>

<file path=ppt/tags/tag486.xml><?xml version="1.0" encoding="utf-8"?>
<p:tagLst xmlns:a="http://schemas.openxmlformats.org/drawingml/2006/main" xmlns:r="http://schemas.openxmlformats.org/officeDocument/2006/relationships" xmlns:p="http://schemas.openxmlformats.org/presentationml/2006/main">
  <p:tag name="DVSHAPEID" val="Gg1qtY6WZHs5rr8JGLEbTZ"/>
</p:tagLst>
</file>

<file path=ppt/tags/tag487.xml><?xml version="1.0" encoding="utf-8"?>
<p:tagLst xmlns:a="http://schemas.openxmlformats.org/drawingml/2006/main" xmlns:r="http://schemas.openxmlformats.org/officeDocument/2006/relationships" xmlns:p="http://schemas.openxmlformats.org/presentationml/2006/main">
  <p:tag name="DVSHAPEID" val="RqOfTDdWQruDZhIRNhdrOo"/>
</p:tagLst>
</file>

<file path=ppt/tags/tag488.xml><?xml version="1.0" encoding="utf-8"?>
<p:tagLst xmlns:a="http://schemas.openxmlformats.org/drawingml/2006/main" xmlns:r="http://schemas.openxmlformats.org/officeDocument/2006/relationships" xmlns:p="http://schemas.openxmlformats.org/presentationml/2006/main">
  <p:tag name="DVSHAPEID" val="FiZyNyOJRSGGpBCd4sJ3R1"/>
</p:tagLst>
</file>

<file path=ppt/tags/tag489.xml><?xml version="1.0" encoding="utf-8"?>
<p:tagLst xmlns:a="http://schemas.openxmlformats.org/drawingml/2006/main" xmlns:r="http://schemas.openxmlformats.org/officeDocument/2006/relationships" xmlns:p="http://schemas.openxmlformats.org/presentationml/2006/main">
  <p:tag name="DVSHAPEID" val="TRegGf9HlNV31ceprX7npU"/>
</p:tagLst>
</file>

<file path=ppt/tags/tag49.xml><?xml version="1.0" encoding="utf-8"?>
<p:tagLst xmlns:a="http://schemas.openxmlformats.org/drawingml/2006/main" xmlns:r="http://schemas.openxmlformats.org/officeDocument/2006/relationships" xmlns:p="http://schemas.openxmlformats.org/presentationml/2006/main">
  <p:tag name="DVSHAPEID" val="GFIikj44gQK6HWd73QPiIS"/>
</p:tagLst>
</file>

<file path=ppt/tags/tag490.xml><?xml version="1.0" encoding="utf-8"?>
<p:tagLst xmlns:a="http://schemas.openxmlformats.org/drawingml/2006/main" xmlns:r="http://schemas.openxmlformats.org/officeDocument/2006/relationships" xmlns:p="http://schemas.openxmlformats.org/presentationml/2006/main">
  <p:tag name="DVSHAPEID" val="8VMJdQwoGFSKLhYUmf3g3w"/>
</p:tagLst>
</file>

<file path=ppt/tags/tag491.xml><?xml version="1.0" encoding="utf-8"?>
<p:tagLst xmlns:a="http://schemas.openxmlformats.org/drawingml/2006/main" xmlns:r="http://schemas.openxmlformats.org/officeDocument/2006/relationships" xmlns:p="http://schemas.openxmlformats.org/presentationml/2006/main">
  <p:tag name="DVSHAPEID" val="QRuaZvSkRsIYJjuW2iaW6f"/>
</p:tagLst>
</file>

<file path=ppt/tags/tag492.xml><?xml version="1.0" encoding="utf-8"?>
<p:tagLst xmlns:a="http://schemas.openxmlformats.org/drawingml/2006/main" xmlns:r="http://schemas.openxmlformats.org/officeDocument/2006/relationships" xmlns:p="http://schemas.openxmlformats.org/presentationml/2006/main">
  <p:tag name="DVSHAPEID" val="atd1kOWbCPhsGqqQJdiWGG"/>
</p:tagLst>
</file>

<file path=ppt/tags/tag493.xml><?xml version="1.0" encoding="utf-8"?>
<p:tagLst xmlns:a="http://schemas.openxmlformats.org/drawingml/2006/main" xmlns:r="http://schemas.openxmlformats.org/officeDocument/2006/relationships" xmlns:p="http://schemas.openxmlformats.org/presentationml/2006/main">
  <p:tag name="DVSHAPEID" val="aXZ5CjdAjzwmWKmFEDde7A"/>
</p:tagLst>
</file>

<file path=ppt/tags/tag494.xml><?xml version="1.0" encoding="utf-8"?>
<p:tagLst xmlns:a="http://schemas.openxmlformats.org/drawingml/2006/main" xmlns:r="http://schemas.openxmlformats.org/officeDocument/2006/relationships" xmlns:p="http://schemas.openxmlformats.org/presentationml/2006/main">
  <p:tag name="DVSHAPEID" val="sLXYkhprg64uif2ecDY1wH"/>
</p:tagLst>
</file>

<file path=ppt/tags/tag495.xml><?xml version="1.0" encoding="utf-8"?>
<p:tagLst xmlns:a="http://schemas.openxmlformats.org/drawingml/2006/main" xmlns:r="http://schemas.openxmlformats.org/officeDocument/2006/relationships" xmlns:p="http://schemas.openxmlformats.org/presentationml/2006/main">
  <p:tag name="DVSHAPEID" val="AOsR0PXmXrbtKvglPF87zB"/>
</p:tagLst>
</file>

<file path=ppt/tags/tag496.xml><?xml version="1.0" encoding="utf-8"?>
<p:tagLst xmlns:a="http://schemas.openxmlformats.org/drawingml/2006/main" xmlns:r="http://schemas.openxmlformats.org/officeDocument/2006/relationships" xmlns:p="http://schemas.openxmlformats.org/presentationml/2006/main">
  <p:tag name="DVSHAPEID" val="XiS6eAcLIKxEHa5WxYLvUe"/>
</p:tagLst>
</file>

<file path=ppt/tags/tag497.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498.xml><?xml version="1.0" encoding="utf-8"?>
<p:tagLst xmlns:a="http://schemas.openxmlformats.org/drawingml/2006/main" xmlns:r="http://schemas.openxmlformats.org/officeDocument/2006/relationships" xmlns:p="http://schemas.openxmlformats.org/presentationml/2006/main">
  <p:tag name="DVSHAPEID" val="W5O5fT79l4HINWf8Ct8EPN"/>
</p:tagLst>
</file>

<file path=ppt/tags/tag499.xml><?xml version="1.0" encoding="utf-8"?>
<p:tagLst xmlns:a="http://schemas.openxmlformats.org/drawingml/2006/main" xmlns:r="http://schemas.openxmlformats.org/officeDocument/2006/relationships" xmlns:p="http://schemas.openxmlformats.org/presentationml/2006/main">
  <p:tag name="DVSHAPEID" val="cIjWXDnnlHv4ZLiRuJWLnn"/>
</p:tagLst>
</file>

<file path=ppt/tags/tag5.xml><?xml version="1.0" encoding="utf-8"?>
<p:tagLst xmlns:a="http://schemas.openxmlformats.org/drawingml/2006/main" xmlns:r="http://schemas.openxmlformats.org/officeDocument/2006/relationships" xmlns:p="http://schemas.openxmlformats.org/presentationml/2006/main">
  <p:tag name="DVSHAPEID" val="8NdEmmxiiyGv0gTVhHai46"/>
</p:tagLst>
</file>

<file path=ppt/tags/tag50.xml><?xml version="1.0" encoding="utf-8"?>
<p:tagLst xmlns:a="http://schemas.openxmlformats.org/drawingml/2006/main" xmlns:r="http://schemas.openxmlformats.org/officeDocument/2006/relationships" xmlns:p="http://schemas.openxmlformats.org/presentationml/2006/main">
  <p:tag name="DVSHAPEID" val="35OBCiiOJm3Sme2I3jaZmw"/>
</p:tagLst>
</file>

<file path=ppt/tags/tag500.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1.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2.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3.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4.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5.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6.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7.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8.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9.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1.xml><?xml version="1.0" encoding="utf-8"?>
<p:tagLst xmlns:a="http://schemas.openxmlformats.org/drawingml/2006/main" xmlns:r="http://schemas.openxmlformats.org/officeDocument/2006/relationships" xmlns:p="http://schemas.openxmlformats.org/presentationml/2006/main">
  <p:tag name="DVSHAPEID" val="3Rq6jkihqNbOBCtIHLMr6n"/>
</p:tagLst>
</file>

<file path=ppt/tags/tag510.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11.xml><?xml version="1.0" encoding="utf-8"?>
<p:tagLst xmlns:a="http://schemas.openxmlformats.org/drawingml/2006/main" xmlns:r="http://schemas.openxmlformats.org/officeDocument/2006/relationships" xmlns:p="http://schemas.openxmlformats.org/presentationml/2006/main">
  <p:tag name="DVSHAPEID" val="mlBtppTKmfpqcYrBokT1EF"/>
</p:tagLst>
</file>

<file path=ppt/tags/tag512.xml><?xml version="1.0" encoding="utf-8"?>
<p:tagLst xmlns:a="http://schemas.openxmlformats.org/drawingml/2006/main" xmlns:r="http://schemas.openxmlformats.org/officeDocument/2006/relationships" xmlns:p="http://schemas.openxmlformats.org/presentationml/2006/main">
  <p:tag name="DVSHAPEID" val="sltv0COldZf6p2TFVKVfmN"/>
</p:tagLst>
</file>

<file path=ppt/tags/tag513.xml><?xml version="1.0" encoding="utf-8"?>
<p:tagLst xmlns:a="http://schemas.openxmlformats.org/drawingml/2006/main" xmlns:r="http://schemas.openxmlformats.org/officeDocument/2006/relationships" xmlns:p="http://schemas.openxmlformats.org/presentationml/2006/main">
  <p:tag name="DVSHAPEID" val="g7wpnJuBkcLGSgZTpgV01q"/>
</p:tagLst>
</file>

<file path=ppt/tags/tag514.xml><?xml version="1.0" encoding="utf-8"?>
<p:tagLst xmlns:a="http://schemas.openxmlformats.org/drawingml/2006/main" xmlns:r="http://schemas.openxmlformats.org/officeDocument/2006/relationships" xmlns:p="http://schemas.openxmlformats.org/presentationml/2006/main">
  <p:tag name="DVSHAPEID" val="5NGZIWHOnEgriXcm3JM30h"/>
</p:tagLst>
</file>

<file path=ppt/tags/tag515.xml><?xml version="1.0" encoding="utf-8"?>
<p:tagLst xmlns:a="http://schemas.openxmlformats.org/drawingml/2006/main" xmlns:r="http://schemas.openxmlformats.org/officeDocument/2006/relationships" xmlns:p="http://schemas.openxmlformats.org/presentationml/2006/main">
  <p:tag name="DVSHAPEID" val="aLwiC1fgNCLy8CQLz6oA6i"/>
</p:tagLst>
</file>

<file path=ppt/tags/tag516.xml><?xml version="1.0" encoding="utf-8"?>
<p:tagLst xmlns:a="http://schemas.openxmlformats.org/drawingml/2006/main" xmlns:r="http://schemas.openxmlformats.org/officeDocument/2006/relationships" xmlns:p="http://schemas.openxmlformats.org/presentationml/2006/main">
  <p:tag name="DVSHAPEID" val="ISEuPKtUG8kOCVsqjGz6QE"/>
</p:tagLst>
</file>

<file path=ppt/tags/tag517.xml><?xml version="1.0" encoding="utf-8"?>
<p:tagLst xmlns:a="http://schemas.openxmlformats.org/drawingml/2006/main" xmlns:r="http://schemas.openxmlformats.org/officeDocument/2006/relationships" xmlns:p="http://schemas.openxmlformats.org/presentationml/2006/main">
  <p:tag name="DVSHAPEID" val="manbEFbK6uvrkVo1JyOHOM"/>
</p:tagLst>
</file>

<file path=ppt/tags/tag518.xml><?xml version="1.0" encoding="utf-8"?>
<p:tagLst xmlns:a="http://schemas.openxmlformats.org/drawingml/2006/main" xmlns:r="http://schemas.openxmlformats.org/officeDocument/2006/relationships" xmlns:p="http://schemas.openxmlformats.org/presentationml/2006/main">
  <p:tag name="DVSHAPEID" val="RdNlywChLrvVBgngiAqnPG"/>
</p:tagLst>
</file>

<file path=ppt/tags/tag519.xml><?xml version="1.0" encoding="utf-8"?>
<p:tagLst xmlns:a="http://schemas.openxmlformats.org/drawingml/2006/main" xmlns:r="http://schemas.openxmlformats.org/officeDocument/2006/relationships" xmlns:p="http://schemas.openxmlformats.org/presentationml/2006/main">
  <p:tag name="DVSHAPEID" val="NfU65mSE8XFAi9oj6E7OI4"/>
</p:tagLst>
</file>

<file path=ppt/tags/tag52.xml><?xml version="1.0" encoding="utf-8"?>
<p:tagLst xmlns:a="http://schemas.openxmlformats.org/drawingml/2006/main" xmlns:r="http://schemas.openxmlformats.org/officeDocument/2006/relationships" xmlns:p="http://schemas.openxmlformats.org/presentationml/2006/main">
  <p:tag name="DVSHAPEID" val="3OzZ5lMw7Ivx2XavYXwsWf"/>
</p:tagLst>
</file>

<file path=ppt/tags/tag520.xml><?xml version="1.0" encoding="utf-8"?>
<p:tagLst xmlns:a="http://schemas.openxmlformats.org/drawingml/2006/main" xmlns:r="http://schemas.openxmlformats.org/officeDocument/2006/relationships" xmlns:p="http://schemas.openxmlformats.org/presentationml/2006/main">
  <p:tag name="DVSHAPEID" val="XUnvNhN6994GT3AY1JhoRn"/>
</p:tagLst>
</file>

<file path=ppt/tags/tag521.xml><?xml version="1.0" encoding="utf-8"?>
<p:tagLst xmlns:a="http://schemas.openxmlformats.org/drawingml/2006/main" xmlns:r="http://schemas.openxmlformats.org/officeDocument/2006/relationships" xmlns:p="http://schemas.openxmlformats.org/presentationml/2006/main">
  <p:tag name="DVSHAPEID" val="w7TiXzbXXKlRJkx8GhdDeI"/>
</p:tagLst>
</file>

<file path=ppt/tags/tag522.xml><?xml version="1.0" encoding="utf-8"?>
<p:tagLst xmlns:a="http://schemas.openxmlformats.org/drawingml/2006/main" xmlns:r="http://schemas.openxmlformats.org/officeDocument/2006/relationships" xmlns:p="http://schemas.openxmlformats.org/presentationml/2006/main">
  <p:tag name="DVSHAPEID" val="WIXpq8MP7cuAofCukdVccj"/>
</p:tagLst>
</file>

<file path=ppt/tags/tag523.xml><?xml version="1.0" encoding="utf-8"?>
<p:tagLst xmlns:a="http://schemas.openxmlformats.org/drawingml/2006/main" xmlns:r="http://schemas.openxmlformats.org/officeDocument/2006/relationships" xmlns:p="http://schemas.openxmlformats.org/presentationml/2006/main">
  <p:tag name="DVSHAPEID" val="i8m2EsKG44A8S6LjVtLYJZ"/>
</p:tagLst>
</file>

<file path=ppt/tags/tag524.xml><?xml version="1.0" encoding="utf-8"?>
<p:tagLst xmlns:a="http://schemas.openxmlformats.org/drawingml/2006/main" xmlns:r="http://schemas.openxmlformats.org/officeDocument/2006/relationships" xmlns:p="http://schemas.openxmlformats.org/presentationml/2006/main">
  <p:tag name="DVSHAPEID" val="cIWuQLYoH4pPpazVZVDECr"/>
</p:tagLst>
</file>

<file path=ppt/tags/tag525.xml><?xml version="1.0" encoding="utf-8"?>
<p:tagLst xmlns:a="http://schemas.openxmlformats.org/drawingml/2006/main" xmlns:r="http://schemas.openxmlformats.org/officeDocument/2006/relationships" xmlns:p="http://schemas.openxmlformats.org/presentationml/2006/main">
  <p:tag name="DVSHAPEID" val="tQSb5bNtZpEiWE5aCZHGnw"/>
</p:tagLst>
</file>

<file path=ppt/tags/tag526.xml><?xml version="1.0" encoding="utf-8"?>
<p:tagLst xmlns:a="http://schemas.openxmlformats.org/drawingml/2006/main" xmlns:r="http://schemas.openxmlformats.org/officeDocument/2006/relationships" xmlns:p="http://schemas.openxmlformats.org/presentationml/2006/main">
  <p:tag name="DVSHAPEID" val="l1kgqT20bd8Obblx92b8C8"/>
</p:tagLst>
</file>

<file path=ppt/tags/tag527.xml><?xml version="1.0" encoding="utf-8"?>
<p:tagLst xmlns:a="http://schemas.openxmlformats.org/drawingml/2006/main" xmlns:r="http://schemas.openxmlformats.org/officeDocument/2006/relationships" xmlns:p="http://schemas.openxmlformats.org/presentationml/2006/main">
  <p:tag name="DVSHAPEID" val="m9VhvbXZI2vDnW5aHSM71h"/>
</p:tagLst>
</file>

<file path=ppt/tags/tag528.xml><?xml version="1.0" encoding="utf-8"?>
<p:tagLst xmlns:a="http://schemas.openxmlformats.org/drawingml/2006/main" xmlns:r="http://schemas.openxmlformats.org/officeDocument/2006/relationships" xmlns:p="http://schemas.openxmlformats.org/presentationml/2006/main">
  <p:tag name="DVSHAPEID" val="rA4r9M4S04GcEak9nR3bu5"/>
</p:tagLst>
</file>

<file path=ppt/tags/tag529.xml><?xml version="1.0" encoding="utf-8"?>
<p:tagLst xmlns:a="http://schemas.openxmlformats.org/drawingml/2006/main" xmlns:r="http://schemas.openxmlformats.org/officeDocument/2006/relationships" xmlns:p="http://schemas.openxmlformats.org/presentationml/2006/main">
  <p:tag name="DVSHAPEID" val="ixNpsYlilv75Hkc41aVQ1r"/>
</p:tagLst>
</file>

<file path=ppt/tags/tag53.xml><?xml version="1.0" encoding="utf-8"?>
<p:tagLst xmlns:a="http://schemas.openxmlformats.org/drawingml/2006/main" xmlns:r="http://schemas.openxmlformats.org/officeDocument/2006/relationships" xmlns:p="http://schemas.openxmlformats.org/presentationml/2006/main">
  <p:tag name="DVSHAPEID" val="HxCpelBodVpFOCxkfXuUGs"/>
</p:tagLst>
</file>

<file path=ppt/tags/tag530.xml><?xml version="1.0" encoding="utf-8"?>
<p:tagLst xmlns:a="http://schemas.openxmlformats.org/drawingml/2006/main" xmlns:r="http://schemas.openxmlformats.org/officeDocument/2006/relationships" xmlns:p="http://schemas.openxmlformats.org/presentationml/2006/main">
  <p:tag name="DVSHAPEID" val="WahUPxvU4PMmiwDKk5wIIb"/>
</p:tagLst>
</file>

<file path=ppt/tags/tag531.xml><?xml version="1.0" encoding="utf-8"?>
<p:tagLst xmlns:a="http://schemas.openxmlformats.org/drawingml/2006/main" xmlns:r="http://schemas.openxmlformats.org/officeDocument/2006/relationships" xmlns:p="http://schemas.openxmlformats.org/presentationml/2006/main">
  <p:tag name="DVSHAPEID" val="5zt0WjPSgE3QBD7x9NNqrh"/>
</p:tagLst>
</file>

<file path=ppt/tags/tag532.xml><?xml version="1.0" encoding="utf-8"?>
<p:tagLst xmlns:a="http://schemas.openxmlformats.org/drawingml/2006/main" xmlns:r="http://schemas.openxmlformats.org/officeDocument/2006/relationships" xmlns:p="http://schemas.openxmlformats.org/presentationml/2006/main">
  <p:tag name="DVSHAPEID" val="il2FqhQPjjJL5HrPAb4bz8"/>
</p:tagLst>
</file>

<file path=ppt/tags/tag533.xml><?xml version="1.0" encoding="utf-8"?>
<p:tagLst xmlns:a="http://schemas.openxmlformats.org/drawingml/2006/main" xmlns:r="http://schemas.openxmlformats.org/officeDocument/2006/relationships" xmlns:p="http://schemas.openxmlformats.org/presentationml/2006/main">
  <p:tag name="DVSHAPEID" val="irV0CMWJUhJNg7YhSy1rkK"/>
</p:tagLst>
</file>

<file path=ppt/tags/tag534.xml><?xml version="1.0" encoding="utf-8"?>
<p:tagLst xmlns:a="http://schemas.openxmlformats.org/drawingml/2006/main" xmlns:r="http://schemas.openxmlformats.org/officeDocument/2006/relationships" xmlns:p="http://schemas.openxmlformats.org/presentationml/2006/main">
  <p:tag name="DVSHAPEID" val="7Pxp6kcBlfIa3AKqE3TAor"/>
</p:tagLst>
</file>

<file path=ppt/tags/tag535.xml><?xml version="1.0" encoding="utf-8"?>
<p:tagLst xmlns:a="http://schemas.openxmlformats.org/drawingml/2006/main" xmlns:r="http://schemas.openxmlformats.org/officeDocument/2006/relationships" xmlns:p="http://schemas.openxmlformats.org/presentationml/2006/main">
  <p:tag name="DVSHAPEID" val="1hrjRjiwa7Nxk5scGCwjWu"/>
</p:tagLst>
</file>

<file path=ppt/tags/tag536.xml><?xml version="1.0" encoding="utf-8"?>
<p:tagLst xmlns:a="http://schemas.openxmlformats.org/drawingml/2006/main" xmlns:r="http://schemas.openxmlformats.org/officeDocument/2006/relationships" xmlns:p="http://schemas.openxmlformats.org/presentationml/2006/main">
  <p:tag name="DVSHAPEID" val="554nwsTYyKmFOgYMsSjP5A"/>
</p:tagLst>
</file>

<file path=ppt/tags/tag537.xml><?xml version="1.0" encoding="utf-8"?>
<p:tagLst xmlns:a="http://schemas.openxmlformats.org/drawingml/2006/main" xmlns:r="http://schemas.openxmlformats.org/officeDocument/2006/relationships" xmlns:p="http://schemas.openxmlformats.org/presentationml/2006/main">
  <p:tag name="DVSHAPEID" val="nvfEYsmh35vxbmftNQCbz2"/>
</p:tagLst>
</file>

<file path=ppt/tags/tag538.xml><?xml version="1.0" encoding="utf-8"?>
<p:tagLst xmlns:a="http://schemas.openxmlformats.org/drawingml/2006/main" xmlns:r="http://schemas.openxmlformats.org/officeDocument/2006/relationships" xmlns:p="http://schemas.openxmlformats.org/presentationml/2006/main">
  <p:tag name="DVSHAPEID" val="bEhbdU9DZ6pvHy8RurBhGg"/>
</p:tagLst>
</file>

<file path=ppt/tags/tag539.xml><?xml version="1.0" encoding="utf-8"?>
<p:tagLst xmlns:a="http://schemas.openxmlformats.org/drawingml/2006/main" xmlns:r="http://schemas.openxmlformats.org/officeDocument/2006/relationships" xmlns:p="http://schemas.openxmlformats.org/presentationml/2006/main">
  <p:tag name="DVSHAPEID" val="ag4CwZ5scT0kkAnMes7p5o"/>
</p:tagLst>
</file>

<file path=ppt/tags/tag54.xml><?xml version="1.0" encoding="utf-8"?>
<p:tagLst xmlns:a="http://schemas.openxmlformats.org/drawingml/2006/main" xmlns:r="http://schemas.openxmlformats.org/officeDocument/2006/relationships" xmlns:p="http://schemas.openxmlformats.org/presentationml/2006/main">
  <p:tag name="DVSHAPEID" val="j3AwxbNOVErN72nG6rUIuA"/>
</p:tagLst>
</file>

<file path=ppt/tags/tag540.xml><?xml version="1.0" encoding="utf-8"?>
<p:tagLst xmlns:a="http://schemas.openxmlformats.org/drawingml/2006/main" xmlns:r="http://schemas.openxmlformats.org/officeDocument/2006/relationships" xmlns:p="http://schemas.openxmlformats.org/presentationml/2006/main">
  <p:tag name="DVSHAPEID" val="8GEGkVlbAimUu06Bn9yxUv"/>
</p:tagLst>
</file>

<file path=ppt/tags/tag541.xml><?xml version="1.0" encoding="utf-8"?>
<p:tagLst xmlns:a="http://schemas.openxmlformats.org/drawingml/2006/main" xmlns:r="http://schemas.openxmlformats.org/officeDocument/2006/relationships" xmlns:p="http://schemas.openxmlformats.org/presentationml/2006/main">
  <p:tag name="DVSHAPEID" val="unexuIc89hbL8oYPFa61iI"/>
</p:tagLst>
</file>

<file path=ppt/tags/tag542.xml><?xml version="1.0" encoding="utf-8"?>
<p:tagLst xmlns:a="http://schemas.openxmlformats.org/drawingml/2006/main" xmlns:r="http://schemas.openxmlformats.org/officeDocument/2006/relationships" xmlns:p="http://schemas.openxmlformats.org/presentationml/2006/main">
  <p:tag name="DVSHAPEID" val="Yp5mFD4YRyuCbgsMqDYr95"/>
</p:tagLst>
</file>

<file path=ppt/tags/tag543.xml><?xml version="1.0" encoding="utf-8"?>
<p:tagLst xmlns:a="http://schemas.openxmlformats.org/drawingml/2006/main" xmlns:r="http://schemas.openxmlformats.org/officeDocument/2006/relationships" xmlns:p="http://schemas.openxmlformats.org/presentationml/2006/main">
  <p:tag name="DVSHAPEID" val="JJSIDyuoqScMoPr82z4apD"/>
</p:tagLst>
</file>

<file path=ppt/tags/tag544.xml><?xml version="1.0" encoding="utf-8"?>
<p:tagLst xmlns:a="http://schemas.openxmlformats.org/drawingml/2006/main" xmlns:r="http://schemas.openxmlformats.org/officeDocument/2006/relationships" xmlns:p="http://schemas.openxmlformats.org/presentationml/2006/main">
  <p:tag name="DVSHAPEID" val="gvdHnSJt2RzTGmtXZwtt7B"/>
</p:tagLst>
</file>

<file path=ppt/tags/tag545.xml><?xml version="1.0" encoding="utf-8"?>
<p:tagLst xmlns:a="http://schemas.openxmlformats.org/drawingml/2006/main" xmlns:r="http://schemas.openxmlformats.org/officeDocument/2006/relationships" xmlns:p="http://schemas.openxmlformats.org/presentationml/2006/main">
  <p:tag name="DVSHAPEID" val="ppSDkiApnYF5snuVbCEXQl"/>
</p:tagLst>
</file>

<file path=ppt/tags/tag546.xml><?xml version="1.0" encoding="utf-8"?>
<p:tagLst xmlns:a="http://schemas.openxmlformats.org/drawingml/2006/main" xmlns:r="http://schemas.openxmlformats.org/officeDocument/2006/relationships" xmlns:p="http://schemas.openxmlformats.org/presentationml/2006/main">
  <p:tag name="DVSHAPEID" val="du85E5zyGWvE5NOJxqSCtB"/>
</p:tagLst>
</file>

<file path=ppt/tags/tag547.xml><?xml version="1.0" encoding="utf-8"?>
<p:tagLst xmlns:a="http://schemas.openxmlformats.org/drawingml/2006/main" xmlns:r="http://schemas.openxmlformats.org/officeDocument/2006/relationships" xmlns:p="http://schemas.openxmlformats.org/presentationml/2006/main">
  <p:tag name="DVSHAPEID" val="eAU6s4lROaL3cnufEvQOhJ"/>
</p:tagLst>
</file>

<file path=ppt/tags/tag548.xml><?xml version="1.0" encoding="utf-8"?>
<p:tagLst xmlns:a="http://schemas.openxmlformats.org/drawingml/2006/main" xmlns:r="http://schemas.openxmlformats.org/officeDocument/2006/relationships" xmlns:p="http://schemas.openxmlformats.org/presentationml/2006/main">
  <p:tag name="DVSHAPEID" val="zNhH6r4e4dRBgxbxDvdP8l"/>
</p:tagLst>
</file>

<file path=ppt/tags/tag549.xml><?xml version="1.0" encoding="utf-8"?>
<p:tagLst xmlns:a="http://schemas.openxmlformats.org/drawingml/2006/main" xmlns:r="http://schemas.openxmlformats.org/officeDocument/2006/relationships" xmlns:p="http://schemas.openxmlformats.org/presentationml/2006/main">
  <p:tag name="DVSHAPEID" val="T1BrehLnMFkv16PLXTMz5x"/>
</p:tagLst>
</file>

<file path=ppt/tags/tag55.xml><?xml version="1.0" encoding="utf-8"?>
<p:tagLst xmlns:a="http://schemas.openxmlformats.org/drawingml/2006/main" xmlns:r="http://schemas.openxmlformats.org/officeDocument/2006/relationships" xmlns:p="http://schemas.openxmlformats.org/presentationml/2006/main">
  <p:tag name="DVSHAPEID" val="8m9yYEIzX1zeezOINpBoZL"/>
</p:tagLst>
</file>

<file path=ppt/tags/tag550.xml><?xml version="1.0" encoding="utf-8"?>
<p:tagLst xmlns:a="http://schemas.openxmlformats.org/drawingml/2006/main" xmlns:r="http://schemas.openxmlformats.org/officeDocument/2006/relationships" xmlns:p="http://schemas.openxmlformats.org/presentationml/2006/main">
  <p:tag name="DVSHAPEID" val="bA7X46RlBrAeUf5FcNsHrc"/>
</p:tagLst>
</file>

<file path=ppt/tags/tag551.xml><?xml version="1.0" encoding="utf-8"?>
<p:tagLst xmlns:a="http://schemas.openxmlformats.org/drawingml/2006/main" xmlns:r="http://schemas.openxmlformats.org/officeDocument/2006/relationships" xmlns:p="http://schemas.openxmlformats.org/presentationml/2006/main">
  <p:tag name="DVSHAPEID" val="hLw4ISxj2yflP1jhcEvr3S"/>
</p:tagLst>
</file>

<file path=ppt/tags/tag552.xml><?xml version="1.0" encoding="utf-8"?>
<p:tagLst xmlns:a="http://schemas.openxmlformats.org/drawingml/2006/main" xmlns:r="http://schemas.openxmlformats.org/officeDocument/2006/relationships" xmlns:p="http://schemas.openxmlformats.org/presentationml/2006/main">
  <p:tag name="DVSHAPEID" val="UMbzFhHZ7o6YilqZoZNip2"/>
</p:tagLst>
</file>

<file path=ppt/tags/tag553.xml><?xml version="1.0" encoding="utf-8"?>
<p:tagLst xmlns:a="http://schemas.openxmlformats.org/drawingml/2006/main" xmlns:r="http://schemas.openxmlformats.org/officeDocument/2006/relationships" xmlns:p="http://schemas.openxmlformats.org/presentationml/2006/main">
  <p:tag name="DVSHAPEID" val="Yzp4mVBNbZ9pRJT8cgC3rR"/>
</p:tagLst>
</file>

<file path=ppt/tags/tag554.xml><?xml version="1.0" encoding="utf-8"?>
<p:tagLst xmlns:a="http://schemas.openxmlformats.org/drawingml/2006/main" xmlns:r="http://schemas.openxmlformats.org/officeDocument/2006/relationships" xmlns:p="http://schemas.openxmlformats.org/presentationml/2006/main">
  <p:tag name="DVSHAPEID" val="fQIYQcgwEKsRNC9BVLojc6"/>
</p:tagLst>
</file>

<file path=ppt/tags/tag555.xml><?xml version="1.0" encoding="utf-8"?>
<p:tagLst xmlns:a="http://schemas.openxmlformats.org/drawingml/2006/main" xmlns:r="http://schemas.openxmlformats.org/officeDocument/2006/relationships" xmlns:p="http://schemas.openxmlformats.org/presentationml/2006/main">
  <p:tag name="DVSHAPEID" val="PTuG6fNwGmB7jylo4oxFlo"/>
</p:tagLst>
</file>

<file path=ppt/tags/tag556.xml><?xml version="1.0" encoding="utf-8"?>
<p:tagLst xmlns:a="http://schemas.openxmlformats.org/drawingml/2006/main" xmlns:r="http://schemas.openxmlformats.org/officeDocument/2006/relationships" xmlns:p="http://schemas.openxmlformats.org/presentationml/2006/main">
  <p:tag name="DVSHAPEID" val="WZWgZAlQF7E91Pta50J746"/>
</p:tagLst>
</file>

<file path=ppt/tags/tag557.xml><?xml version="1.0" encoding="utf-8"?>
<p:tagLst xmlns:a="http://schemas.openxmlformats.org/drawingml/2006/main" xmlns:r="http://schemas.openxmlformats.org/officeDocument/2006/relationships" xmlns:p="http://schemas.openxmlformats.org/presentationml/2006/main">
  <p:tag name="DVSHAPEID" val="fFiAfxHZMxKqWuKPgcbQHt"/>
</p:tagLst>
</file>

<file path=ppt/tags/tag558.xml><?xml version="1.0" encoding="utf-8"?>
<p:tagLst xmlns:a="http://schemas.openxmlformats.org/drawingml/2006/main" xmlns:r="http://schemas.openxmlformats.org/officeDocument/2006/relationships" xmlns:p="http://schemas.openxmlformats.org/presentationml/2006/main">
  <p:tag name="DVSHAPEID" val="taxwUUiwVdkQJgYokO8Fl6"/>
</p:tagLst>
</file>

<file path=ppt/tags/tag559.xml><?xml version="1.0" encoding="utf-8"?>
<p:tagLst xmlns:a="http://schemas.openxmlformats.org/drawingml/2006/main" xmlns:r="http://schemas.openxmlformats.org/officeDocument/2006/relationships" xmlns:p="http://schemas.openxmlformats.org/presentationml/2006/main">
  <p:tag name="DVSHAPEID" val="J3GBJ0uQl4mKf6BEFNAe40"/>
</p:tagLst>
</file>

<file path=ppt/tags/tag56.xml><?xml version="1.0" encoding="utf-8"?>
<p:tagLst xmlns:a="http://schemas.openxmlformats.org/drawingml/2006/main" xmlns:r="http://schemas.openxmlformats.org/officeDocument/2006/relationships" xmlns:p="http://schemas.openxmlformats.org/presentationml/2006/main">
  <p:tag name="DVSHAPEID" val="e0vuXzQ2ZXXJVdnZd86lGp"/>
</p:tagLst>
</file>

<file path=ppt/tags/tag560.xml><?xml version="1.0" encoding="utf-8"?>
<p:tagLst xmlns:a="http://schemas.openxmlformats.org/drawingml/2006/main" xmlns:r="http://schemas.openxmlformats.org/officeDocument/2006/relationships" xmlns:p="http://schemas.openxmlformats.org/presentationml/2006/main">
  <p:tag name="DVSHAPEID" val="a7eVQOiDWW4X7OvurNY94A"/>
</p:tagLst>
</file>

<file path=ppt/tags/tag561.xml><?xml version="1.0" encoding="utf-8"?>
<p:tagLst xmlns:a="http://schemas.openxmlformats.org/drawingml/2006/main" xmlns:r="http://schemas.openxmlformats.org/officeDocument/2006/relationships" xmlns:p="http://schemas.openxmlformats.org/presentationml/2006/main">
  <p:tag name="DVSHAPEID" val="VboZyYjU58rJSzmO9FxH7q"/>
</p:tagLst>
</file>

<file path=ppt/tags/tag562.xml><?xml version="1.0" encoding="utf-8"?>
<p:tagLst xmlns:a="http://schemas.openxmlformats.org/drawingml/2006/main" xmlns:r="http://schemas.openxmlformats.org/officeDocument/2006/relationships" xmlns:p="http://schemas.openxmlformats.org/presentationml/2006/main">
  <p:tag name="DVSHAPEID" val="GhYM8bmMfVVAb2wRgkj2QV"/>
</p:tagLst>
</file>

<file path=ppt/tags/tag563.xml><?xml version="1.0" encoding="utf-8"?>
<p:tagLst xmlns:a="http://schemas.openxmlformats.org/drawingml/2006/main" xmlns:r="http://schemas.openxmlformats.org/officeDocument/2006/relationships" xmlns:p="http://schemas.openxmlformats.org/presentationml/2006/main">
  <p:tag name="DVSHAPEID" val="voVW7CEjBmsvu60LP8xiTv"/>
</p:tagLst>
</file>

<file path=ppt/tags/tag564.xml><?xml version="1.0" encoding="utf-8"?>
<p:tagLst xmlns:a="http://schemas.openxmlformats.org/drawingml/2006/main" xmlns:r="http://schemas.openxmlformats.org/officeDocument/2006/relationships" xmlns:p="http://schemas.openxmlformats.org/presentationml/2006/main">
  <p:tag name="DVSHAPEID" val="rX3QkBblY5vRvOdUoSFzwn"/>
</p:tagLst>
</file>

<file path=ppt/tags/tag565.xml><?xml version="1.0" encoding="utf-8"?>
<p:tagLst xmlns:a="http://schemas.openxmlformats.org/drawingml/2006/main" xmlns:r="http://schemas.openxmlformats.org/officeDocument/2006/relationships" xmlns:p="http://schemas.openxmlformats.org/presentationml/2006/main">
  <p:tag name="DVSHAPEID" val="DQl76GiEucfZDNq0xgbm33"/>
</p:tagLst>
</file>

<file path=ppt/tags/tag566.xml><?xml version="1.0" encoding="utf-8"?>
<p:tagLst xmlns:a="http://schemas.openxmlformats.org/drawingml/2006/main" xmlns:r="http://schemas.openxmlformats.org/officeDocument/2006/relationships" xmlns:p="http://schemas.openxmlformats.org/presentationml/2006/main">
  <p:tag name="DVSHAPEID" val="QUrOHzDTJHA4kdvcuu3jAi"/>
</p:tagLst>
</file>

<file path=ppt/tags/tag567.xml><?xml version="1.0" encoding="utf-8"?>
<p:tagLst xmlns:a="http://schemas.openxmlformats.org/drawingml/2006/main" xmlns:r="http://schemas.openxmlformats.org/officeDocument/2006/relationships" xmlns:p="http://schemas.openxmlformats.org/presentationml/2006/main">
  <p:tag name="DVSHAPEID" val="LKd5wcvlh0P35AYgSZEIRy"/>
</p:tagLst>
</file>

<file path=ppt/tags/tag568.xml><?xml version="1.0" encoding="utf-8"?>
<p:tagLst xmlns:a="http://schemas.openxmlformats.org/drawingml/2006/main" xmlns:r="http://schemas.openxmlformats.org/officeDocument/2006/relationships" xmlns:p="http://schemas.openxmlformats.org/presentationml/2006/main">
  <p:tag name="DVSHAPEID" val="6r7KDICL18fZOH0qOyaXss"/>
</p:tagLst>
</file>

<file path=ppt/tags/tag569.xml><?xml version="1.0" encoding="utf-8"?>
<p:tagLst xmlns:a="http://schemas.openxmlformats.org/drawingml/2006/main" xmlns:r="http://schemas.openxmlformats.org/officeDocument/2006/relationships" xmlns:p="http://schemas.openxmlformats.org/presentationml/2006/main">
  <p:tag name="DVSHAPEID" val="HfQ4iPmAFAycELXLzNIwZH"/>
</p:tagLst>
</file>

<file path=ppt/tags/tag57.xml><?xml version="1.0" encoding="utf-8"?>
<p:tagLst xmlns:a="http://schemas.openxmlformats.org/drawingml/2006/main" xmlns:r="http://schemas.openxmlformats.org/officeDocument/2006/relationships" xmlns:p="http://schemas.openxmlformats.org/presentationml/2006/main">
  <p:tag name="DVSHAPEID" val="2lr89PilsaOOQsQnc7QFnx"/>
</p:tagLst>
</file>

<file path=ppt/tags/tag570.xml><?xml version="1.0" encoding="utf-8"?>
<p:tagLst xmlns:a="http://schemas.openxmlformats.org/drawingml/2006/main" xmlns:r="http://schemas.openxmlformats.org/officeDocument/2006/relationships" xmlns:p="http://schemas.openxmlformats.org/presentationml/2006/main">
  <p:tag name="DVSHAPEID" val="6025R0nW6yd7Fad10769D9"/>
</p:tagLst>
</file>

<file path=ppt/tags/tag571.xml><?xml version="1.0" encoding="utf-8"?>
<p:tagLst xmlns:a="http://schemas.openxmlformats.org/drawingml/2006/main" xmlns:r="http://schemas.openxmlformats.org/officeDocument/2006/relationships" xmlns:p="http://schemas.openxmlformats.org/presentationml/2006/main">
  <p:tag name="DVSHAPEID" val="aIqagncv0SDKu2cmbY0iPV"/>
</p:tagLst>
</file>

<file path=ppt/tags/tag572.xml><?xml version="1.0" encoding="utf-8"?>
<p:tagLst xmlns:a="http://schemas.openxmlformats.org/drawingml/2006/main" xmlns:r="http://schemas.openxmlformats.org/officeDocument/2006/relationships" xmlns:p="http://schemas.openxmlformats.org/presentationml/2006/main">
  <p:tag name="DVSHAPEID" val="Mk48OyTitS2XQjFGK0JBxl"/>
</p:tagLst>
</file>

<file path=ppt/tags/tag573.xml><?xml version="1.0" encoding="utf-8"?>
<p:tagLst xmlns:a="http://schemas.openxmlformats.org/drawingml/2006/main" xmlns:r="http://schemas.openxmlformats.org/officeDocument/2006/relationships" xmlns:p="http://schemas.openxmlformats.org/presentationml/2006/main">
  <p:tag name="DVSHAPEID" val="EBnzABr5YQWKb8YVWqU9L4"/>
</p:tagLst>
</file>

<file path=ppt/tags/tag574.xml><?xml version="1.0" encoding="utf-8"?>
<p:tagLst xmlns:a="http://schemas.openxmlformats.org/drawingml/2006/main" xmlns:r="http://schemas.openxmlformats.org/officeDocument/2006/relationships" xmlns:p="http://schemas.openxmlformats.org/presentationml/2006/main">
  <p:tag name="DVSHAPEID" val="RugWFTUmk301SAw8UCyufx"/>
</p:tagLst>
</file>

<file path=ppt/tags/tag575.xml><?xml version="1.0" encoding="utf-8"?>
<p:tagLst xmlns:a="http://schemas.openxmlformats.org/drawingml/2006/main" xmlns:r="http://schemas.openxmlformats.org/officeDocument/2006/relationships" xmlns:p="http://schemas.openxmlformats.org/presentationml/2006/main">
  <p:tag name="DVSHAPEID" val="v5XkFOjXqzVAKTiDVxaCvS"/>
</p:tagLst>
</file>

<file path=ppt/tags/tag576.xml><?xml version="1.0" encoding="utf-8"?>
<p:tagLst xmlns:a="http://schemas.openxmlformats.org/drawingml/2006/main" xmlns:r="http://schemas.openxmlformats.org/officeDocument/2006/relationships" xmlns:p="http://schemas.openxmlformats.org/presentationml/2006/main">
  <p:tag name="DVSHAPEID" val="KqU7Fzj4z8gi3YyMYeCBYc"/>
</p:tagLst>
</file>

<file path=ppt/tags/tag577.xml><?xml version="1.0" encoding="utf-8"?>
<p:tagLst xmlns:a="http://schemas.openxmlformats.org/drawingml/2006/main" xmlns:r="http://schemas.openxmlformats.org/officeDocument/2006/relationships" xmlns:p="http://schemas.openxmlformats.org/presentationml/2006/main">
  <p:tag name="DVSHAPEID" val="imPbiWHxVussxpIHB6Ge3T"/>
</p:tagLst>
</file>

<file path=ppt/tags/tag578.xml><?xml version="1.0" encoding="utf-8"?>
<p:tagLst xmlns:a="http://schemas.openxmlformats.org/drawingml/2006/main" xmlns:r="http://schemas.openxmlformats.org/officeDocument/2006/relationships" xmlns:p="http://schemas.openxmlformats.org/presentationml/2006/main">
  <p:tag name="DVSHAPEID" val="m3J5JCwdwmFy7yiuhnm1dL"/>
</p:tagLst>
</file>

<file path=ppt/tags/tag579.xml><?xml version="1.0" encoding="utf-8"?>
<p:tagLst xmlns:a="http://schemas.openxmlformats.org/drawingml/2006/main" xmlns:r="http://schemas.openxmlformats.org/officeDocument/2006/relationships" xmlns:p="http://schemas.openxmlformats.org/presentationml/2006/main">
  <p:tag name="DVSHAPEID" val="qIyx24ah0vNINsQTSvHCR6"/>
</p:tagLst>
</file>

<file path=ppt/tags/tag58.xml><?xml version="1.0" encoding="utf-8"?>
<p:tagLst xmlns:a="http://schemas.openxmlformats.org/drawingml/2006/main" xmlns:r="http://schemas.openxmlformats.org/officeDocument/2006/relationships" xmlns:p="http://schemas.openxmlformats.org/presentationml/2006/main">
  <p:tag name="DVSHAPEID" val="WXzjwJ2GF70efs8qUtMjmx"/>
</p:tagLst>
</file>

<file path=ppt/tags/tag580.xml><?xml version="1.0" encoding="utf-8"?>
<p:tagLst xmlns:a="http://schemas.openxmlformats.org/drawingml/2006/main" xmlns:r="http://schemas.openxmlformats.org/officeDocument/2006/relationships" xmlns:p="http://schemas.openxmlformats.org/presentationml/2006/main">
  <p:tag name="DVSHAPEID" val="JowiyBwM7XESyzBS4J8A1a"/>
</p:tagLst>
</file>

<file path=ppt/tags/tag581.xml><?xml version="1.0" encoding="utf-8"?>
<p:tagLst xmlns:a="http://schemas.openxmlformats.org/drawingml/2006/main" xmlns:r="http://schemas.openxmlformats.org/officeDocument/2006/relationships" xmlns:p="http://schemas.openxmlformats.org/presentationml/2006/main">
  <p:tag name="DVSHAPEID" val="NvlbKFn5jP3jZa0KvyKeoQ"/>
</p:tagLst>
</file>

<file path=ppt/tags/tag582.xml><?xml version="1.0" encoding="utf-8"?>
<p:tagLst xmlns:a="http://schemas.openxmlformats.org/drawingml/2006/main" xmlns:r="http://schemas.openxmlformats.org/officeDocument/2006/relationships" xmlns:p="http://schemas.openxmlformats.org/presentationml/2006/main">
  <p:tag name="DVSHAPEID" val="fqzZM8GTOmce6FHQ87JTsg"/>
</p:tagLst>
</file>

<file path=ppt/tags/tag583.xml><?xml version="1.0" encoding="utf-8"?>
<p:tagLst xmlns:a="http://schemas.openxmlformats.org/drawingml/2006/main" xmlns:r="http://schemas.openxmlformats.org/officeDocument/2006/relationships" xmlns:p="http://schemas.openxmlformats.org/presentationml/2006/main">
  <p:tag name="DVSHAPEID" val="NEzx5pu2oht2Z9SRx5TWZp"/>
</p:tagLst>
</file>

<file path=ppt/tags/tag584.xml><?xml version="1.0" encoding="utf-8"?>
<p:tagLst xmlns:a="http://schemas.openxmlformats.org/drawingml/2006/main" xmlns:r="http://schemas.openxmlformats.org/officeDocument/2006/relationships" xmlns:p="http://schemas.openxmlformats.org/presentationml/2006/main">
  <p:tag name="DVSHAPEID" val="JciCKxewCsjYCUpf3hpMXV"/>
</p:tagLst>
</file>

<file path=ppt/tags/tag585.xml><?xml version="1.0" encoding="utf-8"?>
<p:tagLst xmlns:a="http://schemas.openxmlformats.org/drawingml/2006/main" xmlns:r="http://schemas.openxmlformats.org/officeDocument/2006/relationships" xmlns:p="http://schemas.openxmlformats.org/presentationml/2006/main">
  <p:tag name="DVSHAPEID" val="Gf030ACsY5hKmF0ZOhCoZ5"/>
</p:tagLst>
</file>

<file path=ppt/tags/tag586.xml><?xml version="1.0" encoding="utf-8"?>
<p:tagLst xmlns:a="http://schemas.openxmlformats.org/drawingml/2006/main" xmlns:r="http://schemas.openxmlformats.org/officeDocument/2006/relationships" xmlns:p="http://schemas.openxmlformats.org/presentationml/2006/main">
  <p:tag name="DVSHAPEID" val="W5V0xsmQVFyUjhXoirZ4el"/>
</p:tagLst>
</file>

<file path=ppt/tags/tag587.xml><?xml version="1.0" encoding="utf-8"?>
<p:tagLst xmlns:a="http://schemas.openxmlformats.org/drawingml/2006/main" xmlns:r="http://schemas.openxmlformats.org/officeDocument/2006/relationships" xmlns:p="http://schemas.openxmlformats.org/presentationml/2006/main">
  <p:tag name="DVSHAPEID" val="xGSgbA8El4OBjU7Z3a57aB"/>
</p:tagLst>
</file>

<file path=ppt/tags/tag588.xml><?xml version="1.0" encoding="utf-8"?>
<p:tagLst xmlns:a="http://schemas.openxmlformats.org/drawingml/2006/main" xmlns:r="http://schemas.openxmlformats.org/officeDocument/2006/relationships" xmlns:p="http://schemas.openxmlformats.org/presentationml/2006/main">
  <p:tag name="DVSHAPEID" val="LJlSRLUjqShHmEKZ8HNzWK"/>
</p:tagLst>
</file>

<file path=ppt/tags/tag589.xml><?xml version="1.0" encoding="utf-8"?>
<p:tagLst xmlns:a="http://schemas.openxmlformats.org/drawingml/2006/main" xmlns:r="http://schemas.openxmlformats.org/officeDocument/2006/relationships" xmlns:p="http://schemas.openxmlformats.org/presentationml/2006/main">
  <p:tag name="DVSHAPEID" val="oDKInNfYCaOcWfHpqCUFFi"/>
</p:tagLst>
</file>

<file path=ppt/tags/tag59.xml><?xml version="1.0" encoding="utf-8"?>
<p:tagLst xmlns:a="http://schemas.openxmlformats.org/drawingml/2006/main" xmlns:r="http://schemas.openxmlformats.org/officeDocument/2006/relationships" xmlns:p="http://schemas.openxmlformats.org/presentationml/2006/main">
  <p:tag name="DVSHAPEID" val="jZO4FO84FVyJx5pakXdfAo"/>
</p:tagLst>
</file>

<file path=ppt/tags/tag590.xml><?xml version="1.0" encoding="utf-8"?>
<p:tagLst xmlns:a="http://schemas.openxmlformats.org/drawingml/2006/main" xmlns:r="http://schemas.openxmlformats.org/officeDocument/2006/relationships" xmlns:p="http://schemas.openxmlformats.org/presentationml/2006/main">
  <p:tag name="DVSHAPEID" val="EN4fHyBXm5W0kI79o64sg7"/>
</p:tagLst>
</file>

<file path=ppt/tags/tag591.xml><?xml version="1.0" encoding="utf-8"?>
<p:tagLst xmlns:a="http://schemas.openxmlformats.org/drawingml/2006/main" xmlns:r="http://schemas.openxmlformats.org/officeDocument/2006/relationships" xmlns:p="http://schemas.openxmlformats.org/presentationml/2006/main">
  <p:tag name="DVSHAPEID" val="WeJauh0n5Cj9UMAiqYYRGQ"/>
</p:tagLst>
</file>

<file path=ppt/tags/tag592.xml><?xml version="1.0" encoding="utf-8"?>
<p:tagLst xmlns:a="http://schemas.openxmlformats.org/drawingml/2006/main" xmlns:r="http://schemas.openxmlformats.org/officeDocument/2006/relationships" xmlns:p="http://schemas.openxmlformats.org/presentationml/2006/main">
  <p:tag name="DVSHAPEID" val="3r2KzTquWCizZGg8MWMe8p"/>
</p:tagLst>
</file>

<file path=ppt/tags/tag593.xml><?xml version="1.0" encoding="utf-8"?>
<p:tagLst xmlns:a="http://schemas.openxmlformats.org/drawingml/2006/main" xmlns:r="http://schemas.openxmlformats.org/officeDocument/2006/relationships" xmlns:p="http://schemas.openxmlformats.org/presentationml/2006/main">
  <p:tag name="DVSHAPEID" val="eLZLBXsJczY5ah7KH6WAFG"/>
</p:tagLst>
</file>

<file path=ppt/tags/tag594.xml><?xml version="1.0" encoding="utf-8"?>
<p:tagLst xmlns:a="http://schemas.openxmlformats.org/drawingml/2006/main" xmlns:r="http://schemas.openxmlformats.org/officeDocument/2006/relationships" xmlns:p="http://schemas.openxmlformats.org/presentationml/2006/main">
  <p:tag name="DVSHAPEID" val="mw3QZSOtyrg6KTo3h9Npab"/>
</p:tagLst>
</file>

<file path=ppt/tags/tag595.xml><?xml version="1.0" encoding="utf-8"?>
<p:tagLst xmlns:a="http://schemas.openxmlformats.org/drawingml/2006/main" xmlns:r="http://schemas.openxmlformats.org/officeDocument/2006/relationships" xmlns:p="http://schemas.openxmlformats.org/presentationml/2006/main">
  <p:tag name="DVSHAPEID" val="TGm7QBxSFff4wZVa3mRNZi"/>
</p:tagLst>
</file>

<file path=ppt/tags/tag596.xml><?xml version="1.0" encoding="utf-8"?>
<p:tagLst xmlns:a="http://schemas.openxmlformats.org/drawingml/2006/main" xmlns:r="http://schemas.openxmlformats.org/officeDocument/2006/relationships" xmlns:p="http://schemas.openxmlformats.org/presentationml/2006/main">
  <p:tag name="DVSHAPEID" val="hOT4iSRon5lbDnuR2cWFM0"/>
</p:tagLst>
</file>

<file path=ppt/tags/tag597.xml><?xml version="1.0" encoding="utf-8"?>
<p:tagLst xmlns:a="http://schemas.openxmlformats.org/drawingml/2006/main" xmlns:r="http://schemas.openxmlformats.org/officeDocument/2006/relationships" xmlns:p="http://schemas.openxmlformats.org/presentationml/2006/main">
  <p:tag name="DVSHAPEID" val="Nhnkiipdn5zLMAQb3K8Wky"/>
</p:tagLst>
</file>

<file path=ppt/tags/tag598.xml><?xml version="1.0" encoding="utf-8"?>
<p:tagLst xmlns:a="http://schemas.openxmlformats.org/drawingml/2006/main" xmlns:r="http://schemas.openxmlformats.org/officeDocument/2006/relationships" xmlns:p="http://schemas.openxmlformats.org/presentationml/2006/main">
  <p:tag name="DVSHAPEID" val="8FxpRuuaux10ADyNklToYm"/>
</p:tagLst>
</file>

<file path=ppt/tags/tag599.xml><?xml version="1.0" encoding="utf-8"?>
<p:tagLst xmlns:a="http://schemas.openxmlformats.org/drawingml/2006/main" xmlns:r="http://schemas.openxmlformats.org/officeDocument/2006/relationships" xmlns:p="http://schemas.openxmlformats.org/presentationml/2006/main">
  <p:tag name="DVSHAPEID" val="WJkpUD5N9Xbf9IMTrUIdA1"/>
</p:tagLst>
</file>

<file path=ppt/tags/tag6.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60.xml><?xml version="1.0" encoding="utf-8"?>
<p:tagLst xmlns:a="http://schemas.openxmlformats.org/drawingml/2006/main" xmlns:r="http://schemas.openxmlformats.org/officeDocument/2006/relationships" xmlns:p="http://schemas.openxmlformats.org/presentationml/2006/main">
  <p:tag name="DVSHAPEID" val="D5K9PxRbS3qpEAus4exBs5"/>
</p:tagLst>
</file>

<file path=ppt/tags/tag600.xml><?xml version="1.0" encoding="utf-8"?>
<p:tagLst xmlns:a="http://schemas.openxmlformats.org/drawingml/2006/main" xmlns:r="http://schemas.openxmlformats.org/officeDocument/2006/relationships" xmlns:p="http://schemas.openxmlformats.org/presentationml/2006/main">
  <p:tag name="DVSHAPEID" val="KL0cDfqN2WzLJO4rzR4Ho4"/>
</p:tagLst>
</file>

<file path=ppt/tags/tag601.xml><?xml version="1.0" encoding="utf-8"?>
<p:tagLst xmlns:a="http://schemas.openxmlformats.org/drawingml/2006/main" xmlns:r="http://schemas.openxmlformats.org/officeDocument/2006/relationships" xmlns:p="http://schemas.openxmlformats.org/presentationml/2006/main">
  <p:tag name="DVSHAPEID" val="PluQ0qTYFLMUYzoH0PnmUe"/>
</p:tagLst>
</file>

<file path=ppt/tags/tag602.xml><?xml version="1.0" encoding="utf-8"?>
<p:tagLst xmlns:a="http://schemas.openxmlformats.org/drawingml/2006/main" xmlns:r="http://schemas.openxmlformats.org/officeDocument/2006/relationships" xmlns:p="http://schemas.openxmlformats.org/presentationml/2006/main">
  <p:tag name="DVSHAPEID" val="01YWEgThFv9HW22yrU6SwS"/>
</p:tagLst>
</file>

<file path=ppt/tags/tag603.xml><?xml version="1.0" encoding="utf-8"?>
<p:tagLst xmlns:a="http://schemas.openxmlformats.org/drawingml/2006/main" xmlns:r="http://schemas.openxmlformats.org/officeDocument/2006/relationships" xmlns:p="http://schemas.openxmlformats.org/presentationml/2006/main">
  <p:tag name="DVSHAPEID" val="57BZ4pUgYUCKkkzJw3LAE0"/>
</p:tagLst>
</file>

<file path=ppt/tags/tag604.xml><?xml version="1.0" encoding="utf-8"?>
<p:tagLst xmlns:a="http://schemas.openxmlformats.org/drawingml/2006/main" xmlns:r="http://schemas.openxmlformats.org/officeDocument/2006/relationships" xmlns:p="http://schemas.openxmlformats.org/presentationml/2006/main">
  <p:tag name="DVSHAPEID" val="6fgFRcinQFs7WRkEbumpwf"/>
</p:tagLst>
</file>

<file path=ppt/tags/tag605.xml><?xml version="1.0" encoding="utf-8"?>
<p:tagLst xmlns:a="http://schemas.openxmlformats.org/drawingml/2006/main" xmlns:r="http://schemas.openxmlformats.org/officeDocument/2006/relationships" xmlns:p="http://schemas.openxmlformats.org/presentationml/2006/main">
  <p:tag name="DVSHAPEID" val="TSQYVMWErWb7TukgjvaOIY"/>
</p:tagLst>
</file>

<file path=ppt/tags/tag606.xml><?xml version="1.0" encoding="utf-8"?>
<p:tagLst xmlns:a="http://schemas.openxmlformats.org/drawingml/2006/main" xmlns:r="http://schemas.openxmlformats.org/officeDocument/2006/relationships" xmlns:p="http://schemas.openxmlformats.org/presentationml/2006/main">
  <p:tag name="DVSHAPEID" val="A9bErpvnAgoMjvSqW5lyNx"/>
</p:tagLst>
</file>

<file path=ppt/tags/tag607.xml><?xml version="1.0" encoding="utf-8"?>
<p:tagLst xmlns:a="http://schemas.openxmlformats.org/drawingml/2006/main" xmlns:r="http://schemas.openxmlformats.org/officeDocument/2006/relationships" xmlns:p="http://schemas.openxmlformats.org/presentationml/2006/main">
  <p:tag name="DVSHAPEID" val="F3bsOWhtCJNUiHNhkw93lV"/>
</p:tagLst>
</file>

<file path=ppt/tags/tag608.xml><?xml version="1.0" encoding="utf-8"?>
<p:tagLst xmlns:a="http://schemas.openxmlformats.org/drawingml/2006/main" xmlns:r="http://schemas.openxmlformats.org/officeDocument/2006/relationships" xmlns:p="http://schemas.openxmlformats.org/presentationml/2006/main">
  <p:tag name="DVSHAPEID" val="JfdGOlVAXei37NBcgTkEKr"/>
</p:tagLst>
</file>

<file path=ppt/tags/tag609.xml><?xml version="1.0" encoding="utf-8"?>
<p:tagLst xmlns:a="http://schemas.openxmlformats.org/drawingml/2006/main" xmlns:r="http://schemas.openxmlformats.org/officeDocument/2006/relationships" xmlns:p="http://schemas.openxmlformats.org/presentationml/2006/main">
  <p:tag name="DVSHAPEID" val="QKMpIBZHc6omEYYWRpTPMX"/>
</p:tagLst>
</file>

<file path=ppt/tags/tag61.xml><?xml version="1.0" encoding="utf-8"?>
<p:tagLst xmlns:a="http://schemas.openxmlformats.org/drawingml/2006/main" xmlns:r="http://schemas.openxmlformats.org/officeDocument/2006/relationships" xmlns:p="http://schemas.openxmlformats.org/presentationml/2006/main">
  <p:tag name="DVSHAPEID" val="dSNNRoEu76Am883tH9JV1C"/>
</p:tagLst>
</file>

<file path=ppt/tags/tag610.xml><?xml version="1.0" encoding="utf-8"?>
<p:tagLst xmlns:a="http://schemas.openxmlformats.org/drawingml/2006/main" xmlns:r="http://schemas.openxmlformats.org/officeDocument/2006/relationships" xmlns:p="http://schemas.openxmlformats.org/presentationml/2006/main">
  <p:tag name="DVSHAPEID" val="rhWsom71cBTiptUoCjBf2b"/>
</p:tagLst>
</file>

<file path=ppt/tags/tag611.xml><?xml version="1.0" encoding="utf-8"?>
<p:tagLst xmlns:a="http://schemas.openxmlformats.org/drawingml/2006/main" xmlns:r="http://schemas.openxmlformats.org/officeDocument/2006/relationships" xmlns:p="http://schemas.openxmlformats.org/presentationml/2006/main">
  <p:tag name="DVSHAPEID" val="DwapWm6YFRiSiN4Jiz7cH8"/>
</p:tagLst>
</file>

<file path=ppt/tags/tag612.xml><?xml version="1.0" encoding="utf-8"?>
<p:tagLst xmlns:a="http://schemas.openxmlformats.org/drawingml/2006/main" xmlns:r="http://schemas.openxmlformats.org/officeDocument/2006/relationships" xmlns:p="http://schemas.openxmlformats.org/presentationml/2006/main">
  <p:tag name="DVSHAPEID" val="Y2RiVsuMbBXuH2kBwqtfQ2"/>
</p:tagLst>
</file>

<file path=ppt/tags/tag613.xml><?xml version="1.0" encoding="utf-8"?>
<p:tagLst xmlns:a="http://schemas.openxmlformats.org/drawingml/2006/main" xmlns:r="http://schemas.openxmlformats.org/officeDocument/2006/relationships" xmlns:p="http://schemas.openxmlformats.org/presentationml/2006/main">
  <p:tag name="DVSHAPEID" val="XKSwGpvpbDgvy7yEqDtTGG"/>
</p:tagLst>
</file>

<file path=ppt/tags/tag614.xml><?xml version="1.0" encoding="utf-8"?>
<p:tagLst xmlns:a="http://schemas.openxmlformats.org/drawingml/2006/main" xmlns:r="http://schemas.openxmlformats.org/officeDocument/2006/relationships" xmlns:p="http://schemas.openxmlformats.org/presentationml/2006/main">
  <p:tag name="DVSHAPEID" val="dD2qe1QoDTgAzSxbCbFTFl"/>
</p:tagLst>
</file>

<file path=ppt/tags/tag615.xml><?xml version="1.0" encoding="utf-8"?>
<p:tagLst xmlns:a="http://schemas.openxmlformats.org/drawingml/2006/main" xmlns:r="http://schemas.openxmlformats.org/officeDocument/2006/relationships" xmlns:p="http://schemas.openxmlformats.org/presentationml/2006/main">
  <p:tag name="DVSHAPEID" val="yOilY74rqVqoYRaDEYYnjt"/>
</p:tagLst>
</file>

<file path=ppt/tags/tag616.xml><?xml version="1.0" encoding="utf-8"?>
<p:tagLst xmlns:a="http://schemas.openxmlformats.org/drawingml/2006/main" xmlns:r="http://schemas.openxmlformats.org/officeDocument/2006/relationships" xmlns:p="http://schemas.openxmlformats.org/presentationml/2006/main">
  <p:tag name="DVSHAPEID" val="0euy7PcaPZ9S4d8S3Jjcsl"/>
</p:tagLst>
</file>

<file path=ppt/tags/tag617.xml><?xml version="1.0" encoding="utf-8"?>
<p:tagLst xmlns:a="http://schemas.openxmlformats.org/drawingml/2006/main" xmlns:r="http://schemas.openxmlformats.org/officeDocument/2006/relationships" xmlns:p="http://schemas.openxmlformats.org/presentationml/2006/main">
  <p:tag name="DVSHAPEID" val="QZp51DJ5XbfIVOS3uLLFdU"/>
</p:tagLst>
</file>

<file path=ppt/tags/tag618.xml><?xml version="1.0" encoding="utf-8"?>
<p:tagLst xmlns:a="http://schemas.openxmlformats.org/drawingml/2006/main" xmlns:r="http://schemas.openxmlformats.org/officeDocument/2006/relationships" xmlns:p="http://schemas.openxmlformats.org/presentationml/2006/main">
  <p:tag name="DVSHAPEID" val="49XxLxp1DYmneNxpKhvY9O"/>
</p:tagLst>
</file>

<file path=ppt/tags/tag619.xml><?xml version="1.0" encoding="utf-8"?>
<p:tagLst xmlns:a="http://schemas.openxmlformats.org/drawingml/2006/main" xmlns:r="http://schemas.openxmlformats.org/officeDocument/2006/relationships" xmlns:p="http://schemas.openxmlformats.org/presentationml/2006/main">
  <p:tag name="DVSHAPEID" val="pnnOzMIRmpDWUg7tRcFVxg"/>
</p:tagLst>
</file>

<file path=ppt/tags/tag62.xml><?xml version="1.0" encoding="utf-8"?>
<p:tagLst xmlns:a="http://schemas.openxmlformats.org/drawingml/2006/main" xmlns:r="http://schemas.openxmlformats.org/officeDocument/2006/relationships" xmlns:p="http://schemas.openxmlformats.org/presentationml/2006/main">
  <p:tag name="DVSHAPEID" val="gvDAkNctiE4ONCH9HsovPR"/>
</p:tagLst>
</file>

<file path=ppt/tags/tag620.xml><?xml version="1.0" encoding="utf-8"?>
<p:tagLst xmlns:a="http://schemas.openxmlformats.org/drawingml/2006/main" xmlns:r="http://schemas.openxmlformats.org/officeDocument/2006/relationships" xmlns:p="http://schemas.openxmlformats.org/presentationml/2006/main">
  <p:tag name="DVSHAPEID" val="bDwxkUd3CLEoOhbdOK3PWx"/>
</p:tagLst>
</file>

<file path=ppt/tags/tag621.xml><?xml version="1.0" encoding="utf-8"?>
<p:tagLst xmlns:a="http://schemas.openxmlformats.org/drawingml/2006/main" xmlns:r="http://schemas.openxmlformats.org/officeDocument/2006/relationships" xmlns:p="http://schemas.openxmlformats.org/presentationml/2006/main">
  <p:tag name="DVSHAPEID" val="ZzzjIulGXJGk7fKKWv5fBv"/>
</p:tagLst>
</file>

<file path=ppt/tags/tag622.xml><?xml version="1.0" encoding="utf-8"?>
<p:tagLst xmlns:a="http://schemas.openxmlformats.org/drawingml/2006/main" xmlns:r="http://schemas.openxmlformats.org/officeDocument/2006/relationships" xmlns:p="http://schemas.openxmlformats.org/presentationml/2006/main">
  <p:tag name="DVSHAPEID" val="uC1Wi3O4OqsEDWX0cJIVOU"/>
</p:tagLst>
</file>

<file path=ppt/tags/tag623.xml><?xml version="1.0" encoding="utf-8"?>
<p:tagLst xmlns:a="http://schemas.openxmlformats.org/drawingml/2006/main" xmlns:r="http://schemas.openxmlformats.org/officeDocument/2006/relationships" xmlns:p="http://schemas.openxmlformats.org/presentationml/2006/main">
  <p:tag name="DVSHAPEID" val="I9R0Hqxq3VZsBHkFhSfn9f"/>
</p:tagLst>
</file>

<file path=ppt/tags/tag624.xml><?xml version="1.0" encoding="utf-8"?>
<p:tagLst xmlns:a="http://schemas.openxmlformats.org/drawingml/2006/main" xmlns:r="http://schemas.openxmlformats.org/officeDocument/2006/relationships" xmlns:p="http://schemas.openxmlformats.org/presentationml/2006/main">
  <p:tag name="DVSHAPEID" val="Nu3L0QH7BFz5KsVMeSO7BL"/>
</p:tagLst>
</file>

<file path=ppt/tags/tag625.xml><?xml version="1.0" encoding="utf-8"?>
<p:tagLst xmlns:a="http://schemas.openxmlformats.org/drawingml/2006/main" xmlns:r="http://schemas.openxmlformats.org/officeDocument/2006/relationships" xmlns:p="http://schemas.openxmlformats.org/presentationml/2006/main">
  <p:tag name="DVSHAPEID" val="BrV40Vto0jCsmnXWqGJWkj"/>
</p:tagLst>
</file>

<file path=ppt/tags/tag626.xml><?xml version="1.0" encoding="utf-8"?>
<p:tagLst xmlns:a="http://schemas.openxmlformats.org/drawingml/2006/main" xmlns:r="http://schemas.openxmlformats.org/officeDocument/2006/relationships" xmlns:p="http://schemas.openxmlformats.org/presentationml/2006/main">
  <p:tag name="DVSHAPEID" val="Pltl7uRWj7ED2EMaGmUqEY"/>
</p:tagLst>
</file>

<file path=ppt/tags/tag627.xml><?xml version="1.0" encoding="utf-8"?>
<p:tagLst xmlns:a="http://schemas.openxmlformats.org/drawingml/2006/main" xmlns:r="http://schemas.openxmlformats.org/officeDocument/2006/relationships" xmlns:p="http://schemas.openxmlformats.org/presentationml/2006/main">
  <p:tag name="DVSHAPEID" val="AC2pNHAFt1uSsK5s9Ygqlk"/>
</p:tagLst>
</file>

<file path=ppt/tags/tag628.xml><?xml version="1.0" encoding="utf-8"?>
<p:tagLst xmlns:a="http://schemas.openxmlformats.org/drawingml/2006/main" xmlns:r="http://schemas.openxmlformats.org/officeDocument/2006/relationships" xmlns:p="http://schemas.openxmlformats.org/presentationml/2006/main">
  <p:tag name="DVSHAPEID" val="CVmtl0inJkWQKRjHH9mEDD"/>
</p:tagLst>
</file>

<file path=ppt/tags/tag629.xml><?xml version="1.0" encoding="utf-8"?>
<p:tagLst xmlns:a="http://schemas.openxmlformats.org/drawingml/2006/main" xmlns:r="http://schemas.openxmlformats.org/officeDocument/2006/relationships" xmlns:p="http://schemas.openxmlformats.org/presentationml/2006/main">
  <p:tag name="DVSHAPEID" val="dvScEmNLhylXeA2R3KE28V"/>
</p:tagLst>
</file>

<file path=ppt/tags/tag63.xml><?xml version="1.0" encoding="utf-8"?>
<p:tagLst xmlns:a="http://schemas.openxmlformats.org/drawingml/2006/main" xmlns:r="http://schemas.openxmlformats.org/officeDocument/2006/relationships" xmlns:p="http://schemas.openxmlformats.org/presentationml/2006/main">
  <p:tag name="DVSHAPEID" val="8y5eWKqWCLnACiag3QiENV"/>
</p:tagLst>
</file>

<file path=ppt/tags/tag630.xml><?xml version="1.0" encoding="utf-8"?>
<p:tagLst xmlns:a="http://schemas.openxmlformats.org/drawingml/2006/main" xmlns:r="http://schemas.openxmlformats.org/officeDocument/2006/relationships" xmlns:p="http://schemas.openxmlformats.org/presentationml/2006/main">
  <p:tag name="DVSHAPEID" val="zZiQ33FiVu0coulWNUjiq8"/>
</p:tagLst>
</file>

<file path=ppt/tags/tag631.xml><?xml version="1.0" encoding="utf-8"?>
<p:tagLst xmlns:a="http://schemas.openxmlformats.org/drawingml/2006/main" xmlns:r="http://schemas.openxmlformats.org/officeDocument/2006/relationships" xmlns:p="http://schemas.openxmlformats.org/presentationml/2006/main">
  <p:tag name="DVSHAPEID" val="EQYGg21p97AhVTTOiJ6YCQ"/>
</p:tagLst>
</file>

<file path=ppt/tags/tag632.xml><?xml version="1.0" encoding="utf-8"?>
<p:tagLst xmlns:a="http://schemas.openxmlformats.org/drawingml/2006/main" xmlns:r="http://schemas.openxmlformats.org/officeDocument/2006/relationships" xmlns:p="http://schemas.openxmlformats.org/presentationml/2006/main">
  <p:tag name="DVSHAPEID" val="NuyrWVVtH5v4p4Y43X88C2"/>
</p:tagLst>
</file>

<file path=ppt/tags/tag633.xml><?xml version="1.0" encoding="utf-8"?>
<p:tagLst xmlns:a="http://schemas.openxmlformats.org/drawingml/2006/main" xmlns:r="http://schemas.openxmlformats.org/officeDocument/2006/relationships" xmlns:p="http://schemas.openxmlformats.org/presentationml/2006/main">
  <p:tag name="DVSHAPEID" val="VwyUR56m3VuRj5TB3GEJJp"/>
</p:tagLst>
</file>

<file path=ppt/tags/tag634.xml><?xml version="1.0" encoding="utf-8"?>
<p:tagLst xmlns:a="http://schemas.openxmlformats.org/drawingml/2006/main" xmlns:r="http://schemas.openxmlformats.org/officeDocument/2006/relationships" xmlns:p="http://schemas.openxmlformats.org/presentationml/2006/main">
  <p:tag name="DVSHAPEID" val="hPyrJrRvgg8Ky2S23Qml2A"/>
</p:tagLst>
</file>

<file path=ppt/tags/tag635.xml><?xml version="1.0" encoding="utf-8"?>
<p:tagLst xmlns:a="http://schemas.openxmlformats.org/drawingml/2006/main" xmlns:r="http://schemas.openxmlformats.org/officeDocument/2006/relationships" xmlns:p="http://schemas.openxmlformats.org/presentationml/2006/main">
  <p:tag name="DVSHAPEID" val="FnYYOZlR8SDFWFIMfZT3gO"/>
</p:tagLst>
</file>

<file path=ppt/tags/tag636.xml><?xml version="1.0" encoding="utf-8"?>
<p:tagLst xmlns:a="http://schemas.openxmlformats.org/drawingml/2006/main" xmlns:r="http://schemas.openxmlformats.org/officeDocument/2006/relationships" xmlns:p="http://schemas.openxmlformats.org/presentationml/2006/main">
  <p:tag name="DVSHAPEID" val="ZPPu2RQfj1aAG7R2BUDODT"/>
</p:tagLst>
</file>

<file path=ppt/tags/tag637.xml><?xml version="1.0" encoding="utf-8"?>
<p:tagLst xmlns:a="http://schemas.openxmlformats.org/drawingml/2006/main" xmlns:r="http://schemas.openxmlformats.org/officeDocument/2006/relationships" xmlns:p="http://schemas.openxmlformats.org/presentationml/2006/main">
  <p:tag name="DVSHAPEID" val="gjDJZdAosQYRo98kWt0TyC"/>
</p:tagLst>
</file>

<file path=ppt/tags/tag638.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39.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4.xml><?xml version="1.0" encoding="utf-8"?>
<p:tagLst xmlns:a="http://schemas.openxmlformats.org/drawingml/2006/main" xmlns:r="http://schemas.openxmlformats.org/officeDocument/2006/relationships" xmlns:p="http://schemas.openxmlformats.org/presentationml/2006/main">
  <p:tag name="DVSHAPEID" val="ZMj6hc54pYyYFHzUJjJLAW"/>
</p:tagLst>
</file>

<file path=ppt/tags/tag640.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41.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42.xml><?xml version="1.0" encoding="utf-8"?>
<p:tagLst xmlns:a="http://schemas.openxmlformats.org/drawingml/2006/main" xmlns:r="http://schemas.openxmlformats.org/officeDocument/2006/relationships" xmlns:p="http://schemas.openxmlformats.org/presentationml/2006/main">
  <p:tag name="DVSHAPEID" val="MSbvtWGIZ7JxUgEjT0jKy5"/>
</p:tagLst>
</file>

<file path=ppt/tags/tag643.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44.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45.xml><?xml version="1.0" encoding="utf-8"?>
<p:tagLst xmlns:a="http://schemas.openxmlformats.org/drawingml/2006/main" xmlns:r="http://schemas.openxmlformats.org/officeDocument/2006/relationships" xmlns:p="http://schemas.openxmlformats.org/presentationml/2006/main">
  <p:tag name="DVSHAPEID" val="rjeVgbiDoEnzKsnNQy6rhx"/>
</p:tagLst>
</file>

<file path=ppt/tags/tag646.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47.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48.xml><?xml version="1.0" encoding="utf-8"?>
<p:tagLst xmlns:a="http://schemas.openxmlformats.org/drawingml/2006/main" xmlns:r="http://schemas.openxmlformats.org/officeDocument/2006/relationships" xmlns:p="http://schemas.openxmlformats.org/presentationml/2006/main">
  <p:tag name="DVSHAPEID" val="G4fBxx3orMIjA8T4W2Sbq2"/>
</p:tagLst>
</file>

<file path=ppt/tags/tag649.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5.xml><?xml version="1.0" encoding="utf-8"?>
<p:tagLst xmlns:a="http://schemas.openxmlformats.org/drawingml/2006/main" xmlns:r="http://schemas.openxmlformats.org/officeDocument/2006/relationships" xmlns:p="http://schemas.openxmlformats.org/presentationml/2006/main">
  <p:tag name="DVSHAPEID" val="wf0qaj3M7RUvKsr2h3Qkz3"/>
</p:tagLst>
</file>

<file path=ppt/tags/tag650.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51.xml><?xml version="1.0" encoding="utf-8"?>
<p:tagLst xmlns:a="http://schemas.openxmlformats.org/drawingml/2006/main" xmlns:r="http://schemas.openxmlformats.org/officeDocument/2006/relationships" xmlns:p="http://schemas.openxmlformats.org/presentationml/2006/main">
  <p:tag name="DVSHAPEID" val="k8pWhtQn7EbkcKMsSZMFy0"/>
</p:tagLst>
</file>

<file path=ppt/tags/tag652.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53.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54.xml><?xml version="1.0" encoding="utf-8"?>
<p:tagLst xmlns:a="http://schemas.openxmlformats.org/drawingml/2006/main" xmlns:r="http://schemas.openxmlformats.org/officeDocument/2006/relationships" xmlns:p="http://schemas.openxmlformats.org/presentationml/2006/main">
  <p:tag name="DVSHAPEID" val="vqab7BA581wIG1qZkBigPD"/>
</p:tagLst>
</file>

<file path=ppt/tags/tag655.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56.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57.xml><?xml version="1.0" encoding="utf-8"?>
<p:tagLst xmlns:a="http://schemas.openxmlformats.org/drawingml/2006/main" xmlns:r="http://schemas.openxmlformats.org/officeDocument/2006/relationships" xmlns:p="http://schemas.openxmlformats.org/presentationml/2006/main">
  <p:tag name="DVSHAPEID" val="iVzhWj2wxYxTPvYQgQrgYX"/>
</p:tagLst>
</file>

<file path=ppt/tags/tag658.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59.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6.xml><?xml version="1.0" encoding="utf-8"?>
<p:tagLst xmlns:a="http://schemas.openxmlformats.org/drawingml/2006/main" xmlns:r="http://schemas.openxmlformats.org/officeDocument/2006/relationships" xmlns:p="http://schemas.openxmlformats.org/presentationml/2006/main">
  <p:tag name="DVSHAPEID" val="Ce8UC9wDmDm2g35R1M1DRH"/>
</p:tagLst>
</file>

<file path=ppt/tags/tag660.xml><?xml version="1.0" encoding="utf-8"?>
<p:tagLst xmlns:a="http://schemas.openxmlformats.org/drawingml/2006/main" xmlns:r="http://schemas.openxmlformats.org/officeDocument/2006/relationships" xmlns:p="http://schemas.openxmlformats.org/presentationml/2006/main">
  <p:tag name="DVSHAPEID" val="tU4O7NRIRQPBbNExrNeEgy"/>
</p:tagLst>
</file>

<file path=ppt/tags/tag661.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62.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63.xml><?xml version="1.0" encoding="utf-8"?>
<p:tagLst xmlns:a="http://schemas.openxmlformats.org/drawingml/2006/main" xmlns:r="http://schemas.openxmlformats.org/officeDocument/2006/relationships" xmlns:p="http://schemas.openxmlformats.org/presentationml/2006/main">
  <p:tag name="DVSHAPEID" val="OXhXkpEJO01Hmi84TiygPm"/>
</p:tagLst>
</file>

<file path=ppt/tags/tag664.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65.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66.xml><?xml version="1.0" encoding="utf-8"?>
<p:tagLst xmlns:a="http://schemas.openxmlformats.org/drawingml/2006/main" xmlns:r="http://schemas.openxmlformats.org/officeDocument/2006/relationships" xmlns:p="http://schemas.openxmlformats.org/presentationml/2006/main">
  <p:tag name="DVSHAPEID" val="08W0teyWmeExEMpYABuPMb"/>
</p:tagLst>
</file>

<file path=ppt/tags/tag667.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68.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69.xml><?xml version="1.0" encoding="utf-8"?>
<p:tagLst xmlns:a="http://schemas.openxmlformats.org/drawingml/2006/main" xmlns:r="http://schemas.openxmlformats.org/officeDocument/2006/relationships" xmlns:p="http://schemas.openxmlformats.org/presentationml/2006/main">
  <p:tag name="DVSHAPEID" val="yF4qgyzJ831dqzLioccpT4"/>
</p:tagLst>
</file>

<file path=ppt/tags/tag67.xml><?xml version="1.0" encoding="utf-8"?>
<p:tagLst xmlns:a="http://schemas.openxmlformats.org/drawingml/2006/main" xmlns:r="http://schemas.openxmlformats.org/officeDocument/2006/relationships" xmlns:p="http://schemas.openxmlformats.org/presentationml/2006/main">
  <p:tag name="DVSHAPEID" val="hkkrLyrhwwMom4v5Rr2m2j"/>
</p:tagLst>
</file>

<file path=ppt/tags/tag670.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71.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72.xml><?xml version="1.0" encoding="utf-8"?>
<p:tagLst xmlns:a="http://schemas.openxmlformats.org/drawingml/2006/main" xmlns:r="http://schemas.openxmlformats.org/officeDocument/2006/relationships" xmlns:p="http://schemas.openxmlformats.org/presentationml/2006/main">
  <p:tag name="DVSHAPEID" val="ss9J8pOcLtUeQN9g7tu9rz"/>
</p:tagLst>
</file>

<file path=ppt/tags/tag673.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74.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75.xml><?xml version="1.0" encoding="utf-8"?>
<p:tagLst xmlns:a="http://schemas.openxmlformats.org/drawingml/2006/main" xmlns:r="http://schemas.openxmlformats.org/officeDocument/2006/relationships" xmlns:p="http://schemas.openxmlformats.org/presentationml/2006/main">
  <p:tag name="DVSHAPEID" val="ZZ1HXGaWkGGomjkZKugyfB"/>
</p:tagLst>
</file>

<file path=ppt/tags/tag676.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77.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78.xml><?xml version="1.0" encoding="utf-8"?>
<p:tagLst xmlns:a="http://schemas.openxmlformats.org/drawingml/2006/main" xmlns:r="http://schemas.openxmlformats.org/officeDocument/2006/relationships" xmlns:p="http://schemas.openxmlformats.org/presentationml/2006/main">
  <p:tag name="DVSHAPEID" val="KziZsm6Hez2H55T59zGS7w"/>
</p:tagLst>
</file>

<file path=ppt/tags/tag679.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8.xml><?xml version="1.0" encoding="utf-8"?>
<p:tagLst xmlns:a="http://schemas.openxmlformats.org/drawingml/2006/main" xmlns:r="http://schemas.openxmlformats.org/officeDocument/2006/relationships" xmlns:p="http://schemas.openxmlformats.org/presentationml/2006/main">
  <p:tag name="DVSHAPEID" val="qcZpYroxdb4chLUvYSvleR"/>
</p:tagLst>
</file>

<file path=ppt/tags/tag680.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81.xml><?xml version="1.0" encoding="utf-8"?>
<p:tagLst xmlns:a="http://schemas.openxmlformats.org/drawingml/2006/main" xmlns:r="http://schemas.openxmlformats.org/officeDocument/2006/relationships" xmlns:p="http://schemas.openxmlformats.org/presentationml/2006/main">
  <p:tag name="DVSHAPEID" val="Buul4MNa3m2x30OOWWERYL"/>
</p:tagLst>
</file>

<file path=ppt/tags/tag682.xml><?xml version="1.0" encoding="utf-8"?>
<p:tagLst xmlns:a="http://schemas.openxmlformats.org/drawingml/2006/main" xmlns:r="http://schemas.openxmlformats.org/officeDocument/2006/relationships" xmlns:p="http://schemas.openxmlformats.org/presentationml/2006/main">
  <p:tag name="DVSHAPEID" val="GjBCsDAneD3cIaScj52fEr"/>
</p:tagLst>
</file>

<file path=ppt/tags/tag683.xml><?xml version="1.0" encoding="utf-8"?>
<p:tagLst xmlns:a="http://schemas.openxmlformats.org/drawingml/2006/main" xmlns:r="http://schemas.openxmlformats.org/officeDocument/2006/relationships" xmlns:p="http://schemas.openxmlformats.org/presentationml/2006/main">
  <p:tag name="DVSHAPEID" val="KTIzyujhV5S78p7gPjzpvH"/>
</p:tagLst>
</file>

<file path=ppt/tags/tag684.xml><?xml version="1.0" encoding="utf-8"?>
<p:tagLst xmlns:a="http://schemas.openxmlformats.org/drawingml/2006/main" xmlns:r="http://schemas.openxmlformats.org/officeDocument/2006/relationships" xmlns:p="http://schemas.openxmlformats.org/presentationml/2006/main">
  <p:tag name="DVSHAPEID" val="BBzAv64VqbRfyIUS564XHY"/>
</p:tagLst>
</file>

<file path=ppt/tags/tag685.xml><?xml version="1.0" encoding="utf-8"?>
<p:tagLst xmlns:a="http://schemas.openxmlformats.org/drawingml/2006/main" xmlns:r="http://schemas.openxmlformats.org/officeDocument/2006/relationships" xmlns:p="http://schemas.openxmlformats.org/presentationml/2006/main">
  <p:tag name="DVSHAPEID" val="jB1t52gJFeV2h70XYcd0EH"/>
</p:tagLst>
</file>

<file path=ppt/tags/tag686.xml><?xml version="1.0" encoding="utf-8"?>
<p:tagLst xmlns:a="http://schemas.openxmlformats.org/drawingml/2006/main" xmlns:r="http://schemas.openxmlformats.org/officeDocument/2006/relationships" xmlns:p="http://schemas.openxmlformats.org/presentationml/2006/main">
  <p:tag name="DVSHAPEID" val="fTQomWdtlxZDhXz111EHvC"/>
</p:tagLst>
</file>

<file path=ppt/tags/tag687.xml><?xml version="1.0" encoding="utf-8"?>
<p:tagLst xmlns:a="http://schemas.openxmlformats.org/drawingml/2006/main" xmlns:r="http://schemas.openxmlformats.org/officeDocument/2006/relationships" xmlns:p="http://schemas.openxmlformats.org/presentationml/2006/main">
  <p:tag name="DVSHAPEID" val="xEbqLkJr2xW9o0mbv696SZ"/>
</p:tagLst>
</file>

<file path=ppt/tags/tag688.xml><?xml version="1.0" encoding="utf-8"?>
<p:tagLst xmlns:a="http://schemas.openxmlformats.org/drawingml/2006/main" xmlns:r="http://schemas.openxmlformats.org/officeDocument/2006/relationships" xmlns:p="http://schemas.openxmlformats.org/presentationml/2006/main">
  <p:tag name="DVSHAPEID" val="QZc6ZNamgmFjbEmo863TY1"/>
</p:tagLst>
</file>

<file path=ppt/tags/tag689.xml><?xml version="1.0" encoding="utf-8"?>
<p:tagLst xmlns:a="http://schemas.openxmlformats.org/drawingml/2006/main" xmlns:r="http://schemas.openxmlformats.org/officeDocument/2006/relationships" xmlns:p="http://schemas.openxmlformats.org/presentationml/2006/main">
  <p:tag name="DVSHAPEID" val="S2yA3QW4imXyNbeFkWgFgA"/>
</p:tagLst>
</file>

<file path=ppt/tags/tag69.xml><?xml version="1.0" encoding="utf-8"?>
<p:tagLst xmlns:a="http://schemas.openxmlformats.org/drawingml/2006/main" xmlns:r="http://schemas.openxmlformats.org/officeDocument/2006/relationships" xmlns:p="http://schemas.openxmlformats.org/presentationml/2006/main">
  <p:tag name="DVSHAPEID" val="OdV5LXZQCrTYT8rmz0SYjA"/>
</p:tagLst>
</file>

<file path=ppt/tags/tag690.xml><?xml version="1.0" encoding="utf-8"?>
<p:tagLst xmlns:a="http://schemas.openxmlformats.org/drawingml/2006/main" xmlns:r="http://schemas.openxmlformats.org/officeDocument/2006/relationships" xmlns:p="http://schemas.openxmlformats.org/presentationml/2006/main">
  <p:tag name="DVSHAPEID" val="xX448VcWf4wbJcQDWuhWlH"/>
</p:tagLst>
</file>

<file path=ppt/tags/tag691.xml><?xml version="1.0" encoding="utf-8"?>
<p:tagLst xmlns:a="http://schemas.openxmlformats.org/drawingml/2006/main" xmlns:r="http://schemas.openxmlformats.org/officeDocument/2006/relationships" xmlns:p="http://schemas.openxmlformats.org/presentationml/2006/main">
  <p:tag name="DVSHAPEID" val="4OB3DoiA5N0n5T75kQUG3G"/>
</p:tagLst>
</file>

<file path=ppt/tags/tag692.xml><?xml version="1.0" encoding="utf-8"?>
<p:tagLst xmlns:a="http://schemas.openxmlformats.org/drawingml/2006/main" xmlns:r="http://schemas.openxmlformats.org/officeDocument/2006/relationships" xmlns:p="http://schemas.openxmlformats.org/presentationml/2006/main">
  <p:tag name="DVSHAPEID" val="LmKzvoTBYmCQTfs4hNEFYI"/>
</p:tagLst>
</file>

<file path=ppt/tags/tag693.xml><?xml version="1.0" encoding="utf-8"?>
<p:tagLst xmlns:a="http://schemas.openxmlformats.org/drawingml/2006/main" xmlns:r="http://schemas.openxmlformats.org/officeDocument/2006/relationships" xmlns:p="http://schemas.openxmlformats.org/presentationml/2006/main">
  <p:tag name="DVSHAPEID" val="dvccMdUKXuTyBSWCdTRVDe"/>
</p:tagLst>
</file>

<file path=ppt/tags/tag694.xml><?xml version="1.0" encoding="utf-8"?>
<p:tagLst xmlns:a="http://schemas.openxmlformats.org/drawingml/2006/main" xmlns:r="http://schemas.openxmlformats.org/officeDocument/2006/relationships" xmlns:p="http://schemas.openxmlformats.org/presentationml/2006/main">
  <p:tag name="DVSHAPEID" val="F05UCl0E2gjN0uGqulchqd"/>
</p:tagLst>
</file>

<file path=ppt/tags/tag695.xml><?xml version="1.0" encoding="utf-8"?>
<p:tagLst xmlns:a="http://schemas.openxmlformats.org/drawingml/2006/main" xmlns:r="http://schemas.openxmlformats.org/officeDocument/2006/relationships" xmlns:p="http://schemas.openxmlformats.org/presentationml/2006/main">
  <p:tag name="DVSHAPEID" val="8CNzCgPxGpjZPb7SAzKjsD"/>
</p:tagLst>
</file>

<file path=ppt/tags/tag696.xml><?xml version="1.0" encoding="utf-8"?>
<p:tagLst xmlns:a="http://schemas.openxmlformats.org/drawingml/2006/main" xmlns:r="http://schemas.openxmlformats.org/officeDocument/2006/relationships" xmlns:p="http://schemas.openxmlformats.org/presentationml/2006/main">
  <p:tag name="DVSHAPEID" val="bmkDLyQ0uX3kkQMrsNM6QG"/>
</p:tagLst>
</file>

<file path=ppt/tags/tag697.xml><?xml version="1.0" encoding="utf-8"?>
<p:tagLst xmlns:a="http://schemas.openxmlformats.org/drawingml/2006/main" xmlns:r="http://schemas.openxmlformats.org/officeDocument/2006/relationships" xmlns:p="http://schemas.openxmlformats.org/presentationml/2006/main">
  <p:tag name="DVSHAPEID" val="Hl57lyqLnpexPiaGQcMvCN"/>
</p:tagLst>
</file>

<file path=ppt/tags/tag698.xml><?xml version="1.0" encoding="utf-8"?>
<p:tagLst xmlns:a="http://schemas.openxmlformats.org/drawingml/2006/main" xmlns:r="http://schemas.openxmlformats.org/officeDocument/2006/relationships" xmlns:p="http://schemas.openxmlformats.org/presentationml/2006/main">
  <p:tag name="DVSHAPEID" val="s2FRnRBkoz6vEYyEchAJAD"/>
</p:tagLst>
</file>

<file path=ppt/tags/tag699.xml><?xml version="1.0" encoding="utf-8"?>
<p:tagLst xmlns:a="http://schemas.openxmlformats.org/drawingml/2006/main" xmlns:r="http://schemas.openxmlformats.org/officeDocument/2006/relationships" xmlns:p="http://schemas.openxmlformats.org/presentationml/2006/main">
  <p:tag name="DVSHAPEID" val="rK4vcJ62zwCrlGR5EKAPpa"/>
</p:tagLst>
</file>

<file path=ppt/tags/tag7.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70.xml><?xml version="1.0" encoding="utf-8"?>
<p:tagLst xmlns:a="http://schemas.openxmlformats.org/drawingml/2006/main" xmlns:r="http://schemas.openxmlformats.org/officeDocument/2006/relationships" xmlns:p="http://schemas.openxmlformats.org/presentationml/2006/main">
  <p:tag name="DVSHAPEID" val="k4HuWXkjADAr3jIN9bCTvg"/>
</p:tagLst>
</file>

<file path=ppt/tags/tag700.xml><?xml version="1.0" encoding="utf-8"?>
<p:tagLst xmlns:a="http://schemas.openxmlformats.org/drawingml/2006/main" xmlns:r="http://schemas.openxmlformats.org/officeDocument/2006/relationships" xmlns:p="http://schemas.openxmlformats.org/presentationml/2006/main">
  <p:tag name="DVSHAPEID" val="G57zCiXkGdpFRS6C0foSiG"/>
</p:tagLst>
</file>

<file path=ppt/tags/tag701.xml><?xml version="1.0" encoding="utf-8"?>
<p:tagLst xmlns:a="http://schemas.openxmlformats.org/drawingml/2006/main" xmlns:r="http://schemas.openxmlformats.org/officeDocument/2006/relationships" xmlns:p="http://schemas.openxmlformats.org/presentationml/2006/main">
  <p:tag name="DVSHAPEID" val="ctwa0ubCdpmh3ZnC6N4fQo"/>
</p:tagLst>
</file>

<file path=ppt/tags/tag702.xml><?xml version="1.0" encoding="utf-8"?>
<p:tagLst xmlns:a="http://schemas.openxmlformats.org/drawingml/2006/main" xmlns:r="http://schemas.openxmlformats.org/officeDocument/2006/relationships" xmlns:p="http://schemas.openxmlformats.org/presentationml/2006/main">
  <p:tag name="DVSHAPEID" val="o36KzDwB7Np2oeaRLmbQJP"/>
</p:tagLst>
</file>

<file path=ppt/tags/tag703.xml><?xml version="1.0" encoding="utf-8"?>
<p:tagLst xmlns:a="http://schemas.openxmlformats.org/drawingml/2006/main" xmlns:r="http://schemas.openxmlformats.org/officeDocument/2006/relationships" xmlns:p="http://schemas.openxmlformats.org/presentationml/2006/main">
  <p:tag name="DVSHAPEID" val="a5bd7fXXb61tbK1vOv4bV2"/>
</p:tagLst>
</file>

<file path=ppt/tags/tag704.xml><?xml version="1.0" encoding="utf-8"?>
<p:tagLst xmlns:a="http://schemas.openxmlformats.org/drawingml/2006/main" xmlns:r="http://schemas.openxmlformats.org/officeDocument/2006/relationships" xmlns:p="http://schemas.openxmlformats.org/presentationml/2006/main">
  <p:tag name="DVSHAPEID" val="opr7REovH76zT0ylwgE9Bi"/>
</p:tagLst>
</file>

<file path=ppt/tags/tag705.xml><?xml version="1.0" encoding="utf-8"?>
<p:tagLst xmlns:a="http://schemas.openxmlformats.org/drawingml/2006/main" xmlns:r="http://schemas.openxmlformats.org/officeDocument/2006/relationships" xmlns:p="http://schemas.openxmlformats.org/presentationml/2006/main">
  <p:tag name="DVSHAPEID" val="GMiLzvSmAWT6ypyPj5HZ07"/>
</p:tagLst>
</file>

<file path=ppt/tags/tag706.xml><?xml version="1.0" encoding="utf-8"?>
<p:tagLst xmlns:a="http://schemas.openxmlformats.org/drawingml/2006/main" xmlns:r="http://schemas.openxmlformats.org/officeDocument/2006/relationships" xmlns:p="http://schemas.openxmlformats.org/presentationml/2006/main">
  <p:tag name="DVSHAPEID" val="GCngVWtrHozOV4IaStVabu"/>
</p:tagLst>
</file>

<file path=ppt/tags/tag707.xml><?xml version="1.0" encoding="utf-8"?>
<p:tagLst xmlns:a="http://schemas.openxmlformats.org/drawingml/2006/main" xmlns:r="http://schemas.openxmlformats.org/officeDocument/2006/relationships" xmlns:p="http://schemas.openxmlformats.org/presentationml/2006/main">
  <p:tag name="DVSHAPEID" val="chYFTZNRklyy5GnjAVS8ev"/>
</p:tagLst>
</file>

<file path=ppt/tags/tag708.xml><?xml version="1.0" encoding="utf-8"?>
<p:tagLst xmlns:a="http://schemas.openxmlformats.org/drawingml/2006/main" xmlns:r="http://schemas.openxmlformats.org/officeDocument/2006/relationships" xmlns:p="http://schemas.openxmlformats.org/presentationml/2006/main">
  <p:tag name="DVSHAPEID" val="DTgh1jSovprku6u4lDk4xS"/>
</p:tagLst>
</file>

<file path=ppt/tags/tag709.xml><?xml version="1.0" encoding="utf-8"?>
<p:tagLst xmlns:a="http://schemas.openxmlformats.org/drawingml/2006/main" xmlns:r="http://schemas.openxmlformats.org/officeDocument/2006/relationships" xmlns:p="http://schemas.openxmlformats.org/presentationml/2006/main">
  <p:tag name="DVSHAPEID" val="XIm35DBYbXVwK5Lvxz6UyQ"/>
</p:tagLst>
</file>

<file path=ppt/tags/tag71.xml><?xml version="1.0" encoding="utf-8"?>
<p:tagLst xmlns:a="http://schemas.openxmlformats.org/drawingml/2006/main" xmlns:r="http://schemas.openxmlformats.org/officeDocument/2006/relationships" xmlns:p="http://schemas.openxmlformats.org/presentationml/2006/main">
  <p:tag name="DVSHAPEID" val="bE0lWz4oD9PyvKAsCOGW1E"/>
</p:tagLst>
</file>

<file path=ppt/tags/tag710.xml><?xml version="1.0" encoding="utf-8"?>
<p:tagLst xmlns:a="http://schemas.openxmlformats.org/drawingml/2006/main" xmlns:r="http://schemas.openxmlformats.org/officeDocument/2006/relationships" xmlns:p="http://schemas.openxmlformats.org/presentationml/2006/main">
  <p:tag name="DVSHAPEID" val="gpJ4UNj0MdcKWxVXefMwdt"/>
</p:tagLst>
</file>

<file path=ppt/tags/tag711.xml><?xml version="1.0" encoding="utf-8"?>
<p:tagLst xmlns:a="http://schemas.openxmlformats.org/drawingml/2006/main" xmlns:r="http://schemas.openxmlformats.org/officeDocument/2006/relationships" xmlns:p="http://schemas.openxmlformats.org/presentationml/2006/main">
  <p:tag name="DVSHAPEID" val="rO5YDdxXQ2iGEnf5fwp6ui"/>
</p:tagLst>
</file>

<file path=ppt/tags/tag712.xml><?xml version="1.0" encoding="utf-8"?>
<p:tagLst xmlns:a="http://schemas.openxmlformats.org/drawingml/2006/main" xmlns:r="http://schemas.openxmlformats.org/officeDocument/2006/relationships" xmlns:p="http://schemas.openxmlformats.org/presentationml/2006/main">
  <p:tag name="DVSHAPEID" val="uFVzicjcg9rKyk8CV7jaaz"/>
</p:tagLst>
</file>

<file path=ppt/tags/tag713.xml><?xml version="1.0" encoding="utf-8"?>
<p:tagLst xmlns:a="http://schemas.openxmlformats.org/drawingml/2006/main" xmlns:r="http://schemas.openxmlformats.org/officeDocument/2006/relationships" xmlns:p="http://schemas.openxmlformats.org/presentationml/2006/main">
  <p:tag name="DVSHAPEID" val="ul6kfocnC948kq24UlDEM9"/>
</p:tagLst>
</file>

<file path=ppt/tags/tag714.xml><?xml version="1.0" encoding="utf-8"?>
<p:tagLst xmlns:a="http://schemas.openxmlformats.org/drawingml/2006/main" xmlns:r="http://schemas.openxmlformats.org/officeDocument/2006/relationships" xmlns:p="http://schemas.openxmlformats.org/presentationml/2006/main">
  <p:tag name="DVSHAPEID" val="1oesCWoIETCWdpVf3K4POA"/>
</p:tagLst>
</file>

<file path=ppt/tags/tag715.xml><?xml version="1.0" encoding="utf-8"?>
<p:tagLst xmlns:a="http://schemas.openxmlformats.org/drawingml/2006/main" xmlns:r="http://schemas.openxmlformats.org/officeDocument/2006/relationships" xmlns:p="http://schemas.openxmlformats.org/presentationml/2006/main">
  <p:tag name="DVSHAPEID" val="8QtgtCtq6bVWnBt6egzNST"/>
</p:tagLst>
</file>

<file path=ppt/tags/tag716.xml><?xml version="1.0" encoding="utf-8"?>
<p:tagLst xmlns:a="http://schemas.openxmlformats.org/drawingml/2006/main" xmlns:r="http://schemas.openxmlformats.org/officeDocument/2006/relationships" xmlns:p="http://schemas.openxmlformats.org/presentationml/2006/main">
  <p:tag name="DVSHAPEID" val="IaZ5pbv2hxVqgoZmtMfdMr"/>
</p:tagLst>
</file>

<file path=ppt/tags/tag717.xml><?xml version="1.0" encoding="utf-8"?>
<p:tagLst xmlns:a="http://schemas.openxmlformats.org/drawingml/2006/main" xmlns:r="http://schemas.openxmlformats.org/officeDocument/2006/relationships" xmlns:p="http://schemas.openxmlformats.org/presentationml/2006/main">
  <p:tag name="DVSHAPEID" val="I1hH55zXiIxCe4XIPDZsr3"/>
</p:tagLst>
</file>

<file path=ppt/tags/tag718.xml><?xml version="1.0" encoding="utf-8"?>
<p:tagLst xmlns:a="http://schemas.openxmlformats.org/drawingml/2006/main" xmlns:r="http://schemas.openxmlformats.org/officeDocument/2006/relationships" xmlns:p="http://schemas.openxmlformats.org/presentationml/2006/main">
  <p:tag name="DVSHAPEID" val="7P8xk6Smxp55fjMpMIdBmo"/>
</p:tagLst>
</file>

<file path=ppt/tags/tag719.xml><?xml version="1.0" encoding="utf-8"?>
<p:tagLst xmlns:a="http://schemas.openxmlformats.org/drawingml/2006/main" xmlns:r="http://schemas.openxmlformats.org/officeDocument/2006/relationships" xmlns:p="http://schemas.openxmlformats.org/presentationml/2006/main">
  <p:tag name="DVSHAPEID" val="JxuY8HITuPuEUrzyLt5Wb7"/>
</p:tagLst>
</file>

<file path=ppt/tags/tag72.xml><?xml version="1.0" encoding="utf-8"?>
<p:tagLst xmlns:a="http://schemas.openxmlformats.org/drawingml/2006/main" xmlns:r="http://schemas.openxmlformats.org/officeDocument/2006/relationships" xmlns:p="http://schemas.openxmlformats.org/presentationml/2006/main">
  <p:tag name="DVSHAPEID" val="KKVgiJN211Q4T2tA1Lfc0q"/>
</p:tagLst>
</file>

<file path=ppt/tags/tag720.xml><?xml version="1.0" encoding="utf-8"?>
<p:tagLst xmlns:a="http://schemas.openxmlformats.org/drawingml/2006/main" xmlns:r="http://schemas.openxmlformats.org/officeDocument/2006/relationships" xmlns:p="http://schemas.openxmlformats.org/presentationml/2006/main">
  <p:tag name="DVSHAPEID" val="jvqMS77RKHjCl7DGFjvcTn"/>
</p:tagLst>
</file>

<file path=ppt/tags/tag721.xml><?xml version="1.0" encoding="utf-8"?>
<p:tagLst xmlns:a="http://schemas.openxmlformats.org/drawingml/2006/main" xmlns:r="http://schemas.openxmlformats.org/officeDocument/2006/relationships" xmlns:p="http://schemas.openxmlformats.org/presentationml/2006/main">
  <p:tag name="DVSHAPEID" val="3EP2oXbblXcDAkYz46luNh"/>
</p:tagLst>
</file>

<file path=ppt/tags/tag722.xml><?xml version="1.0" encoding="utf-8"?>
<p:tagLst xmlns:a="http://schemas.openxmlformats.org/drawingml/2006/main" xmlns:r="http://schemas.openxmlformats.org/officeDocument/2006/relationships" xmlns:p="http://schemas.openxmlformats.org/presentationml/2006/main">
  <p:tag name="DVSHAPEID" val="kFBsolllbiJVsMXPJaGymm"/>
</p:tagLst>
</file>

<file path=ppt/tags/tag723.xml><?xml version="1.0" encoding="utf-8"?>
<p:tagLst xmlns:a="http://schemas.openxmlformats.org/drawingml/2006/main" xmlns:r="http://schemas.openxmlformats.org/officeDocument/2006/relationships" xmlns:p="http://schemas.openxmlformats.org/presentationml/2006/main">
  <p:tag name="DVSHAPEID" val="qIwiI6epRpALkaqWyPQZLT"/>
</p:tagLst>
</file>

<file path=ppt/tags/tag724.xml><?xml version="1.0" encoding="utf-8"?>
<p:tagLst xmlns:a="http://schemas.openxmlformats.org/drawingml/2006/main" xmlns:r="http://schemas.openxmlformats.org/officeDocument/2006/relationships" xmlns:p="http://schemas.openxmlformats.org/presentationml/2006/main">
  <p:tag name="DVSHAPEID" val="UESbCfmbNeVXfTV6Df6Mrj"/>
</p:tagLst>
</file>

<file path=ppt/tags/tag725.xml><?xml version="1.0" encoding="utf-8"?>
<p:tagLst xmlns:a="http://schemas.openxmlformats.org/drawingml/2006/main" xmlns:r="http://schemas.openxmlformats.org/officeDocument/2006/relationships" xmlns:p="http://schemas.openxmlformats.org/presentationml/2006/main">
  <p:tag name="DVSHAPEID" val="lHsNoNBQImAwNSpwtZ2FBl"/>
</p:tagLst>
</file>

<file path=ppt/tags/tag726.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27.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28.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29.xml><?xml version="1.0" encoding="utf-8"?>
<p:tagLst xmlns:a="http://schemas.openxmlformats.org/drawingml/2006/main" xmlns:r="http://schemas.openxmlformats.org/officeDocument/2006/relationships" xmlns:p="http://schemas.openxmlformats.org/presentationml/2006/main">
  <p:tag name="DVSHAPEID" val="SjkCWZNqin5LETuti6YgF4"/>
</p:tagLst>
</file>

<file path=ppt/tags/tag73.xml><?xml version="1.0" encoding="utf-8"?>
<p:tagLst xmlns:a="http://schemas.openxmlformats.org/drawingml/2006/main" xmlns:r="http://schemas.openxmlformats.org/officeDocument/2006/relationships" xmlns:p="http://schemas.openxmlformats.org/presentationml/2006/main">
  <p:tag name="DVSHAPEID" val="SA80dWOt6V0qAurMRsrMde"/>
</p:tagLst>
</file>

<file path=ppt/tags/tag730.xml><?xml version="1.0" encoding="utf-8"?>
<p:tagLst xmlns:a="http://schemas.openxmlformats.org/drawingml/2006/main" xmlns:r="http://schemas.openxmlformats.org/officeDocument/2006/relationships" xmlns:p="http://schemas.openxmlformats.org/presentationml/2006/main">
  <p:tag name="DVSHAPEID" val="9z7GqOoyjGmnkfTbI8FGls"/>
</p:tagLst>
</file>

<file path=ppt/tags/tag731.xml><?xml version="1.0" encoding="utf-8"?>
<p:tagLst xmlns:a="http://schemas.openxmlformats.org/drawingml/2006/main" xmlns:r="http://schemas.openxmlformats.org/officeDocument/2006/relationships" xmlns:p="http://schemas.openxmlformats.org/presentationml/2006/main">
  <p:tag name="DVSHAPEID" val="bdxythNIOY1N9LufzY1K4o"/>
</p:tagLst>
</file>

<file path=ppt/tags/tag732.xml><?xml version="1.0" encoding="utf-8"?>
<p:tagLst xmlns:a="http://schemas.openxmlformats.org/drawingml/2006/main" xmlns:r="http://schemas.openxmlformats.org/officeDocument/2006/relationships" xmlns:p="http://schemas.openxmlformats.org/presentationml/2006/main">
  <p:tag name="DVSHAPEID" val="phyez6nPAYIHnU9Sl6KASn"/>
</p:tagLst>
</file>

<file path=ppt/tags/tag733.xml><?xml version="1.0" encoding="utf-8"?>
<p:tagLst xmlns:a="http://schemas.openxmlformats.org/drawingml/2006/main" xmlns:r="http://schemas.openxmlformats.org/officeDocument/2006/relationships" xmlns:p="http://schemas.openxmlformats.org/presentationml/2006/main">
  <p:tag name="DVSHAPEID" val="lx68HtzHEBnNNfZeIHkYn2"/>
</p:tagLst>
</file>

<file path=ppt/tags/tag734.xml><?xml version="1.0" encoding="utf-8"?>
<p:tagLst xmlns:a="http://schemas.openxmlformats.org/drawingml/2006/main" xmlns:r="http://schemas.openxmlformats.org/officeDocument/2006/relationships" xmlns:p="http://schemas.openxmlformats.org/presentationml/2006/main">
  <p:tag name="DVSHAPEID" val="5rnz5HCVZtw1V18roUgTk7"/>
</p:tagLst>
</file>

<file path=ppt/tags/tag735.xml><?xml version="1.0" encoding="utf-8"?>
<p:tagLst xmlns:a="http://schemas.openxmlformats.org/drawingml/2006/main" xmlns:r="http://schemas.openxmlformats.org/officeDocument/2006/relationships" xmlns:p="http://schemas.openxmlformats.org/presentationml/2006/main">
  <p:tag name="DVSHAPEID" val="jA7TS7o3gT0jsEK7nR5JCT"/>
</p:tagLst>
</file>

<file path=ppt/tags/tag736.xml><?xml version="1.0" encoding="utf-8"?>
<p:tagLst xmlns:a="http://schemas.openxmlformats.org/drawingml/2006/main" xmlns:r="http://schemas.openxmlformats.org/officeDocument/2006/relationships" xmlns:p="http://schemas.openxmlformats.org/presentationml/2006/main">
  <p:tag name="DVSHAPEID" val="gLkY5gipIuIY7MscPuxVdD"/>
</p:tagLst>
</file>

<file path=ppt/tags/tag737.xml><?xml version="1.0" encoding="utf-8"?>
<p:tagLst xmlns:a="http://schemas.openxmlformats.org/drawingml/2006/main" xmlns:r="http://schemas.openxmlformats.org/officeDocument/2006/relationships" xmlns:p="http://schemas.openxmlformats.org/presentationml/2006/main">
  <p:tag name="DVSHAPEID" val="1CzuGgxpNBuqklzT17LQav"/>
</p:tagLst>
</file>

<file path=ppt/tags/tag738.xml><?xml version="1.0" encoding="utf-8"?>
<p:tagLst xmlns:a="http://schemas.openxmlformats.org/drawingml/2006/main" xmlns:r="http://schemas.openxmlformats.org/officeDocument/2006/relationships" xmlns:p="http://schemas.openxmlformats.org/presentationml/2006/main">
  <p:tag name="DVSHAPEID" val="LjQI3ND3V8UAv8fvDnHEo5"/>
</p:tagLst>
</file>

<file path=ppt/tags/tag739.xml><?xml version="1.0" encoding="utf-8"?>
<p:tagLst xmlns:a="http://schemas.openxmlformats.org/drawingml/2006/main" xmlns:r="http://schemas.openxmlformats.org/officeDocument/2006/relationships" xmlns:p="http://schemas.openxmlformats.org/presentationml/2006/main">
  <p:tag name="DVSHAPEID" val="rxg7yjha5WFnLLiuZ0E1G6"/>
</p:tagLst>
</file>

<file path=ppt/tags/tag74.xml><?xml version="1.0" encoding="utf-8"?>
<p:tagLst xmlns:a="http://schemas.openxmlformats.org/drawingml/2006/main" xmlns:r="http://schemas.openxmlformats.org/officeDocument/2006/relationships" xmlns:p="http://schemas.openxmlformats.org/presentationml/2006/main">
  <p:tag name="DVSHAPEID" val="1iB4eSoWduprtw4a7x67jm"/>
</p:tagLst>
</file>

<file path=ppt/tags/tag740.xml><?xml version="1.0" encoding="utf-8"?>
<p:tagLst xmlns:a="http://schemas.openxmlformats.org/drawingml/2006/main" xmlns:r="http://schemas.openxmlformats.org/officeDocument/2006/relationships" xmlns:p="http://schemas.openxmlformats.org/presentationml/2006/main">
  <p:tag name="DVSHAPEID" val="wVS4Tg3XKhVGRjsWekMK3X"/>
</p:tagLst>
</file>

<file path=ppt/tags/tag741.xml><?xml version="1.0" encoding="utf-8"?>
<p:tagLst xmlns:a="http://schemas.openxmlformats.org/drawingml/2006/main" xmlns:r="http://schemas.openxmlformats.org/officeDocument/2006/relationships" xmlns:p="http://schemas.openxmlformats.org/presentationml/2006/main">
  <p:tag name="DVSHAPEID" val="qmFgylXpVM4UjEO18FDsLL"/>
</p:tagLst>
</file>

<file path=ppt/tags/tag742.xml><?xml version="1.0" encoding="utf-8"?>
<p:tagLst xmlns:a="http://schemas.openxmlformats.org/drawingml/2006/main" xmlns:r="http://schemas.openxmlformats.org/officeDocument/2006/relationships" xmlns:p="http://schemas.openxmlformats.org/presentationml/2006/main">
  <p:tag name="DVSHAPEID" val="YzpMmWu8icEWmo4ubESeNk"/>
</p:tagLst>
</file>

<file path=ppt/tags/tag743.xml><?xml version="1.0" encoding="utf-8"?>
<p:tagLst xmlns:a="http://schemas.openxmlformats.org/drawingml/2006/main" xmlns:r="http://schemas.openxmlformats.org/officeDocument/2006/relationships" xmlns:p="http://schemas.openxmlformats.org/presentationml/2006/main">
  <p:tag name="DVSHAPEID" val="Ume8IaWvtIDEo6RLZ1UNuR"/>
</p:tagLst>
</file>

<file path=ppt/tags/tag744.xml><?xml version="1.0" encoding="utf-8"?>
<p:tagLst xmlns:a="http://schemas.openxmlformats.org/drawingml/2006/main" xmlns:r="http://schemas.openxmlformats.org/officeDocument/2006/relationships" xmlns:p="http://schemas.openxmlformats.org/presentationml/2006/main">
  <p:tag name="DVSHAPEID" val="rLsdxdZSfEa9FPmlb6njYt"/>
</p:tagLst>
</file>

<file path=ppt/tags/tag745.xml><?xml version="1.0" encoding="utf-8"?>
<p:tagLst xmlns:a="http://schemas.openxmlformats.org/drawingml/2006/main" xmlns:r="http://schemas.openxmlformats.org/officeDocument/2006/relationships" xmlns:p="http://schemas.openxmlformats.org/presentationml/2006/main">
  <p:tag name="DVSHAPEID" val="tZ7P455wERK72lZBjAfhnM"/>
</p:tagLst>
</file>

<file path=ppt/tags/tag746.xml><?xml version="1.0" encoding="utf-8"?>
<p:tagLst xmlns:a="http://schemas.openxmlformats.org/drawingml/2006/main" xmlns:r="http://schemas.openxmlformats.org/officeDocument/2006/relationships" xmlns:p="http://schemas.openxmlformats.org/presentationml/2006/main">
  <p:tag name="DVSHAPEID" val="E5bZSBHI33GYis5H9TNI0i"/>
</p:tagLst>
</file>

<file path=ppt/tags/tag747.xml><?xml version="1.0" encoding="utf-8"?>
<p:tagLst xmlns:a="http://schemas.openxmlformats.org/drawingml/2006/main" xmlns:r="http://schemas.openxmlformats.org/officeDocument/2006/relationships" xmlns:p="http://schemas.openxmlformats.org/presentationml/2006/main">
  <p:tag name="DVSHAPEID" val="6AJ2WSbjSCanb5iwPORfGH"/>
</p:tagLst>
</file>

<file path=ppt/tags/tag748.xml><?xml version="1.0" encoding="utf-8"?>
<p:tagLst xmlns:a="http://schemas.openxmlformats.org/drawingml/2006/main" xmlns:r="http://schemas.openxmlformats.org/officeDocument/2006/relationships" xmlns:p="http://schemas.openxmlformats.org/presentationml/2006/main">
  <p:tag name="DVSHAPEID" val="pILlLNp5WuJru9WJs0FSTo"/>
</p:tagLst>
</file>

<file path=ppt/tags/tag749.xml><?xml version="1.0" encoding="utf-8"?>
<p:tagLst xmlns:a="http://schemas.openxmlformats.org/drawingml/2006/main" xmlns:r="http://schemas.openxmlformats.org/officeDocument/2006/relationships" xmlns:p="http://schemas.openxmlformats.org/presentationml/2006/main">
  <p:tag name="DVSHAPEID" val="W2WoNbHjTmyoa0hB7nUNFG"/>
</p:tagLst>
</file>

<file path=ppt/tags/tag75.xml><?xml version="1.0" encoding="utf-8"?>
<p:tagLst xmlns:a="http://schemas.openxmlformats.org/drawingml/2006/main" xmlns:r="http://schemas.openxmlformats.org/officeDocument/2006/relationships" xmlns:p="http://schemas.openxmlformats.org/presentationml/2006/main">
  <p:tag name="DVSHAPEID" val="OnNBdVGxR5bEyQo8HW59Hw"/>
</p:tagLst>
</file>

<file path=ppt/tags/tag750.xml><?xml version="1.0" encoding="utf-8"?>
<p:tagLst xmlns:a="http://schemas.openxmlformats.org/drawingml/2006/main" xmlns:r="http://schemas.openxmlformats.org/officeDocument/2006/relationships" xmlns:p="http://schemas.openxmlformats.org/presentationml/2006/main">
  <p:tag name="DVSHAPEID" val="z2ddzkxLTGlReiBBMOZFcx"/>
</p:tagLst>
</file>

<file path=ppt/tags/tag751.xml><?xml version="1.0" encoding="utf-8"?>
<p:tagLst xmlns:a="http://schemas.openxmlformats.org/drawingml/2006/main" xmlns:r="http://schemas.openxmlformats.org/officeDocument/2006/relationships" xmlns:p="http://schemas.openxmlformats.org/presentationml/2006/main">
  <p:tag name="DVSHAPEID" val="CWEsMwDUaXWsnNiXzAKnqK"/>
</p:tagLst>
</file>

<file path=ppt/tags/tag752.xml><?xml version="1.0" encoding="utf-8"?>
<p:tagLst xmlns:a="http://schemas.openxmlformats.org/drawingml/2006/main" xmlns:r="http://schemas.openxmlformats.org/officeDocument/2006/relationships" xmlns:p="http://schemas.openxmlformats.org/presentationml/2006/main">
  <p:tag name="DVSHAPEID" val="CB7OJNHNYV42qhz6y18Zvn"/>
</p:tagLst>
</file>

<file path=ppt/tags/tag753.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54.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55.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56.xml><?xml version="1.0" encoding="utf-8"?>
<p:tagLst xmlns:a="http://schemas.openxmlformats.org/drawingml/2006/main" xmlns:r="http://schemas.openxmlformats.org/officeDocument/2006/relationships" xmlns:p="http://schemas.openxmlformats.org/presentationml/2006/main">
  <p:tag name="DVSHAPEID" val="PSsfxFNIPCnBeW7IaQiad0"/>
</p:tagLst>
</file>

<file path=ppt/tags/tag757.xml><?xml version="1.0" encoding="utf-8"?>
<p:tagLst xmlns:a="http://schemas.openxmlformats.org/drawingml/2006/main" xmlns:r="http://schemas.openxmlformats.org/officeDocument/2006/relationships" xmlns:p="http://schemas.openxmlformats.org/presentationml/2006/main">
  <p:tag name="DVSHAPEID" val="qPq0wXpkk7UQBFibTH7B3Y"/>
</p:tagLst>
</file>

<file path=ppt/tags/tag758.xml><?xml version="1.0" encoding="utf-8"?>
<p:tagLst xmlns:a="http://schemas.openxmlformats.org/drawingml/2006/main" xmlns:r="http://schemas.openxmlformats.org/officeDocument/2006/relationships" xmlns:p="http://schemas.openxmlformats.org/presentationml/2006/main">
  <p:tag name="DVSHAPEID" val="KHEemHG7T6IOsDPx9Pjuif"/>
</p:tagLst>
</file>

<file path=ppt/tags/tag759.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6.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60.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61.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62.xml><?xml version="1.0" encoding="utf-8"?>
<p:tagLst xmlns:a="http://schemas.openxmlformats.org/drawingml/2006/main" xmlns:r="http://schemas.openxmlformats.org/officeDocument/2006/relationships" xmlns:p="http://schemas.openxmlformats.org/presentationml/2006/main">
  <p:tag name="DVSHAPEID" val="dSNNRoEu76Am883tH9JV1C"/>
</p:tagLst>
</file>

<file path=ppt/tags/tag763.xml><?xml version="1.0" encoding="utf-8"?>
<p:tagLst xmlns:a="http://schemas.openxmlformats.org/drawingml/2006/main" xmlns:r="http://schemas.openxmlformats.org/officeDocument/2006/relationships" xmlns:p="http://schemas.openxmlformats.org/presentationml/2006/main">
  <p:tag name="DVSHAPEID" val="gvDAkNctiE4ONCH9HsovPR"/>
</p:tagLst>
</file>

<file path=ppt/tags/tag764.xml><?xml version="1.0" encoding="utf-8"?>
<p:tagLst xmlns:a="http://schemas.openxmlformats.org/drawingml/2006/main" xmlns:r="http://schemas.openxmlformats.org/officeDocument/2006/relationships" xmlns:p="http://schemas.openxmlformats.org/presentationml/2006/main">
  <p:tag name="DVSHAPEID" val="8y5eWKqWCLnACiag3QiENV"/>
</p:tagLst>
</file>

<file path=ppt/tags/tag765.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66.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67.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68.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769.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77.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70.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771.xml><?xml version="1.0" encoding="utf-8"?>
<p:tagLst xmlns:a="http://schemas.openxmlformats.org/drawingml/2006/main" xmlns:r="http://schemas.openxmlformats.org/officeDocument/2006/relationships" xmlns:p="http://schemas.openxmlformats.org/presentationml/2006/main">
  <p:tag name="DVSHAPEID" val="jvqMS77RKHjCl7DGFjvcTn"/>
</p:tagLst>
</file>

<file path=ppt/tags/tag772.xml><?xml version="1.0" encoding="utf-8"?>
<p:tagLst xmlns:a="http://schemas.openxmlformats.org/drawingml/2006/main" xmlns:r="http://schemas.openxmlformats.org/officeDocument/2006/relationships" xmlns:p="http://schemas.openxmlformats.org/presentationml/2006/main">
  <p:tag name="DVSHAPEID" val="3EP2oXbblXcDAkYz46luNh"/>
</p:tagLst>
</file>

<file path=ppt/tags/tag773.xml><?xml version="1.0" encoding="utf-8"?>
<p:tagLst xmlns:a="http://schemas.openxmlformats.org/drawingml/2006/main" xmlns:r="http://schemas.openxmlformats.org/officeDocument/2006/relationships" xmlns:p="http://schemas.openxmlformats.org/presentationml/2006/main">
  <p:tag name="DVSHAPEID" val="kFBsolllbiJVsMXPJaGymm"/>
</p:tagLst>
</file>

<file path=ppt/tags/tag774.xml><?xml version="1.0" encoding="utf-8"?>
<p:tagLst xmlns:a="http://schemas.openxmlformats.org/drawingml/2006/main" xmlns:r="http://schemas.openxmlformats.org/officeDocument/2006/relationships" xmlns:p="http://schemas.openxmlformats.org/presentationml/2006/main">
  <p:tag name="DVSHAPEID" val="PSsfxFNIPCnBeW7IaQiad0"/>
</p:tagLst>
</file>

<file path=ppt/tags/tag775.xml><?xml version="1.0" encoding="utf-8"?>
<p:tagLst xmlns:a="http://schemas.openxmlformats.org/drawingml/2006/main" xmlns:r="http://schemas.openxmlformats.org/officeDocument/2006/relationships" xmlns:p="http://schemas.openxmlformats.org/presentationml/2006/main">
  <p:tag name="DVSHAPEID" val="qPq0wXpkk7UQBFibTH7B3Y"/>
</p:tagLst>
</file>

<file path=ppt/tags/tag776.xml><?xml version="1.0" encoding="utf-8"?>
<p:tagLst xmlns:a="http://schemas.openxmlformats.org/drawingml/2006/main" xmlns:r="http://schemas.openxmlformats.org/officeDocument/2006/relationships" xmlns:p="http://schemas.openxmlformats.org/presentationml/2006/main">
  <p:tag name="DVSHAPEID" val="KHEemHG7T6IOsDPx9Pjuif"/>
</p:tagLst>
</file>

<file path=ppt/tags/tag777.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78.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79.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8.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80.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81.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82.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9.xml><?xml version="1.0" encoding="utf-8"?>
<p:tagLst xmlns:a="http://schemas.openxmlformats.org/drawingml/2006/main" xmlns:r="http://schemas.openxmlformats.org/officeDocument/2006/relationships" xmlns:p="http://schemas.openxmlformats.org/presentationml/2006/main">
  <p:tag name="DVSHAPEID" val="0aRHAEFVX736px2nJBa0PB"/>
</p:tagLst>
</file>

<file path=ppt/tags/tag8.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80.xml><?xml version="1.0" encoding="utf-8"?>
<p:tagLst xmlns:a="http://schemas.openxmlformats.org/drawingml/2006/main" xmlns:r="http://schemas.openxmlformats.org/officeDocument/2006/relationships" xmlns:p="http://schemas.openxmlformats.org/presentationml/2006/main">
  <p:tag name="DVSHAPEID" val="cdVN8mkyAeX4jyOb6GMuYT"/>
</p:tagLst>
</file>

<file path=ppt/tags/tag81.xml><?xml version="1.0" encoding="utf-8"?>
<p:tagLst xmlns:a="http://schemas.openxmlformats.org/drawingml/2006/main" xmlns:r="http://schemas.openxmlformats.org/officeDocument/2006/relationships" xmlns:p="http://schemas.openxmlformats.org/presentationml/2006/main">
  <p:tag name="DVSHAPEID" val="CJ4lnU7gbeZpYELMvjApxP"/>
</p:tagLst>
</file>

<file path=ppt/tags/tag82.xml><?xml version="1.0" encoding="utf-8"?>
<p:tagLst xmlns:a="http://schemas.openxmlformats.org/drawingml/2006/main" xmlns:r="http://schemas.openxmlformats.org/officeDocument/2006/relationships" xmlns:p="http://schemas.openxmlformats.org/presentationml/2006/main">
  <p:tag name="DVSHAPEID" val="9ldtzxuudlCiAcINYqqj2J"/>
</p:tagLst>
</file>

<file path=ppt/tags/tag83.xml><?xml version="1.0" encoding="utf-8"?>
<p:tagLst xmlns:a="http://schemas.openxmlformats.org/drawingml/2006/main" xmlns:r="http://schemas.openxmlformats.org/officeDocument/2006/relationships" xmlns:p="http://schemas.openxmlformats.org/presentationml/2006/main">
  <p:tag name="DVSHAPEID" val="5TzapjatTzmNAJ7TkzMH0D"/>
</p:tagLst>
</file>

<file path=ppt/tags/tag84.xml><?xml version="1.0" encoding="utf-8"?>
<p:tagLst xmlns:a="http://schemas.openxmlformats.org/drawingml/2006/main" xmlns:r="http://schemas.openxmlformats.org/officeDocument/2006/relationships" xmlns:p="http://schemas.openxmlformats.org/presentationml/2006/main">
  <p:tag name="DVSHAPEID" val="NG3z4IkaYdMpgjUp7ajKr3"/>
</p:tagLst>
</file>

<file path=ppt/tags/tag85.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86.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87.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88.xml><?xml version="1.0" encoding="utf-8"?>
<p:tagLst xmlns:a="http://schemas.openxmlformats.org/drawingml/2006/main" xmlns:r="http://schemas.openxmlformats.org/officeDocument/2006/relationships" xmlns:p="http://schemas.openxmlformats.org/presentationml/2006/main">
  <p:tag name="DVSHAPEID" val="em9QTapVCstyuDAYCbFwFt"/>
</p:tagLst>
</file>

<file path=ppt/tags/tag89.xml><?xml version="1.0" encoding="utf-8"?>
<p:tagLst xmlns:a="http://schemas.openxmlformats.org/drawingml/2006/main" xmlns:r="http://schemas.openxmlformats.org/officeDocument/2006/relationships" xmlns:p="http://schemas.openxmlformats.org/presentationml/2006/main">
  <p:tag name="DVSHAPEID" val="hXuvya7VJJvcAQQsoKrF50"/>
</p:tagLst>
</file>

<file path=ppt/tags/tag9.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90.xml><?xml version="1.0" encoding="utf-8"?>
<p:tagLst xmlns:a="http://schemas.openxmlformats.org/drawingml/2006/main" xmlns:r="http://schemas.openxmlformats.org/officeDocument/2006/relationships" xmlns:p="http://schemas.openxmlformats.org/presentationml/2006/main">
  <p:tag name="DVSHAPEID" val="jdXSh7xdgpOL5cmnCeNHJK"/>
</p:tagLst>
</file>

<file path=ppt/tags/tag91.xml><?xml version="1.0" encoding="utf-8"?>
<p:tagLst xmlns:a="http://schemas.openxmlformats.org/drawingml/2006/main" xmlns:r="http://schemas.openxmlformats.org/officeDocument/2006/relationships" xmlns:p="http://schemas.openxmlformats.org/presentationml/2006/main">
  <p:tag name="DVSHAPEID" val="3h3J89NV4ZnhDgyFTZnvs6"/>
</p:tagLst>
</file>

<file path=ppt/tags/tag92.xml><?xml version="1.0" encoding="utf-8"?>
<p:tagLst xmlns:a="http://schemas.openxmlformats.org/drawingml/2006/main" xmlns:r="http://schemas.openxmlformats.org/officeDocument/2006/relationships" xmlns:p="http://schemas.openxmlformats.org/presentationml/2006/main">
  <p:tag name="DVSHAPEID" val="oPLD508dRogzaFPxZoqlkO"/>
</p:tagLst>
</file>

<file path=ppt/tags/tag93.xml><?xml version="1.0" encoding="utf-8"?>
<p:tagLst xmlns:a="http://schemas.openxmlformats.org/drawingml/2006/main" xmlns:r="http://schemas.openxmlformats.org/officeDocument/2006/relationships" xmlns:p="http://schemas.openxmlformats.org/presentationml/2006/main">
  <p:tag name="DVSHAPEID" val="oNz5PWlNjdhXSeYu3MNR8Y"/>
</p:tagLst>
</file>

<file path=ppt/tags/tag94.xml><?xml version="1.0" encoding="utf-8"?>
<p:tagLst xmlns:a="http://schemas.openxmlformats.org/drawingml/2006/main" xmlns:r="http://schemas.openxmlformats.org/officeDocument/2006/relationships" xmlns:p="http://schemas.openxmlformats.org/presentationml/2006/main">
  <p:tag name="DVSHAPEID" val="046SQl0Z57LArX40bbS353"/>
</p:tagLst>
</file>

<file path=ppt/tags/tag95.xml><?xml version="1.0" encoding="utf-8"?>
<p:tagLst xmlns:a="http://schemas.openxmlformats.org/drawingml/2006/main" xmlns:r="http://schemas.openxmlformats.org/officeDocument/2006/relationships" xmlns:p="http://schemas.openxmlformats.org/presentationml/2006/main">
  <p:tag name="DVSHAPEID" val="hcMBzukDytGpNuZW6ZNj8a"/>
</p:tagLst>
</file>

<file path=ppt/tags/tag96.xml><?xml version="1.0" encoding="utf-8"?>
<p:tagLst xmlns:a="http://schemas.openxmlformats.org/drawingml/2006/main" xmlns:r="http://schemas.openxmlformats.org/officeDocument/2006/relationships" xmlns:p="http://schemas.openxmlformats.org/presentationml/2006/main">
  <p:tag name="DVSHAPEID" val="biN0q3BBZ4TWMT5fMwFrzi"/>
</p:tagLst>
</file>

<file path=ppt/tags/tag97.xml><?xml version="1.0" encoding="utf-8"?>
<p:tagLst xmlns:a="http://schemas.openxmlformats.org/drawingml/2006/main" xmlns:r="http://schemas.openxmlformats.org/officeDocument/2006/relationships" xmlns:p="http://schemas.openxmlformats.org/presentationml/2006/main">
  <p:tag name="DVSHAPEID" val="U19z0e5SgMV70uNy3g2WtB"/>
</p:tagLst>
</file>

<file path=ppt/tags/tag98.xml><?xml version="1.0" encoding="utf-8"?>
<p:tagLst xmlns:a="http://schemas.openxmlformats.org/drawingml/2006/main" xmlns:r="http://schemas.openxmlformats.org/officeDocument/2006/relationships" xmlns:p="http://schemas.openxmlformats.org/presentationml/2006/main">
  <p:tag name="DVSHAPEID" val="wQI5RQchDGBToLQR2nv6O6"/>
</p:tagLst>
</file>

<file path=ppt/tags/tag99.xml><?xml version="1.0" encoding="utf-8"?>
<p:tagLst xmlns:a="http://schemas.openxmlformats.org/drawingml/2006/main" xmlns:r="http://schemas.openxmlformats.org/officeDocument/2006/relationships" xmlns:p="http://schemas.openxmlformats.org/presentationml/2006/main">
  <p:tag name="DVSHAPEID" val="1FSBrdsppCOiviRVneFZ8e"/>
</p:tagLst>
</file>

<file path=ppt/theme/theme1.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efault Theme">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U_Template 2003v5_engl">
  <a:themeElements>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2_U_Template 2003v5_engl">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2_Textured">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8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3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8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U_Template 2003v5_engl">
  <a:themeElements>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1_U_Template 2003v5_eng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1_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1_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6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9.xml><?xml version="1.0" encoding="utf-8"?>
<a:theme xmlns:a="http://schemas.openxmlformats.org/drawingml/2006/main" name="1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9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8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9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3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4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0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2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28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29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3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3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1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3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1_***26feb12-i0gtl2012-preferred">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1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33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34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1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18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19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20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2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3.xml><?xml version="1.0" encoding="utf-8"?>
<a:theme xmlns:a="http://schemas.openxmlformats.org/drawingml/2006/main" name="2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2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37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3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2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2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2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2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3.xml><?xml version="1.0" encoding="utf-8"?>
<a:theme xmlns:a="http://schemas.openxmlformats.org/drawingml/2006/main" name="Basic-template-i0jhhsb-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126651</TotalTime>
  <Words>461</Words>
  <Application>Microsoft Macintosh PowerPoint</Application>
  <PresentationFormat>Letter Paper (8.5x11 in)</PresentationFormat>
  <Paragraphs>98</Paragraphs>
  <Slides>11</Slides>
  <Notes>3</Notes>
  <HiddenSlides>0</HiddenSlides>
  <MMClips>0</MMClips>
  <ScaleCrop>false</ScaleCrop>
  <HeadingPairs>
    <vt:vector size="8" baseType="variant">
      <vt:variant>
        <vt:lpstr>Fonts Used</vt:lpstr>
      </vt:variant>
      <vt:variant>
        <vt:i4>12</vt:i4>
      </vt:variant>
      <vt:variant>
        <vt:lpstr>Theme</vt:lpstr>
      </vt:variant>
      <vt:variant>
        <vt:i4>83</vt:i4>
      </vt:variant>
      <vt:variant>
        <vt:lpstr>Embedded OLE Servers</vt:lpstr>
      </vt:variant>
      <vt:variant>
        <vt:i4>2</vt:i4>
      </vt:variant>
      <vt:variant>
        <vt:lpstr>Slide Titles</vt:lpstr>
      </vt:variant>
      <vt:variant>
        <vt:i4>11</vt:i4>
      </vt:variant>
    </vt:vector>
  </HeadingPairs>
  <TitlesOfParts>
    <vt:vector size="108" baseType="lpstr">
      <vt:lpstr>Arial</vt:lpstr>
      <vt:lpstr>Calibri</vt:lpstr>
      <vt:lpstr>Courier New</vt:lpstr>
      <vt:lpstr>Helvetica</vt:lpstr>
      <vt:lpstr>Helvetica Neue</vt:lpstr>
      <vt:lpstr>High Tower Text</vt:lpstr>
      <vt:lpstr>ITC Officina Sans Book</vt:lpstr>
      <vt:lpstr>Lucida Grande</vt:lpstr>
      <vt:lpstr>Symbol</vt:lpstr>
      <vt:lpstr>Tahoma</vt:lpstr>
      <vt:lpstr>Times New Roman</vt:lpstr>
      <vt:lpstr>Wingdings</vt:lpstr>
      <vt:lpstr>6_Default Design</vt:lpstr>
      <vt:lpstr>1_new</vt:lpstr>
      <vt:lpstr>template</vt:lpstr>
      <vt:lpstr>3_cbb752_11apr10</vt:lpstr>
      <vt:lpstr>7_Default Design</vt:lpstr>
      <vt:lpstr>10_Default Design</vt:lpstr>
      <vt:lpstr>1_template</vt:lpstr>
      <vt:lpstr>2_template</vt:lpstr>
      <vt:lpstr>3_template</vt:lpstr>
      <vt:lpstr>4_template</vt:lpstr>
      <vt:lpstr>5_template</vt:lpstr>
      <vt:lpstr>Default Theme</vt:lpstr>
      <vt:lpstr>Custom Design</vt:lpstr>
      <vt:lpstr>3_Default Design</vt:lpstr>
      <vt:lpstr>4_Default Design</vt:lpstr>
      <vt:lpstr>5_Default Design</vt:lpstr>
      <vt:lpstr>2_U_Template 2003v5_engl</vt:lpstr>
      <vt:lpstr>2_Textured</vt:lpstr>
      <vt:lpstr>18_Default Design</vt:lpstr>
      <vt:lpstr>9_Default Design</vt:lpstr>
      <vt:lpstr>13_Default Design</vt:lpstr>
      <vt:lpstr>11_Default Design</vt:lpstr>
      <vt:lpstr>8_Default Design</vt:lpstr>
      <vt:lpstr>2_new</vt:lpstr>
      <vt:lpstr>6_template</vt:lpstr>
      <vt:lpstr>1_Default Design</vt:lpstr>
      <vt:lpstr>4_cbb752_11apr10</vt:lpstr>
      <vt:lpstr>12_Default Design</vt:lpstr>
      <vt:lpstr>38_Default Design</vt:lpstr>
      <vt:lpstr>14_Default Design</vt:lpstr>
      <vt:lpstr>1_U_Template 2003v5_engl</vt:lpstr>
      <vt:lpstr>15_Default Design</vt:lpstr>
      <vt:lpstr>16_Default Design</vt:lpstr>
      <vt:lpstr>1_Custom Design</vt:lpstr>
      <vt:lpstr>Blank Presentation</vt:lpstr>
      <vt:lpstr>Office Theme</vt:lpstr>
      <vt:lpstr>Default Design</vt:lpstr>
      <vt:lpstr>2_Office Theme</vt:lpstr>
      <vt:lpstr>17_Default Design</vt:lpstr>
      <vt:lpstr>19_Default Design</vt:lpstr>
      <vt:lpstr>7_template</vt:lpstr>
      <vt:lpstr>20_Default Design</vt:lpstr>
      <vt:lpstr>8_template</vt:lpstr>
      <vt:lpstr>9_template</vt:lpstr>
      <vt:lpstr>23_Default Design</vt:lpstr>
      <vt:lpstr>21_Default Design</vt:lpstr>
      <vt:lpstr>22_Default Design</vt:lpstr>
      <vt:lpstr>24_Default Design</vt:lpstr>
      <vt:lpstr>25_Default Design</vt:lpstr>
      <vt:lpstr>10_template</vt:lpstr>
      <vt:lpstr>11_template</vt:lpstr>
      <vt:lpstr>26_Default Design</vt:lpstr>
      <vt:lpstr>27_Default Design</vt:lpstr>
      <vt:lpstr>12_template</vt:lpstr>
      <vt:lpstr>28_Default Design</vt:lpstr>
      <vt:lpstr>29_Default Design</vt:lpstr>
      <vt:lpstr>13_template</vt:lpstr>
      <vt:lpstr>14_template</vt:lpstr>
      <vt:lpstr>30_Default Design</vt:lpstr>
      <vt:lpstr>31_Default Design</vt:lpstr>
      <vt:lpstr>15_template</vt:lpstr>
      <vt:lpstr>32_Default Design</vt:lpstr>
      <vt:lpstr>1_***26feb12-i0gtl2012-preferred</vt:lpstr>
      <vt:lpstr>16_template</vt:lpstr>
      <vt:lpstr>33_Default Design</vt:lpstr>
      <vt:lpstr>34_Default Design</vt:lpstr>
      <vt:lpstr>17_template</vt:lpstr>
      <vt:lpstr>18_template</vt:lpstr>
      <vt:lpstr>19_template</vt:lpstr>
      <vt:lpstr>20_template</vt:lpstr>
      <vt:lpstr>21_template</vt:lpstr>
      <vt:lpstr>10_Office Theme</vt:lpstr>
      <vt:lpstr>22_template</vt:lpstr>
      <vt:lpstr>23_template</vt:lpstr>
      <vt:lpstr>37_Default Design</vt:lpstr>
      <vt:lpstr>35_Default Design</vt:lpstr>
      <vt:lpstr>24_template</vt:lpstr>
      <vt:lpstr>25_template</vt:lpstr>
      <vt:lpstr>26_template</vt:lpstr>
      <vt:lpstr>27_template</vt:lpstr>
      <vt:lpstr>1_Office Theme</vt:lpstr>
      <vt:lpstr>11_Office Theme</vt:lpstr>
      <vt:lpstr>Basic-template-i0jhhsb-20160605</vt:lpstr>
      <vt:lpstr>Image</vt:lpstr>
      <vt:lpstr>Equation</vt:lpstr>
      <vt:lpstr>PowerPoint Presentation</vt:lpstr>
      <vt:lpstr>1000G SV  (Pilot, Phase I &amp; III)</vt:lpstr>
      <vt:lpstr>PowerPoint Presentation</vt:lpstr>
      <vt:lpstr>PowerPoint Presentation</vt:lpstr>
      <vt:lpstr>PowerPoint Presentation</vt:lpstr>
      <vt:lpstr>Phase 3: Median Autosomal Variant Sites Per Genome</vt:lpstr>
      <vt:lpstr>Different Approaches Work Differently on Different Events</vt:lpstr>
      <vt:lpstr>Updating the SV Numbers with Most Current Technology (PacBio HiFi)</vt:lpstr>
      <vt:lpstr>PCAWG summary</vt:lpstr>
      <vt:lpstr>PowerPoint Presentation</vt:lpstr>
      <vt:lpstr>PowerPoint Presentation</vt:lpstr>
    </vt:vector>
  </TitlesOfParts>
  <Company>Yale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Gerstein, Mark</cp:lastModifiedBy>
  <cp:revision>2120</cp:revision>
  <cp:lastPrinted>2014-08-18T04:29:34Z</cp:lastPrinted>
  <dcterms:created xsi:type="dcterms:W3CDTF">2010-09-06T09:08:38Z</dcterms:created>
  <dcterms:modified xsi:type="dcterms:W3CDTF">2023-02-11T20:54:28Z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false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y fmtid="{D5CDD505-2E9C-101B-9397-08002B2CF9AE}" pid="22" name="Google.Documents.Tracking">
    <vt:lpwstr>true</vt:lpwstr>
  </property>
  <property fmtid="{D5CDD505-2E9C-101B-9397-08002B2CF9AE}" pid="23" name="Google.Documents.DocumentId">
    <vt:lpwstr>1Ek-17Pv72hYtODFYBrTdtjepGAwqaAfgfBznzdfhS-A</vt:lpwstr>
  </property>
  <property fmtid="{D5CDD505-2E9C-101B-9397-08002B2CF9AE}" pid="24" name="Google.Documents.RevisionId">
    <vt:lpwstr>04373787564666993359</vt:lpwstr>
  </property>
  <property fmtid="{D5CDD505-2E9C-101B-9397-08002B2CF9AE}" pid="25" name="Google.Documents.PluginVersion">
    <vt:lpwstr>2.0.2662.553</vt:lpwstr>
  </property>
  <property fmtid="{D5CDD505-2E9C-101B-9397-08002B2CF9AE}" pid="26" name="Google.Documents.MergeIncapabilityFlags">
    <vt:i4>0</vt:i4>
  </property>
</Properties>
</file>