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2.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53.xml" ContentType="application/vnd.openxmlformats-officedocument.theme+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54.xml" ContentType="application/vnd.openxmlformats-officedocument.them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55.xml" ContentType="application/vnd.openxmlformats-officedocument.theme+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56.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57.xml" ContentType="application/vnd.openxmlformats-officedocument.theme+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58.xml" ContentType="application/vnd.openxmlformats-officedocument.theme+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59.xml" ContentType="application/vnd.openxmlformats-officedocument.theme+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0.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61.xml" ContentType="application/vnd.openxmlformats-officedocument.theme+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2.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63.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64.xml" ContentType="application/vnd.openxmlformats-officedocument.theme+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5.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67.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theme/theme68.xml" ContentType="application/vnd.openxmlformats-officedocument.theme+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69.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theme/theme70.xml" ContentType="application/vnd.openxmlformats-officedocument.theme+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theme/theme71.xml" ContentType="application/vnd.openxmlformats-officedocument.theme+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theme/theme72.xml" ContentType="application/vnd.openxmlformats-officedocument.theme+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theme/theme73.xml" ContentType="application/vnd.openxmlformats-officedocument.theme+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theme/theme74.xml" ContentType="application/vnd.openxmlformats-officedocument.theme+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theme/theme75.xml" ContentType="application/vnd.openxmlformats-officedocument.theme+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theme/theme76.xml" ContentType="application/vnd.openxmlformats-officedocument.theme+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theme/theme77.xml" ContentType="application/vnd.openxmlformats-officedocument.theme+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theme/theme78.xml" ContentType="application/vnd.openxmlformats-officedocument.theme+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theme/theme79.xml" ContentType="application/vnd.openxmlformats-officedocument.theme+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theme/theme80.xml" ContentType="application/vnd.openxmlformats-officedocument.theme+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theme/theme81.xml" ContentType="application/vnd.openxmlformats-officedocument.theme+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theme/theme82.xml" ContentType="application/vnd.openxmlformats-officedocument.theme+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theme/theme83.xml" ContentType="application/vnd.openxmlformats-officedocument.theme+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theme/theme84.xml" ContentType="application/vnd.openxmlformats-officedocument.theme+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theme/theme85.xml" ContentType="application/vnd.openxmlformats-officedocument.theme+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heme/theme86.xml" ContentType="application/vnd.openxmlformats-officedocument.theme+xml"/>
  <Override PartName="/ppt/theme/theme8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87" r:id="rId58"/>
    <p:sldMasterId id="2147527201" r:id="rId59"/>
    <p:sldMasterId id="2147527215" r:id="rId60"/>
    <p:sldMasterId id="2147527229" r:id="rId61"/>
    <p:sldMasterId id="2147527243" r:id="rId62"/>
    <p:sldMasterId id="2147527257" r:id="rId63"/>
    <p:sldMasterId id="2147527273" r:id="rId64"/>
    <p:sldMasterId id="2147527299" r:id="rId65"/>
    <p:sldMasterId id="2147527445" r:id="rId66"/>
    <p:sldMasterId id="2147527459" r:id="rId67"/>
    <p:sldMasterId id="2147527483" r:id="rId68"/>
    <p:sldMasterId id="2147527509" r:id="rId69"/>
    <p:sldMasterId id="2147527560" r:id="rId70"/>
    <p:sldMasterId id="2147527574" r:id="rId71"/>
    <p:sldMasterId id="2147527588" r:id="rId72"/>
    <p:sldMasterId id="2147527614" r:id="rId73"/>
    <p:sldMasterId id="2147527628" r:id="rId74"/>
    <p:sldMasterId id="2147527680" r:id="rId75"/>
    <p:sldMasterId id="2147549016" r:id="rId76"/>
    <p:sldMasterId id="2147549030" r:id="rId77"/>
    <p:sldMasterId id="2147549044" r:id="rId78"/>
    <p:sldMasterId id="2147549068" r:id="rId79"/>
    <p:sldMasterId id="2147549095" r:id="rId80"/>
    <p:sldMasterId id="2147549121" r:id="rId81"/>
    <p:sldMasterId id="2147549171" r:id="rId82"/>
    <p:sldMasterId id="2147549201" r:id="rId83"/>
    <p:sldMasterId id="2147549214" r:id="rId84"/>
    <p:sldMasterId id="2147549227" r:id="rId85"/>
  </p:sldMasterIdLst>
  <p:notesMasterIdLst>
    <p:notesMasterId r:id="rId109"/>
  </p:notesMasterIdLst>
  <p:handoutMasterIdLst>
    <p:handoutMasterId r:id="rId110"/>
  </p:handoutMasterIdLst>
  <p:sldIdLst>
    <p:sldId id="6139" r:id="rId86"/>
    <p:sldId id="6146" r:id="rId87"/>
    <p:sldId id="5982" r:id="rId88"/>
    <p:sldId id="6147" r:id="rId89"/>
    <p:sldId id="6140" r:id="rId90"/>
    <p:sldId id="6141" r:id="rId91"/>
    <p:sldId id="5965" r:id="rId92"/>
    <p:sldId id="5983" r:id="rId93"/>
    <p:sldId id="6132" r:id="rId94"/>
    <p:sldId id="5986" r:id="rId95"/>
    <p:sldId id="5962" r:id="rId96"/>
    <p:sldId id="6123" r:id="rId97"/>
    <p:sldId id="6125" r:id="rId98"/>
    <p:sldId id="5987" r:id="rId99"/>
    <p:sldId id="6103" r:id="rId100"/>
    <p:sldId id="6134" r:id="rId101"/>
    <p:sldId id="6028" r:id="rId102"/>
    <p:sldId id="6133" r:id="rId103"/>
    <p:sldId id="6029" r:id="rId104"/>
    <p:sldId id="5990" r:id="rId105"/>
    <p:sldId id="6136" r:id="rId106"/>
    <p:sldId id="5835" r:id="rId107"/>
    <p:sldId id="5836" r:id="rId108"/>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sz="1200" b="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sz="1200" b="1" kern="1200">
        <a:solidFill>
          <a:schemeClr val="tx1"/>
        </a:solidFill>
        <a:latin typeface="Arial" charset="0"/>
        <a:ea typeface="ＭＳ Ｐゴシック" charset="-128"/>
        <a:cs typeface="+mn-cs"/>
      </a:defRPr>
    </a:lvl3pPr>
    <a:lvl4pPr marL="1368425" indent="3175" algn="l" rtl="0" fontAlgn="base">
      <a:spcBef>
        <a:spcPct val="0"/>
      </a:spcBef>
      <a:spcAft>
        <a:spcPct val="0"/>
      </a:spcAft>
      <a:defRPr sz="1200" b="1" kern="1200">
        <a:solidFill>
          <a:schemeClr val="tx1"/>
        </a:solidFill>
        <a:latin typeface="Arial" charset="0"/>
        <a:ea typeface="ＭＳ Ｐゴシック" charset="-128"/>
        <a:cs typeface="+mn-cs"/>
      </a:defRPr>
    </a:lvl4pPr>
    <a:lvl5pPr marL="1825625" indent="3175" algn="l" rtl="0" fontAlgn="base">
      <a:spcBef>
        <a:spcPct val="0"/>
      </a:spcBef>
      <a:spcAft>
        <a:spcPct val="0"/>
      </a:spcAft>
      <a:defRPr sz="1200" b="1" kern="1200">
        <a:solidFill>
          <a:schemeClr val="tx1"/>
        </a:solidFill>
        <a:latin typeface="Arial" charset="0"/>
        <a:ea typeface="ＭＳ Ｐゴシック" charset="-128"/>
        <a:cs typeface="+mn-cs"/>
      </a:defRPr>
    </a:lvl5pPr>
    <a:lvl6pPr marL="2286000" algn="l" defTabSz="914400" rtl="0" eaLnBrk="1" latinLnBrk="0" hangingPunct="1">
      <a:defRPr sz="1200" b="1" kern="1200">
        <a:solidFill>
          <a:schemeClr val="tx1"/>
        </a:solidFill>
        <a:latin typeface="Arial" charset="0"/>
        <a:ea typeface="ＭＳ Ｐゴシック" charset="-128"/>
        <a:cs typeface="+mn-cs"/>
      </a:defRPr>
    </a:lvl6pPr>
    <a:lvl7pPr marL="2743200" algn="l" defTabSz="914400" rtl="0" eaLnBrk="1" latinLnBrk="0" hangingPunct="1">
      <a:defRPr sz="1200" b="1" kern="1200">
        <a:solidFill>
          <a:schemeClr val="tx1"/>
        </a:solidFill>
        <a:latin typeface="Arial" charset="0"/>
        <a:ea typeface="ＭＳ Ｐゴシック" charset="-128"/>
        <a:cs typeface="+mn-cs"/>
      </a:defRPr>
    </a:lvl7pPr>
    <a:lvl8pPr marL="3200400" algn="l" defTabSz="914400" rtl="0" eaLnBrk="1" latinLnBrk="0" hangingPunct="1">
      <a:defRPr sz="1200" b="1" kern="1200">
        <a:solidFill>
          <a:schemeClr val="tx1"/>
        </a:solidFill>
        <a:latin typeface="Arial" charset="0"/>
        <a:ea typeface="ＭＳ Ｐゴシック" charset="-128"/>
        <a:cs typeface="+mn-cs"/>
      </a:defRPr>
    </a:lvl8pPr>
    <a:lvl9pPr marL="3657600" algn="l" defTabSz="914400" rtl="0" eaLnBrk="1" latinLnBrk="0" hangingPunct="1">
      <a:defRPr sz="1200" b="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Intro" id="{A1FD93FC-67D1-AC4B-ACEA-DA2B6884C67F}">
          <p14:sldIdLst>
            <p14:sldId id="6139"/>
            <p14:sldId id="6146"/>
            <p14:sldId id="5982"/>
            <p14:sldId id="6147"/>
            <p14:sldId id="6140"/>
            <p14:sldId id="6141"/>
            <p14:sldId id="5965"/>
            <p14:sldId id="5983"/>
          </p14:sldIdLst>
        </p14:section>
        <p14:section name="RD" id="{3C9B289C-AA09-8E44-960E-3FF0A7CE4171}">
          <p14:sldIdLst>
            <p14:sldId id="6132"/>
            <p14:sldId id="5986"/>
            <p14:sldId id="5962"/>
            <p14:sldId id="6123"/>
            <p14:sldId id="6125"/>
            <p14:sldId id="5987"/>
            <p14:sldId id="6103"/>
          </p14:sldIdLst>
        </p14:section>
        <p14:section name="pemmer" id="{C2F2AAE6-80BA-1E47-9937-82A03CAF97A8}">
          <p14:sldIdLst>
            <p14:sldId id="6134"/>
            <p14:sldId id="6028"/>
          </p14:sldIdLst>
        </p14:section>
        <p14:section name="split-read" id="{7A964AF0-F216-FE48-89F5-EC87921290AD}">
          <p14:sldIdLst>
            <p14:sldId id="6133"/>
            <p14:sldId id="6029"/>
            <p14:sldId id="5990"/>
          </p14:sldIdLst>
        </p14:section>
        <p14:section name="RDV" id="{946BB719-C239-3149-8E82-45B467729422}">
          <p14:sldIdLst>
            <p14:sldId id="6136"/>
            <p14:sldId id="5835"/>
            <p14:sldId id="5836"/>
          </p14:sldIdLst>
        </p14:section>
        <p14:section name="pgenes" id="{7FAB8042-3C86-7F4E-AC8F-E71C5C96DB83}">
          <p14:sldIdLst/>
        </p14:section>
        <p14:section name="mech2" id="{8B8567E7-E658-194A-ADCC-D28C6A74C554}">
          <p14:sldIdLst/>
        </p14:section>
        <p14:section name="1000G" id="{4DD46C8A-3A04-5041-BF85-DFC497B05D81}">
          <p14:sldIdLst/>
        </p14:section>
      </p14:sectionLst>
    </p:ext>
    <p:ext uri="{EFAFB233-063F-42B5-8137-9DF3F51BA10A}">
      <p15:sldGuideLst xmlns:p15="http://schemas.microsoft.com/office/powerpoint/2012/main">
        <p15:guide id="1" orient="horz" pos="2383">
          <p15:clr>
            <a:srgbClr val="A4A3A4"/>
          </p15:clr>
        </p15:guide>
        <p15:guide id="2" pos="288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3"/>
    <p:restoredTop sz="94663"/>
  </p:normalViewPr>
  <p:slideViewPr>
    <p:cSldViewPr snapToGrid="0">
      <p:cViewPr varScale="1">
        <p:scale>
          <a:sx n="112" d="100"/>
          <a:sy n="112" d="100"/>
        </p:scale>
        <p:origin x="824" y="200"/>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4.xml"/><Relationship Id="rId112"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22.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17.xml"/><Relationship Id="rId5" Type="http://schemas.openxmlformats.org/officeDocument/2006/relationships/slideMaster" Target="slideMasters/slideMaster5.xml"/><Relationship Id="rId90" Type="http://schemas.openxmlformats.org/officeDocument/2006/relationships/slide" Target="slides/slide5.xml"/><Relationship Id="rId95" Type="http://schemas.openxmlformats.org/officeDocument/2006/relationships/slide" Target="slides/slide1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theme" Target="theme/theme1.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18.xml"/><Relationship Id="rId108" Type="http://schemas.openxmlformats.org/officeDocument/2006/relationships/slide" Target="slides/slide23.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 Target="slides/slide6.xml"/><Relationship Id="rId96"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1.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 Target="slides/slide1.xml"/><Relationship Id="rId94" Type="http://schemas.openxmlformats.org/officeDocument/2006/relationships/slide" Target="slides/slide9.xml"/><Relationship Id="rId99" Type="http://schemas.openxmlformats.org/officeDocument/2006/relationships/slide" Target="slides/slide14.xml"/><Relationship Id="rId10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notesMaster" Target="notesMasters/notesMaster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2.xml"/><Relationship Id="rId104" Type="http://schemas.openxmlformats.org/officeDocument/2006/relationships/slide" Target="slides/slide19.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2.xml"/><Relationship Id="rId110" Type="http://schemas.openxmlformats.org/officeDocument/2006/relationships/handoutMaster" Target="handoutMasters/handoutMaster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5.xml"/><Relationship Id="rId105" Type="http://schemas.openxmlformats.org/officeDocument/2006/relationships/slide" Target="slides/slide2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8.xml"/><Relationship Id="rId98" Type="http://schemas.openxmlformats.org/officeDocument/2006/relationships/slide" Target="slides/slide1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 Target="slides/slide3.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fld id="{D3916629-9827-7F48-9837-31201F5B60A3}" type="slidenum">
              <a:rPr lang="en-US" altLang="en-US"/>
              <a:pPr/>
              <a:t>‹#›</a:t>
            </a:fld>
            <a:endParaRPr lang="en-US" alt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96292"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fld id="{ED31D02A-C7B6-1F40-818D-86A44B4DC102}" type="slidenum">
              <a:rPr lang="en-US" altLang="en-US"/>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561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281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68425"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5625"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3159" algn="l" defTabSz="456631" rtl="0" eaLnBrk="1" latinLnBrk="0" hangingPunct="1">
      <a:defRPr sz="1200" kern="1200">
        <a:solidFill>
          <a:schemeClr val="tx1"/>
        </a:solidFill>
        <a:latin typeface="+mn-lt"/>
        <a:ea typeface="+mn-ea"/>
        <a:cs typeface="+mn-cs"/>
      </a:defRPr>
    </a:lvl6pPr>
    <a:lvl7pPr marL="2739790" algn="l" defTabSz="456631" rtl="0" eaLnBrk="1" latinLnBrk="0" hangingPunct="1">
      <a:defRPr sz="1200" kern="1200">
        <a:solidFill>
          <a:schemeClr val="tx1"/>
        </a:solidFill>
        <a:latin typeface="+mn-lt"/>
        <a:ea typeface="+mn-ea"/>
        <a:cs typeface="+mn-cs"/>
      </a:defRPr>
    </a:lvl7pPr>
    <a:lvl8pPr marL="3196416" algn="l" defTabSz="456631" rtl="0" eaLnBrk="1" latinLnBrk="0" hangingPunct="1">
      <a:defRPr sz="1200" kern="1200">
        <a:solidFill>
          <a:schemeClr val="tx1"/>
        </a:solidFill>
        <a:latin typeface="+mn-lt"/>
        <a:ea typeface="+mn-ea"/>
        <a:cs typeface="+mn-cs"/>
      </a:defRPr>
    </a:lvl8pPr>
    <a:lvl9pPr marL="3653052" algn="l" defTabSz="4566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995141" eaLnBrk="0" hangingPunct="0">
              <a:defRPr sz="2500">
                <a:solidFill>
                  <a:schemeClr val="tx1"/>
                </a:solidFill>
                <a:latin typeface="Calibri" charset="0"/>
                <a:ea typeface="ＭＳ Ｐゴシック" charset="0"/>
                <a:cs typeface="ＭＳ Ｐゴシック" charset="0"/>
              </a:defRPr>
            </a:lvl1pPr>
            <a:lvl2pPr marL="785372" indent="-302066" defTabSz="995141" eaLnBrk="0" hangingPunct="0">
              <a:defRPr sz="2500">
                <a:solidFill>
                  <a:schemeClr val="tx1"/>
                </a:solidFill>
                <a:latin typeface="Calibri" charset="0"/>
                <a:ea typeface="ＭＳ Ｐゴシック" charset="0"/>
              </a:defRPr>
            </a:lvl2pPr>
            <a:lvl3pPr marL="1208265" indent="-241653" defTabSz="995141" eaLnBrk="0" hangingPunct="0">
              <a:defRPr sz="2500">
                <a:solidFill>
                  <a:schemeClr val="tx1"/>
                </a:solidFill>
                <a:latin typeface="Calibri" charset="0"/>
                <a:ea typeface="ＭＳ Ｐゴシック" charset="0"/>
              </a:defRPr>
            </a:lvl3pPr>
            <a:lvl4pPr marL="1691571" indent="-241653" defTabSz="995141" eaLnBrk="0" hangingPunct="0">
              <a:defRPr sz="2500">
                <a:solidFill>
                  <a:schemeClr val="tx1"/>
                </a:solidFill>
                <a:latin typeface="Calibri" charset="0"/>
                <a:ea typeface="ＭＳ Ｐゴシック" charset="0"/>
              </a:defRPr>
            </a:lvl4pPr>
            <a:lvl5pPr marL="2174878" indent="-241653" defTabSz="995141" eaLnBrk="0" hangingPunct="0">
              <a:defRPr sz="2500">
                <a:solidFill>
                  <a:schemeClr val="tx1"/>
                </a:solidFill>
                <a:latin typeface="Calibri" charset="0"/>
                <a:ea typeface="ＭＳ Ｐゴシック" charset="0"/>
              </a:defRPr>
            </a:lvl5pPr>
            <a:lvl6pPr marL="2658184" indent="-241653" defTabSz="995141" eaLnBrk="0" fontAlgn="base" hangingPunct="0">
              <a:spcBef>
                <a:spcPct val="0"/>
              </a:spcBef>
              <a:spcAft>
                <a:spcPct val="0"/>
              </a:spcAft>
              <a:defRPr sz="2500">
                <a:solidFill>
                  <a:schemeClr val="tx1"/>
                </a:solidFill>
                <a:latin typeface="Calibri" charset="0"/>
                <a:ea typeface="ＭＳ Ｐゴシック" charset="0"/>
              </a:defRPr>
            </a:lvl6pPr>
            <a:lvl7pPr marL="3141490" indent="-241653" defTabSz="995141" eaLnBrk="0" fontAlgn="base" hangingPunct="0">
              <a:spcBef>
                <a:spcPct val="0"/>
              </a:spcBef>
              <a:spcAft>
                <a:spcPct val="0"/>
              </a:spcAft>
              <a:defRPr sz="2500">
                <a:solidFill>
                  <a:schemeClr val="tx1"/>
                </a:solidFill>
                <a:latin typeface="Calibri" charset="0"/>
                <a:ea typeface="ＭＳ Ｐゴシック" charset="0"/>
              </a:defRPr>
            </a:lvl7pPr>
            <a:lvl8pPr marL="3624796" indent="-241653" defTabSz="995141" eaLnBrk="0" fontAlgn="base" hangingPunct="0">
              <a:spcBef>
                <a:spcPct val="0"/>
              </a:spcBef>
              <a:spcAft>
                <a:spcPct val="0"/>
              </a:spcAft>
              <a:defRPr sz="2500">
                <a:solidFill>
                  <a:schemeClr val="tx1"/>
                </a:solidFill>
                <a:latin typeface="Calibri" charset="0"/>
                <a:ea typeface="ＭＳ Ｐゴシック" charset="0"/>
              </a:defRPr>
            </a:lvl8pPr>
            <a:lvl9pPr marL="4108102" indent="-241653" defTabSz="995141" eaLnBrk="0" fontAlgn="base" hangingPunct="0">
              <a:spcBef>
                <a:spcPct val="0"/>
              </a:spcBef>
              <a:spcAft>
                <a:spcPct val="0"/>
              </a:spcAft>
              <a:defRPr sz="2500">
                <a:solidFill>
                  <a:schemeClr val="tx1"/>
                </a:solidFill>
                <a:latin typeface="Calibri" charset="0"/>
                <a:ea typeface="ＭＳ Ｐゴシック" charset="0"/>
              </a:defRPr>
            </a:lvl9pPr>
          </a:lstStyle>
          <a:p>
            <a:fld id="{F5F46CCB-408D-3442-9E3F-152132A251CD}" type="slidenum">
              <a:rPr lang="en-US" sz="1400">
                <a:solidFill>
                  <a:prstClr val="black"/>
                </a:solidFill>
                <a:latin typeface="Arial" charset="0"/>
              </a:rPr>
              <a:pPr/>
              <a:t>1</a:t>
            </a:fld>
            <a:endParaRPr lang="en-US" sz="1400">
              <a:solidFill>
                <a:prstClr val="black"/>
              </a:solidFill>
              <a:latin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7411"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4986" tIns="47493" rIns="94986" bIns="47493"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205262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explain the error /</a:t>
            </a:r>
            <a:r>
              <a:rPr lang="en-US" baseline="0" dirty="0"/>
              <a:t> error free </a:t>
            </a:r>
            <a:endParaRPr lang="en-US" dirty="0"/>
          </a:p>
        </p:txBody>
      </p:sp>
      <p:sp>
        <p:nvSpPr>
          <p:cNvPr id="4" name="Slide Number Placeholder 3"/>
          <p:cNvSpPr>
            <a:spLocks noGrp="1"/>
          </p:cNvSpPr>
          <p:nvPr>
            <p:ph type="sldNum" sz="quarter" idx="10"/>
          </p:nvPr>
        </p:nvSpPr>
        <p:spPr/>
        <p:txBody>
          <a:bodyPr/>
          <a:lstStyle/>
          <a:p>
            <a:pPr>
              <a:defRPr/>
            </a:pPr>
            <a:fld id="{0100BF89-F62E-4F4D-A171-8DD56B98F47F}" type="slidenum">
              <a:rPr lang="en-US" smtClean="0"/>
              <a:pPr>
                <a:defRPr/>
              </a:pPr>
              <a:t>6</a:t>
            </a:fld>
            <a:endParaRPr lang="en-US"/>
          </a:p>
        </p:txBody>
      </p:sp>
    </p:spTree>
    <p:extLst>
      <p:ext uri="{BB962C8B-B14F-4D97-AF65-F5344CB8AC3E}">
        <p14:creationId xmlns:p14="http://schemas.microsoft.com/office/powerpoint/2010/main" val="89161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F52D4-6283-4945-B1C7-6657FA688E6E}" type="slidenum">
              <a:rPr lang="en-US">
                <a:solidFill>
                  <a:srgbClr val="000000"/>
                </a:solidFill>
              </a:rPr>
              <a:pPr/>
              <a:t>12</a:t>
            </a:fld>
            <a:endParaRPr lang="en-US">
              <a:solidFill>
                <a:srgbClr val="000000"/>
              </a:solidFill>
            </a:endParaRPr>
          </a:p>
        </p:txBody>
      </p:sp>
      <p:sp>
        <p:nvSpPr>
          <p:cNvPr id="6001666"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6001667" name="Rectangle 3"/>
          <p:cNvSpPr>
            <a:spLocks noGrp="1" noChangeArrowheads="1"/>
          </p:cNvSpPr>
          <p:nvPr>
            <p:ph type="body" idx="1"/>
          </p:nvPr>
        </p:nvSpPr>
        <p:spPr>
          <a:xfrm>
            <a:off x="731838" y="4560888"/>
            <a:ext cx="5851525" cy="4319587"/>
          </a:xfrm>
        </p:spPr>
        <p:txBody>
          <a:bodyPr/>
          <a:lstStyle/>
          <a:p>
            <a:r>
              <a:rPr lang="en-US" sz="2000"/>
              <a:t>Need illustrator + do edits</a:t>
            </a:r>
          </a:p>
        </p:txBody>
      </p:sp>
    </p:spTree>
    <p:extLst>
      <p:ext uri="{BB962C8B-B14F-4D97-AF65-F5344CB8AC3E}">
        <p14:creationId xmlns:p14="http://schemas.microsoft.com/office/powerpoint/2010/main" val="211856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41354-73D8-F24C-A88E-CA0F82C21686}" type="slidenum">
              <a:rPr lang="en-US">
                <a:solidFill>
                  <a:srgbClr val="000000"/>
                </a:solidFill>
              </a:rPr>
              <a:pPr/>
              <a:t>13</a:t>
            </a:fld>
            <a:endParaRPr lang="en-US">
              <a:solidFill>
                <a:srgbClr val="000000"/>
              </a:solidFill>
            </a:endParaRPr>
          </a:p>
        </p:txBody>
      </p:sp>
      <p:sp>
        <p:nvSpPr>
          <p:cNvPr id="6005762"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6005763" name="Rectangle 3"/>
          <p:cNvSpPr>
            <a:spLocks noGrp="1" noChangeArrowheads="1"/>
          </p:cNvSpPr>
          <p:nvPr>
            <p:ph type="body" idx="1"/>
          </p:nvPr>
        </p:nvSpPr>
        <p:spPr>
          <a:xfrm>
            <a:off x="977900" y="4560888"/>
            <a:ext cx="5359400" cy="4319587"/>
          </a:xfrm>
        </p:spPr>
        <p:txBody>
          <a:bodyPr/>
          <a:lstStyle/>
          <a:p>
            <a:r>
              <a:rPr lang="en-US"/>
              <a:t>- The y-axis captures the distribution of fluorescent intensity log2-ratios</a:t>
            </a:r>
          </a:p>
          <a:p>
            <a:r>
              <a:rPr lang="en-US"/>
              <a:t>- While the x-axis captures DNA sequence characteristics!</a:t>
            </a:r>
          </a:p>
        </p:txBody>
      </p:sp>
    </p:spTree>
    <p:extLst>
      <p:ext uri="{BB962C8B-B14F-4D97-AF65-F5344CB8AC3E}">
        <p14:creationId xmlns:p14="http://schemas.microsoft.com/office/powerpoint/2010/main" val="194833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ECC6C37F-FAC1-EF4E-A27B-C4388721BDFD}" type="slidenum">
              <a:rPr lang="x-none" sz="1400" b="0">
                <a:solidFill>
                  <a:srgbClr val="000000"/>
                </a:solidFill>
                <a:cs typeface="Arial" charset="0"/>
              </a:rPr>
              <a:pPr/>
              <a:t>15</a:t>
            </a:fld>
            <a:endParaRPr lang="en-US" sz="1400" b="0">
              <a:solidFill>
                <a:srgbClr val="000000"/>
              </a:solidFill>
            </a:endParaRPr>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974725" y="4560888"/>
            <a:ext cx="5365750" cy="4319587"/>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74064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4233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schematic</a:t>
            </a:r>
            <a:r>
              <a:rPr lang="en-US" baseline="0" dirty="0"/>
              <a:t> shows you the idea of a split-read analysis. Its simple but powerful enough to identify nucleotide-resolution SVs. Before we talk about how it works, we should know that by convention, when say it’s a deletion, it’s a deletion relative to the reference genome. In other words, the affected sequence actually exists in the reference genome, but is deleted in the query genome. Similar idea for insertion. So a split-read analysis is straight-forward.</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318863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Slide Image Placeholder 1"/>
          <p:cNvSpPr>
            <a:spLocks noGrp="1" noRot="1" noChangeAspect="1"/>
          </p:cNvSpPr>
          <p:nvPr>
            <p:ph type="sldImg"/>
          </p:nvPr>
        </p:nvSpPr>
        <p:spPr>
          <a:xfrm>
            <a:off x="1257300" y="720725"/>
            <a:ext cx="4800600" cy="3600450"/>
          </a:xfrm>
          <a:ln/>
        </p:spPr>
      </p:sp>
      <p:sp>
        <p:nvSpPr>
          <p:cNvPr id="44646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Arial" charset="0"/>
              <a:ea typeface="ＭＳ Ｐゴシック" charset="-128"/>
            </a:endParaRPr>
          </a:p>
        </p:txBody>
      </p:sp>
      <p:sp>
        <p:nvSpPr>
          <p:cNvPr id="4464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128"/>
              </a:defRPr>
            </a:lvl1pPr>
            <a:lvl2pPr marL="742950" indent="-285750" defTabSz="1023938" eaLnBrk="0" hangingPunct="0">
              <a:defRPr sz="1200" b="1">
                <a:solidFill>
                  <a:schemeClr val="tx1"/>
                </a:solidFill>
                <a:latin typeface="Arial" charset="0"/>
                <a:ea typeface="ＭＳ Ｐゴシック" charset="-128"/>
              </a:defRPr>
            </a:lvl2pPr>
            <a:lvl3pPr marL="1143000" indent="-228600" defTabSz="1023938" eaLnBrk="0" hangingPunct="0">
              <a:defRPr sz="1200" b="1">
                <a:solidFill>
                  <a:schemeClr val="tx1"/>
                </a:solidFill>
                <a:latin typeface="Arial" charset="0"/>
                <a:ea typeface="ＭＳ Ｐゴシック" charset="-128"/>
              </a:defRPr>
            </a:lvl3pPr>
            <a:lvl4pPr marL="1600200" indent="-228600" defTabSz="1023938" eaLnBrk="0" hangingPunct="0">
              <a:defRPr sz="1200" b="1">
                <a:solidFill>
                  <a:schemeClr val="tx1"/>
                </a:solidFill>
                <a:latin typeface="Arial" charset="0"/>
                <a:ea typeface="ＭＳ Ｐゴシック" charset="-128"/>
              </a:defRPr>
            </a:lvl4pPr>
            <a:lvl5pPr marL="2057400" indent="-228600" defTabSz="1023938" eaLnBrk="0" hangingPunct="0">
              <a:defRPr sz="1200" b="1">
                <a:solidFill>
                  <a:schemeClr val="tx1"/>
                </a:solidFill>
                <a:latin typeface="Arial" charset="0"/>
                <a:ea typeface="ＭＳ Ｐゴシック" charset="-128"/>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128"/>
              </a:defRPr>
            </a:lvl9pPr>
          </a:lstStyle>
          <a:p>
            <a:fld id="{BBE671DA-EFB6-3541-B8A1-ADE4BCE75A5A}" type="slidenum">
              <a:rPr lang="en-US" altLang="en-US" sz="1400" b="0">
                <a:solidFill>
                  <a:srgbClr val="000000"/>
                </a:solidFill>
                <a:latin typeface="Calibri" charset="0"/>
              </a:rPr>
              <a:pPr/>
              <a:t>22</a:t>
            </a:fld>
            <a:endParaRPr lang="en-US" altLang="en-US" sz="1400" b="0">
              <a:solidFill>
                <a:srgbClr val="000000"/>
              </a:solidFill>
              <a:latin typeface="Calibri" charset="0"/>
            </a:endParaRPr>
          </a:p>
        </p:txBody>
      </p:sp>
    </p:spTree>
    <p:extLst>
      <p:ext uri="{BB962C8B-B14F-4D97-AF65-F5344CB8AC3E}">
        <p14:creationId xmlns:p14="http://schemas.microsoft.com/office/powerpoint/2010/main" val="204489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Slide Image Placeholder 1"/>
          <p:cNvSpPr>
            <a:spLocks noGrp="1" noRot="1" noChangeAspect="1"/>
          </p:cNvSpPr>
          <p:nvPr>
            <p:ph type="sldImg"/>
          </p:nvPr>
        </p:nvSpPr>
        <p:spPr>
          <a:xfrm>
            <a:off x="1257300" y="720725"/>
            <a:ext cx="4800600" cy="3600450"/>
          </a:xfrm>
          <a:ln/>
        </p:spPr>
      </p:sp>
      <p:sp>
        <p:nvSpPr>
          <p:cNvPr id="4485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latin typeface="Arial" charset="0"/>
                <a:ea typeface="ＭＳ Ｐゴシック" charset="-128"/>
              </a:rPr>
              <a:t>Split-read and paired-end approaches</a:t>
            </a:r>
          </a:p>
        </p:txBody>
      </p:sp>
      <p:sp>
        <p:nvSpPr>
          <p:cNvPr id="4485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128"/>
              </a:defRPr>
            </a:lvl1pPr>
            <a:lvl2pPr marL="742950" indent="-285750" defTabSz="1023938" eaLnBrk="0" hangingPunct="0">
              <a:defRPr sz="1200" b="1">
                <a:solidFill>
                  <a:schemeClr val="tx1"/>
                </a:solidFill>
                <a:latin typeface="Arial" charset="0"/>
                <a:ea typeface="ＭＳ Ｐゴシック" charset="-128"/>
              </a:defRPr>
            </a:lvl2pPr>
            <a:lvl3pPr marL="1143000" indent="-228600" defTabSz="1023938" eaLnBrk="0" hangingPunct="0">
              <a:defRPr sz="1200" b="1">
                <a:solidFill>
                  <a:schemeClr val="tx1"/>
                </a:solidFill>
                <a:latin typeface="Arial" charset="0"/>
                <a:ea typeface="ＭＳ Ｐゴシック" charset="-128"/>
              </a:defRPr>
            </a:lvl3pPr>
            <a:lvl4pPr marL="1600200" indent="-228600" defTabSz="1023938" eaLnBrk="0" hangingPunct="0">
              <a:defRPr sz="1200" b="1">
                <a:solidFill>
                  <a:schemeClr val="tx1"/>
                </a:solidFill>
                <a:latin typeface="Arial" charset="0"/>
                <a:ea typeface="ＭＳ Ｐゴシック" charset="-128"/>
              </a:defRPr>
            </a:lvl4pPr>
            <a:lvl5pPr marL="2057400" indent="-228600" defTabSz="1023938" eaLnBrk="0" hangingPunct="0">
              <a:defRPr sz="1200" b="1">
                <a:solidFill>
                  <a:schemeClr val="tx1"/>
                </a:solidFill>
                <a:latin typeface="Arial" charset="0"/>
                <a:ea typeface="ＭＳ Ｐゴシック" charset="-128"/>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128"/>
              </a:defRPr>
            </a:lvl9pPr>
          </a:lstStyle>
          <a:p>
            <a:fld id="{923B3943-35BA-0142-B902-BDD0A763DEC8}" type="slidenum">
              <a:rPr lang="en-US" altLang="en-US" sz="1400" b="0">
                <a:solidFill>
                  <a:srgbClr val="000000"/>
                </a:solidFill>
                <a:latin typeface="Calibri" charset="0"/>
              </a:rPr>
              <a:pPr/>
              <a:t>23</a:t>
            </a:fld>
            <a:endParaRPr lang="en-US" altLang="en-US" sz="1400" b="0">
              <a:solidFill>
                <a:srgbClr val="000000"/>
              </a:solidFill>
              <a:latin typeface="Calibri" charset="0"/>
            </a:endParaRPr>
          </a:p>
        </p:txBody>
      </p:sp>
    </p:spTree>
    <p:extLst>
      <p:ext uri="{BB962C8B-B14F-4D97-AF65-F5344CB8AC3E}">
        <p14:creationId xmlns:p14="http://schemas.microsoft.com/office/powerpoint/2010/main" val="1967513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4"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4"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79.xml"/><Relationship Id="rId1" Type="http://schemas.openxmlformats.org/officeDocument/2006/relationships/tags" Target="../tags/tag278.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1.xml"/><Relationship Id="rId1" Type="http://schemas.openxmlformats.org/officeDocument/2006/relationships/tags" Target="../tags/tag280.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3.xml"/><Relationship Id="rId1" Type="http://schemas.openxmlformats.org/officeDocument/2006/relationships/tags" Target="../tags/tag282.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5.xml"/><Relationship Id="rId1" Type="http://schemas.openxmlformats.org/officeDocument/2006/relationships/tags" Target="../tags/tag28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7.xml"/><Relationship Id="rId1" Type="http://schemas.openxmlformats.org/officeDocument/2006/relationships/tags" Target="../tags/tag286.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9.xml"/><Relationship Id="rId1" Type="http://schemas.openxmlformats.org/officeDocument/2006/relationships/tags" Target="../tags/tag288.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91.xml"/><Relationship Id="rId1" Type="http://schemas.openxmlformats.org/officeDocument/2006/relationships/tags" Target="../tags/tag290.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93.xml"/><Relationship Id="rId1" Type="http://schemas.openxmlformats.org/officeDocument/2006/relationships/tags" Target="../tags/tag29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299.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00.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01.xml"/></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07.xml"/></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08.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09.xml"/></Relationships>
</file>

<file path=ppt/slideLayouts/_rels/slideLayout229.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1.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2.xml"/></Relationships>
</file>

<file path=ppt/slideLayouts/_rels/slideLayout232.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3.xml"/></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4.xml"/></Relationships>
</file>

<file path=ppt/slideLayouts/_rels/slideLayout234.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5.xml"/></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6.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323.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324.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3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4"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4"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4"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4"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4"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4"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4"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4"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4"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 Id="rId4"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4"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 Id="rId4"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4"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22.xml"/><Relationship Id="rId1" Type="http://schemas.openxmlformats.org/officeDocument/2006/relationships/tags" Target="../tags/tag421.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24.xml"/><Relationship Id="rId1" Type="http://schemas.openxmlformats.org/officeDocument/2006/relationships/tags" Target="../tags/tag423.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34.xml"/><Relationship Id="rId1" Type="http://schemas.openxmlformats.org/officeDocument/2006/relationships/tags" Target="../tags/tag433.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36.xml"/><Relationship Id="rId1" Type="http://schemas.openxmlformats.org/officeDocument/2006/relationships/tags" Target="../tags/tag435.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38.xml"/><Relationship Id="rId1" Type="http://schemas.openxmlformats.org/officeDocument/2006/relationships/tags" Target="../tags/tag437.xml"/></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0.xml"/><Relationship Id="rId1" Type="http://schemas.openxmlformats.org/officeDocument/2006/relationships/tags" Target="../tags/tag439.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2.xml"/><Relationship Id="rId1" Type="http://schemas.openxmlformats.org/officeDocument/2006/relationships/tags" Target="../tags/tag441.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4.xml"/><Relationship Id="rId1" Type="http://schemas.openxmlformats.org/officeDocument/2006/relationships/tags" Target="../tags/tag44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6.xml"/><Relationship Id="rId1" Type="http://schemas.openxmlformats.org/officeDocument/2006/relationships/tags" Target="../tags/tag445.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8.xml"/><Relationship Id="rId1" Type="http://schemas.openxmlformats.org/officeDocument/2006/relationships/tags" Target="../tags/tag447.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50.xml"/><Relationship Id="rId1" Type="http://schemas.openxmlformats.org/officeDocument/2006/relationships/tags" Target="../tags/tag449.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52.xml"/><Relationship Id="rId1" Type="http://schemas.openxmlformats.org/officeDocument/2006/relationships/tags" Target="../tags/tag451.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54.xml"/><Relationship Id="rId1" Type="http://schemas.openxmlformats.org/officeDocument/2006/relationships/tags" Target="../tags/tag453.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 Id="rId4"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5.xml"/></Relationships>
</file>

<file path=ppt/slideLayouts/_rels/slideLayout337.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6.xml"/></Relationships>
</file>

<file path=ppt/slideLayouts/_rels/slideLayout338.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7.xml"/></Relationships>
</file>

<file path=ppt/slideLayouts/_rels/slideLayout339.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9.xml"/></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0.xml"/></Relationships>
</file>

<file path=ppt/slideLayouts/_rels/slideLayout342.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1.xml"/></Relationships>
</file>

<file path=ppt/slideLayouts/_rels/slideLayout343.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2.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3.xml"/></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4.xml"/></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 Id="rId4"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 Id="rId4"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0.xml"/></Relationships>
</file>

<file path=ppt/slideLayouts/_rels/slideLayout364.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1.xml"/></Relationships>
</file>

<file path=ppt/slideLayouts/_rels/slideLayout365.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2.xml"/></Relationships>
</file>

<file path=ppt/slideLayouts/_rels/slideLayout366.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3.xml"/></Relationships>
</file>

<file path=ppt/slideLayouts/_rels/slideLayout367.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4.xml"/></Relationships>
</file>

<file path=ppt/slideLayouts/_rels/slideLayout368.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5.xml"/></Relationships>
</file>

<file path=ppt/slideLayouts/_rels/slideLayout369.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7.xml"/></Relationships>
</file>

<file path=ppt/slideLayouts/_rels/slideLayout371.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8.xml"/></Relationships>
</file>

<file path=ppt/slideLayouts/_rels/slideLayout372.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9.xml"/></Relationships>
</file>

<file path=ppt/slideLayouts/_rels/slideLayout373.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10.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4"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2" Type="http://schemas.openxmlformats.org/officeDocument/2006/relationships/tags" Target="../tags/tag515.xml"/><Relationship Id="rId1" Type="http://schemas.openxmlformats.org/officeDocument/2006/relationships/tags" Target="../tags/tag514.xml"/><Relationship Id="rId4"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2" Type="http://schemas.openxmlformats.org/officeDocument/2006/relationships/tags" Target="../tags/tag518.xml"/><Relationship Id="rId1" Type="http://schemas.openxmlformats.org/officeDocument/2006/relationships/tags" Target="../tags/tag517.xml"/><Relationship Id="rId4"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2" Type="http://schemas.openxmlformats.org/officeDocument/2006/relationships/tags" Target="../tags/tag521.xml"/><Relationship Id="rId1" Type="http://schemas.openxmlformats.org/officeDocument/2006/relationships/tags" Target="../tags/tag520.xml"/><Relationship Id="rId4"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tags" Target="../tags/tag526.xml"/><Relationship Id="rId4"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2" Type="http://schemas.openxmlformats.org/officeDocument/2006/relationships/tags" Target="../tags/tag530.xml"/><Relationship Id="rId1" Type="http://schemas.openxmlformats.org/officeDocument/2006/relationships/tags" Target="../tags/tag529.xml"/><Relationship Id="rId4"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 Id="rId4"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tags" Target="../tags/tag535.xml"/><Relationship Id="rId4"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 Id="rId4"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2" Type="http://schemas.openxmlformats.org/officeDocument/2006/relationships/tags" Target="../tags/tag542.xml"/><Relationship Id="rId1" Type="http://schemas.openxmlformats.org/officeDocument/2006/relationships/tags" Target="../tags/tag541.xml"/><Relationship Id="rId4"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2" Type="http://schemas.openxmlformats.org/officeDocument/2006/relationships/tags" Target="../tags/tag545.xml"/><Relationship Id="rId1" Type="http://schemas.openxmlformats.org/officeDocument/2006/relationships/tags" Target="../tags/tag544.xml"/><Relationship Id="rId4"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 Id="rId4"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2" Type="http://schemas.openxmlformats.org/officeDocument/2006/relationships/tags" Target="../tags/tag551.xml"/><Relationship Id="rId1" Type="http://schemas.openxmlformats.org/officeDocument/2006/relationships/tags" Target="../tags/tag550.xml"/><Relationship Id="rId4"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tags" Target="../tags/tag553.xml"/><Relationship Id="rId4"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2" Type="http://schemas.openxmlformats.org/officeDocument/2006/relationships/tags" Target="../tags/tag557.xml"/><Relationship Id="rId1" Type="http://schemas.openxmlformats.org/officeDocument/2006/relationships/tags" Target="../tags/tag556.xml"/><Relationship Id="rId4"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2" Type="http://schemas.openxmlformats.org/officeDocument/2006/relationships/tags" Target="../tags/tag565.xml"/><Relationship Id="rId1" Type="http://schemas.openxmlformats.org/officeDocument/2006/relationships/tags" Target="../tags/tag564.xml"/><Relationship Id="rId4"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2" Type="http://schemas.openxmlformats.org/officeDocument/2006/relationships/tags" Target="../tags/tag568.xml"/><Relationship Id="rId1" Type="http://schemas.openxmlformats.org/officeDocument/2006/relationships/tags" Target="../tags/tag567.xml"/><Relationship Id="rId4"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2" Type="http://schemas.openxmlformats.org/officeDocument/2006/relationships/tags" Target="../tags/tag571.xml"/><Relationship Id="rId1" Type="http://schemas.openxmlformats.org/officeDocument/2006/relationships/tags" Target="../tags/tag570.xml"/><Relationship Id="rId4"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tags" Target="../tags/tag573.xml"/><Relationship Id="rId4"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tags" Target="../tags/tag576.xml"/><Relationship Id="rId4"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 Id="rId4"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2" Type="http://schemas.openxmlformats.org/officeDocument/2006/relationships/tags" Target="../tags/tag583.xml"/><Relationship Id="rId1" Type="http://schemas.openxmlformats.org/officeDocument/2006/relationships/tags" Target="../tags/tag582.xml"/><Relationship Id="rId4"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2" Type="http://schemas.openxmlformats.org/officeDocument/2006/relationships/tags" Target="../tags/tag586.xml"/><Relationship Id="rId1" Type="http://schemas.openxmlformats.org/officeDocument/2006/relationships/tags" Target="../tags/tag585.xml"/><Relationship Id="rId4"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2" Type="http://schemas.openxmlformats.org/officeDocument/2006/relationships/tags" Target="../tags/tag589.xml"/><Relationship Id="rId1" Type="http://schemas.openxmlformats.org/officeDocument/2006/relationships/tags" Target="../tags/tag588.xml"/><Relationship Id="rId4"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2" Type="http://schemas.openxmlformats.org/officeDocument/2006/relationships/tags" Target="../tags/tag592.xml"/><Relationship Id="rId1" Type="http://schemas.openxmlformats.org/officeDocument/2006/relationships/tags" Target="../tags/tag591.xml"/><Relationship Id="rId4"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tags" Target="../tags/tag594.xml"/><Relationship Id="rId4"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 Id="rId4"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2" Type="http://schemas.openxmlformats.org/officeDocument/2006/relationships/tags" Target="../tags/tag606.xml"/><Relationship Id="rId1" Type="http://schemas.openxmlformats.org/officeDocument/2006/relationships/tags" Target="../tags/tag605.xml"/><Relationship Id="rId4"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2" Type="http://schemas.openxmlformats.org/officeDocument/2006/relationships/tags" Target="../tags/tag609.xml"/><Relationship Id="rId1" Type="http://schemas.openxmlformats.org/officeDocument/2006/relationships/tags" Target="../tags/tag608.xml"/><Relationship Id="rId4"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2" Type="http://schemas.openxmlformats.org/officeDocument/2006/relationships/tags" Target="../tags/tag612.xml"/><Relationship Id="rId1" Type="http://schemas.openxmlformats.org/officeDocument/2006/relationships/tags" Target="../tags/tag611.xml"/><Relationship Id="rId4"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2" Type="http://schemas.openxmlformats.org/officeDocument/2006/relationships/tags" Target="../tags/tag615.xml"/><Relationship Id="rId1" Type="http://schemas.openxmlformats.org/officeDocument/2006/relationships/tags" Target="../tags/tag614.xml"/><Relationship Id="rId4"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2" Type="http://schemas.openxmlformats.org/officeDocument/2006/relationships/tags" Target="../tags/tag618.xml"/><Relationship Id="rId1" Type="http://schemas.openxmlformats.org/officeDocument/2006/relationships/tags" Target="../tags/tag617.xml"/><Relationship Id="rId4"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2" Type="http://schemas.openxmlformats.org/officeDocument/2006/relationships/tags" Target="../tags/tag621.xml"/><Relationship Id="rId1" Type="http://schemas.openxmlformats.org/officeDocument/2006/relationships/tags" Target="../tags/tag620.xml"/><Relationship Id="rId4"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2" Type="http://schemas.openxmlformats.org/officeDocument/2006/relationships/tags" Target="../tags/tag624.xml"/><Relationship Id="rId1" Type="http://schemas.openxmlformats.org/officeDocument/2006/relationships/tags" Target="../tags/tag623.xml"/><Relationship Id="rId4"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2" Type="http://schemas.openxmlformats.org/officeDocument/2006/relationships/tags" Target="../tags/tag627.xml"/><Relationship Id="rId1" Type="http://schemas.openxmlformats.org/officeDocument/2006/relationships/tags" Target="../tags/tag626.xml"/><Relationship Id="rId4"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2" Type="http://schemas.openxmlformats.org/officeDocument/2006/relationships/tags" Target="../tags/tag630.xml"/><Relationship Id="rId1" Type="http://schemas.openxmlformats.org/officeDocument/2006/relationships/tags" Target="../tags/tag629.xml"/><Relationship Id="rId4"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2" Type="http://schemas.openxmlformats.org/officeDocument/2006/relationships/tags" Target="../tags/tag633.xml"/><Relationship Id="rId1" Type="http://schemas.openxmlformats.org/officeDocument/2006/relationships/tags" Target="../tags/tag632.xml"/><Relationship Id="rId4"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642.xml"/><Relationship Id="rId2" Type="http://schemas.openxmlformats.org/officeDocument/2006/relationships/tags" Target="../tags/tag641.xml"/><Relationship Id="rId1" Type="http://schemas.openxmlformats.org/officeDocument/2006/relationships/tags" Target="../tags/tag640.xml"/><Relationship Id="rId4"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tags" Target="../tags/tag643.xml"/><Relationship Id="rId4"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3" Type="http://schemas.openxmlformats.org/officeDocument/2006/relationships/tags" Target="../tags/tag648.xml"/><Relationship Id="rId2" Type="http://schemas.openxmlformats.org/officeDocument/2006/relationships/tags" Target="../tags/tag647.xml"/><Relationship Id="rId1" Type="http://schemas.openxmlformats.org/officeDocument/2006/relationships/tags" Target="../tags/tag646.xml"/><Relationship Id="rId4"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3" Type="http://schemas.openxmlformats.org/officeDocument/2006/relationships/tags" Target="../tags/tag651.xml"/><Relationship Id="rId2" Type="http://schemas.openxmlformats.org/officeDocument/2006/relationships/tags" Target="../tags/tag650.xml"/><Relationship Id="rId1" Type="http://schemas.openxmlformats.org/officeDocument/2006/relationships/tags" Target="../tags/tag649.xml"/><Relationship Id="rId4"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3" Type="http://schemas.openxmlformats.org/officeDocument/2006/relationships/tags" Target="../tags/tag654.xml"/><Relationship Id="rId2" Type="http://schemas.openxmlformats.org/officeDocument/2006/relationships/tags" Target="../tags/tag653.xml"/><Relationship Id="rId1" Type="http://schemas.openxmlformats.org/officeDocument/2006/relationships/tags" Target="../tags/tag652.xml"/><Relationship Id="rId4"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3" Type="http://schemas.openxmlformats.org/officeDocument/2006/relationships/tags" Target="../tags/tag657.xml"/><Relationship Id="rId2" Type="http://schemas.openxmlformats.org/officeDocument/2006/relationships/tags" Target="../tags/tag656.xml"/><Relationship Id="rId1" Type="http://schemas.openxmlformats.org/officeDocument/2006/relationships/tags" Target="../tags/tag655.xml"/><Relationship Id="rId4"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3" Type="http://schemas.openxmlformats.org/officeDocument/2006/relationships/tags" Target="../tags/tag660.xml"/><Relationship Id="rId2" Type="http://schemas.openxmlformats.org/officeDocument/2006/relationships/tags" Target="../tags/tag659.xml"/><Relationship Id="rId1" Type="http://schemas.openxmlformats.org/officeDocument/2006/relationships/tags" Target="../tags/tag658.xml"/><Relationship Id="rId4"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tags" Target="../tags/tag661.xml"/><Relationship Id="rId4"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3" Type="http://schemas.openxmlformats.org/officeDocument/2006/relationships/tags" Target="../tags/tag666.xml"/><Relationship Id="rId2" Type="http://schemas.openxmlformats.org/officeDocument/2006/relationships/tags" Target="../tags/tag665.xml"/><Relationship Id="rId1" Type="http://schemas.openxmlformats.org/officeDocument/2006/relationships/tags" Target="../tags/tag664.xml"/><Relationship Id="rId4"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 Id="rId4"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3" Type="http://schemas.openxmlformats.org/officeDocument/2006/relationships/tags" Target="../tags/tag672.xml"/><Relationship Id="rId2" Type="http://schemas.openxmlformats.org/officeDocument/2006/relationships/tags" Target="../tags/tag671.xml"/><Relationship Id="rId1" Type="http://schemas.openxmlformats.org/officeDocument/2006/relationships/tags" Target="../tags/tag670.xml"/><Relationship Id="rId4"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3" Type="http://schemas.openxmlformats.org/officeDocument/2006/relationships/tags" Target="../tags/tag675.xml"/><Relationship Id="rId2" Type="http://schemas.openxmlformats.org/officeDocument/2006/relationships/tags" Target="../tags/tag674.xml"/><Relationship Id="rId1" Type="http://schemas.openxmlformats.org/officeDocument/2006/relationships/tags" Target="../tags/tag673.xml"/><Relationship Id="rId4"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4"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4"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89.xml"/><Relationship Id="rId2" Type="http://schemas.openxmlformats.org/officeDocument/2006/relationships/tags" Target="../tags/tag688.xml"/><Relationship Id="rId1" Type="http://schemas.openxmlformats.org/officeDocument/2006/relationships/tags" Target="../tags/tag687.xml"/><Relationship Id="rId4" Type="http://schemas.openxmlformats.org/officeDocument/2006/relationships/slideMaster" Target="../slideMasters/slideMaster38.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tags" Target="../tags/tag690.xml"/><Relationship Id="rId4" Type="http://schemas.openxmlformats.org/officeDocument/2006/relationships/slideMaster" Target="../slideMasters/slideMaster38.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95.xml"/><Relationship Id="rId2" Type="http://schemas.openxmlformats.org/officeDocument/2006/relationships/tags" Target="../tags/tag694.xml"/><Relationship Id="rId1" Type="http://schemas.openxmlformats.org/officeDocument/2006/relationships/tags" Target="../tags/tag693.xml"/><Relationship Id="rId4" Type="http://schemas.openxmlformats.org/officeDocument/2006/relationships/slideMaster" Target="../slideMasters/slideMaster38.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98.xml"/><Relationship Id="rId2" Type="http://schemas.openxmlformats.org/officeDocument/2006/relationships/tags" Target="../tags/tag697.xml"/><Relationship Id="rId1" Type="http://schemas.openxmlformats.org/officeDocument/2006/relationships/tags" Target="../tags/tag696.xml"/><Relationship Id="rId4" Type="http://schemas.openxmlformats.org/officeDocument/2006/relationships/slideMaster" Target="../slideMasters/slideMaster38.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701.xml"/><Relationship Id="rId2" Type="http://schemas.openxmlformats.org/officeDocument/2006/relationships/tags" Target="../tags/tag700.xml"/><Relationship Id="rId1" Type="http://schemas.openxmlformats.org/officeDocument/2006/relationships/tags" Target="../tags/tag699.xml"/><Relationship Id="rId4"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704.xml"/><Relationship Id="rId2" Type="http://schemas.openxmlformats.org/officeDocument/2006/relationships/tags" Target="../tags/tag703.xml"/><Relationship Id="rId1" Type="http://schemas.openxmlformats.org/officeDocument/2006/relationships/tags" Target="../tags/tag702.xml"/><Relationship Id="rId4" Type="http://schemas.openxmlformats.org/officeDocument/2006/relationships/slideMaster" Target="../slideMasters/slideMaster38.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707.xml"/><Relationship Id="rId2" Type="http://schemas.openxmlformats.org/officeDocument/2006/relationships/tags" Target="../tags/tag706.xml"/><Relationship Id="rId1" Type="http://schemas.openxmlformats.org/officeDocument/2006/relationships/tags" Target="../tags/tag705.xml"/><Relationship Id="rId4"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710.xml"/><Relationship Id="rId2" Type="http://schemas.openxmlformats.org/officeDocument/2006/relationships/tags" Target="../tags/tag709.xml"/><Relationship Id="rId1" Type="http://schemas.openxmlformats.org/officeDocument/2006/relationships/tags" Target="../tags/tag708.xml"/><Relationship Id="rId4"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713.xml"/><Relationship Id="rId2" Type="http://schemas.openxmlformats.org/officeDocument/2006/relationships/tags" Target="../tags/tag712.xml"/><Relationship Id="rId1" Type="http://schemas.openxmlformats.org/officeDocument/2006/relationships/tags" Target="../tags/tag711.xml"/><Relationship Id="rId4"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716.xml"/><Relationship Id="rId2" Type="http://schemas.openxmlformats.org/officeDocument/2006/relationships/tags" Target="../tags/tag715.xml"/><Relationship Id="rId1" Type="http://schemas.openxmlformats.org/officeDocument/2006/relationships/tags" Target="../tags/tag714.xml"/><Relationship Id="rId4"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719.xml"/><Relationship Id="rId2" Type="http://schemas.openxmlformats.org/officeDocument/2006/relationships/tags" Target="../tags/tag718.xml"/><Relationship Id="rId1" Type="http://schemas.openxmlformats.org/officeDocument/2006/relationships/tags" Target="../tags/tag717.xml"/><Relationship Id="rId4"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43.xml"/><Relationship Id="rId2" Type="http://schemas.openxmlformats.org/officeDocument/2006/relationships/tags" Target="../tags/tag742.xml"/><Relationship Id="rId1" Type="http://schemas.openxmlformats.org/officeDocument/2006/relationships/tags" Target="../tags/tag741.xml"/><Relationship Id="rId4"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52.xml"/><Relationship Id="rId2" Type="http://schemas.openxmlformats.org/officeDocument/2006/relationships/tags" Target="../tags/tag751.xml"/><Relationship Id="rId1" Type="http://schemas.openxmlformats.org/officeDocument/2006/relationships/tags" Target="../tags/tag750.xml"/><Relationship Id="rId4"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6.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3040891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6512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926652"/>
      </p:ext>
    </p:extLst>
  </p:cSld>
  <p:clrMapOvr>
    <a:masterClrMapping/>
  </p:clrMapOvr>
  <p:transition/>
</p:sldLayout>
</file>

<file path=ppt/slideLayouts/slideLayout10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4A34B9-0F1B-F142-8E67-259A725AD8DC}"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1923290"/>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21A6E-487D-EE46-9F3A-556F9CA7657D}"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7696422"/>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1FEEB-B632-0A44-B956-5AED363220CE}"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7357972"/>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2CB79-3A6E-8440-9C89-B071A956199F}"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0391750"/>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16E1C3D-84FB-6D4F-BFD7-4A0D5C9D40D6}"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446103500"/>
      </p:ext>
    </p:extLst>
  </p:cSld>
  <p:clrMapOvr>
    <a:masterClrMapping/>
  </p:clrMapOvr>
  <p:transition/>
</p:sldLayout>
</file>

<file path=ppt/slideLayouts/slideLayout10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B0923E0-AB63-8E4B-9519-537E637EDD40}"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102548933"/>
      </p:ext>
    </p:extLst>
  </p:cSld>
  <p:clrMapOvr>
    <a:masterClrMapping/>
  </p:clrMapOvr>
  <p:transition/>
</p:sldLayout>
</file>

<file path=ppt/slideLayouts/slideLayout10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80CBD6D-66AE-4449-8E2C-F2CD3E2D4AAD}"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716379221"/>
      </p:ext>
    </p:extLst>
  </p:cSld>
  <p:clrMapOvr>
    <a:masterClrMapping/>
  </p:clrMapOvr>
  <p:transition/>
</p:sldLayout>
</file>

<file path=ppt/slideLayouts/slideLayout10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73FC51A-74B1-C048-A8D6-C90D4926E314}"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359767918"/>
      </p:ext>
    </p:extLst>
  </p:cSld>
  <p:clrMapOvr>
    <a:masterClrMapping/>
  </p:clrMapOvr>
  <p:transition/>
</p:sldLayout>
</file>

<file path=ppt/slideLayouts/slideLayout10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5A9EDB1-5163-814F-AFCA-45CD5A382E12}"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227613909"/>
      </p:ext>
    </p:extLst>
  </p:cSld>
  <p:clrMapOvr>
    <a:masterClrMapping/>
  </p:clrMapOvr>
  <p:transition/>
</p:sldLayout>
</file>

<file path=ppt/slideLayouts/slideLayout10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99E52D9-A649-7948-B520-FB346CED6350}"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119840305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260756"/>
      </p:ext>
    </p:extLst>
  </p:cSld>
  <p:clrMapOvr>
    <a:masterClrMapping/>
  </p:clrMapOvr>
  <p:transition/>
</p:sldLayout>
</file>

<file path=ppt/slideLayouts/slideLayout10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9FDDB1A-D870-3F43-98E4-6DB2F052C0AB}"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4030767356"/>
      </p:ext>
    </p:extLst>
  </p:cSld>
  <p:clrMapOvr>
    <a:masterClrMapping/>
  </p:clrMapOvr>
  <p:transition/>
</p:sldLayout>
</file>

<file path=ppt/slideLayouts/slideLayout10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FC40843-B895-5642-9855-C9251BC39433}"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2406556586"/>
      </p:ext>
    </p:extLst>
  </p:cSld>
  <p:clrMapOvr>
    <a:masterClrMapping/>
  </p:clrMapOvr>
  <p:transition/>
</p:sldLayout>
</file>

<file path=ppt/slideLayouts/slideLayout10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98494A3-6829-4549-9F31-9E133A614FFA}"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806758867"/>
      </p:ext>
    </p:extLst>
  </p:cSld>
  <p:clrMapOvr>
    <a:masterClrMapping/>
  </p:clrMapOvr>
  <p:transition/>
</p:sldLayout>
</file>

<file path=ppt/slideLayouts/slideLayout10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57AE0C9-EAD2-A344-AD24-822F9605B1EA}"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1428683481"/>
      </p:ext>
    </p:extLst>
  </p:cSld>
  <p:clrMapOvr>
    <a:masterClrMapping/>
  </p:clrMapOvr>
  <p:transition/>
</p:sldLayout>
</file>

<file path=ppt/slideLayouts/slideLayout10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2CEE0A4-3933-5D48-B9BE-51AEC3A1B1CC}"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1851029480"/>
      </p:ext>
    </p:extLst>
  </p:cSld>
  <p:clrMapOvr>
    <a:masterClrMapping/>
  </p:clrMapOvr>
  <p:transition/>
</p:sldLayout>
</file>

<file path=ppt/slideLayouts/slideLayout10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rot="-5400000">
            <a:off x="6838950" y="4543426"/>
            <a:ext cx="4237037" cy="258762"/>
          </a:xfrm>
        </p:spPr>
        <p:txBody>
          <a:bodyPr/>
          <a:lstStyle>
            <a:lvl1pPr>
              <a:defRPr/>
            </a:lvl1pPr>
          </a:lstStyle>
          <a:p>
            <a:fld id="{825E5DC5-CBD9-804D-B912-A1D169C372CB}"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437535074"/>
      </p:ext>
    </p:extLst>
  </p:cSld>
  <p:clrMapOvr>
    <a:masterClrMapping/>
  </p:clrMapOvr>
  <p:transition/>
</p:sldLayout>
</file>

<file path=ppt/slideLayouts/slideLayout10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541379-86B4-2645-8EB7-19EB548690B3}"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CAD3D96-A19D-2041-86C9-02F1B6F4409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2567748"/>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4AF505-B9DE-554A-AC32-8B1E67740217}"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03E163-8ACB-5343-8F0A-5BE4E1AFCAD6}"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8135145"/>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EE83449-41FE-124B-BC37-4D9E36B54933}"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B13640D-8C32-6746-8CEF-16102ED2C87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8546487"/>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F5B07D-4188-BD42-BD2F-90042B57C1DB}"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F1824B8C-0F21-E349-87D8-5FA5B047EB0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95229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9997301"/>
      </p:ext>
    </p:extLst>
  </p:cSld>
  <p:clrMapOvr>
    <a:masterClrMapping/>
  </p:clrMapOvr>
  <p:transition/>
</p:sldLayout>
</file>

<file path=ppt/slideLayouts/slideLayout10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20B255D-12D6-D94A-A187-00EB3DD94D95}"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6F8781AE-76CD-9644-862A-9512A45F65EA}"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9213985"/>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32EB683-6A47-FC45-B1FB-53E86A971134}"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E907EEF3-5D40-7443-B22B-10886B636A0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0733118"/>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4C2D45-B7E6-1847-9501-FA8C962ABBCF}"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479165A3-7B67-8E48-8D17-0DD69B7DB11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43514"/>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385BEF-0FD5-DC4D-92B4-364B7C5A37FB}"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C1F5AF6-EB6E-4D49-B170-16955B51879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2535906"/>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3376A4-179A-9F49-8DD9-197544E9B232}"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6C82D4D-AC22-F14D-9C6D-27416FF76565}"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9122051"/>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A90FE5-8980-1140-A6B0-D29BBD1E6B5A}"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C81D54E-4CBE-6F4F-9C49-876826F3CED7}"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7728583"/>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8F5909-7AED-914A-9ADE-C6F6FB886E64}" type="datetimeFigureOut">
              <a:rPr lang="en-US">
                <a:solidFill>
                  <a:prstClr val="black">
                    <a:tint val="75000"/>
                  </a:prstClr>
                </a:solidFill>
                <a:latin typeface="Calibri"/>
              </a:rPr>
              <a:pPr>
                <a:def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5BE8DAF-A06A-0C4D-AB85-92A4750E7A78}"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1162321"/>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18488" cy="141287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2250" cy="676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3838" cy="676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defTabSz="914400">
              <a:buClrTx/>
              <a:buSzTx/>
              <a:buFontTx/>
              <a:buNone/>
              <a:defRPr b="1">
                <a:cs typeface="ＭＳ Ｐゴシック" charset="0"/>
              </a:defRPr>
            </a:lvl1pPr>
          </a:lstStyle>
          <a:p>
            <a:pPr>
              <a:defRPr/>
            </a:pPr>
            <a:endParaRPr lang="en-GB">
              <a:solidFill>
                <a:prstClr val="black">
                  <a:tint val="75000"/>
                </a:prstClr>
              </a:solidFill>
              <a:latin typeface="Calibri"/>
            </a:endParaRPr>
          </a:p>
        </p:txBody>
      </p:sp>
      <p:sp>
        <p:nvSpPr>
          <p:cNvPr id="6" name="Footer Placeholder 5"/>
          <p:cNvSpPr>
            <a:spLocks noGrp="1"/>
          </p:cNvSpPr>
          <p:nvPr>
            <p:ph type="ftr" idx="11"/>
          </p:nvPr>
        </p:nvSpPr>
        <p:spPr/>
        <p:txBody>
          <a:bodyPr/>
          <a:lstStyle>
            <a:lvl1pPr defTabSz="914400">
              <a:buClrTx/>
              <a:buSzTx/>
              <a:buFontTx/>
              <a:buNone/>
              <a:defRPr b="1">
                <a:cs typeface="ＭＳ Ｐゴシック" charset="0"/>
              </a:defRPr>
            </a:lvl1pPr>
          </a:lstStyle>
          <a:p>
            <a:pPr>
              <a:defRPr/>
            </a:pPr>
            <a:endParaRPr lang="en-GB">
              <a:solidFill>
                <a:prstClr val="black">
                  <a:tint val="75000"/>
                </a:prstClr>
              </a:solidFill>
              <a:latin typeface="Calibri"/>
            </a:endParaRPr>
          </a:p>
        </p:txBody>
      </p:sp>
      <p:sp>
        <p:nvSpPr>
          <p:cNvPr id="7" name="Slide Number Placeholder 6"/>
          <p:cNvSpPr>
            <a:spLocks noGrp="1"/>
          </p:cNvSpPr>
          <p:nvPr>
            <p:ph type="sldNum" idx="12"/>
          </p:nvPr>
        </p:nvSpPr>
        <p:spPr/>
        <p:txBody>
          <a:bodyPr/>
          <a:lstStyle>
            <a:lvl1pPr defTabSz="914400">
              <a:buClrTx/>
              <a:buSzTx/>
              <a:buFontTx/>
              <a:buNone/>
              <a:defRPr b="1">
                <a:cs typeface="ＭＳ Ｐゴシック" charset="0"/>
              </a:defRPr>
            </a:lvl1pPr>
          </a:lstStyle>
          <a:p>
            <a:pPr>
              <a:defRPr/>
            </a:pPr>
            <a:fld id="{A4CB16C2-5A4B-FE46-AF66-718201408494}" type="slidenum">
              <a:rPr lang="en-GB">
                <a:solidFill>
                  <a:prstClr val="black">
                    <a:tint val="75000"/>
                  </a:prstClr>
                </a:solidFill>
                <a:latin typeface="Calibri"/>
              </a:rPr>
              <a:pPr>
                <a:def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8301580"/>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5613">
              <a:defRPr>
                <a:solidFill>
                  <a:srgbClr val="000000"/>
                </a:solidFill>
                <a:latin typeface="Calibri" charset="0"/>
              </a:defRPr>
            </a:lvl1pPr>
          </a:lstStyle>
          <a:p>
            <a:fld id="{DCB06503-3998-6544-A584-5D9D157E0053}" type="datetime1">
              <a:rPr lang="en-US" altLang="en-US" sz="1800" b="0" smtClean="0"/>
              <a:pPr/>
              <a:t>3/2/21</a:t>
            </a:fld>
            <a:endParaRPr lang="en-US" altLang="en-US" sz="1800" b="0"/>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5613" eaLnBrk="1" hangingPunct="1">
              <a:defRPr sz="1800">
                <a:solidFill>
                  <a:srgbClr val="000000"/>
                </a:solidFill>
                <a:latin typeface="Calibri" charset="0"/>
                <a:ea typeface="ＭＳ Ｐゴシック" charset="0"/>
                <a:cs typeface="ＭＳ Ｐゴシック" charset="0"/>
              </a:defRPr>
            </a:lvl1pPr>
          </a:lstStyle>
          <a:p>
            <a:pPr>
              <a:defRPr/>
            </a:pPr>
            <a:endParaRPr lang="en-US" b="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5613">
              <a:defRPr>
                <a:solidFill>
                  <a:srgbClr val="000000"/>
                </a:solidFill>
                <a:latin typeface="Calibri" charset="0"/>
              </a:defRPr>
            </a:lvl1pPr>
          </a:lstStyle>
          <a:p>
            <a:fld id="{0239AD90-2A7B-764B-B3A7-A7B03787C4F8}" type="slidenum">
              <a:rPr lang="en-US" altLang="en-US" sz="1800" b="0" smtClean="0"/>
              <a:pPr/>
              <a:t>‹#›</a:t>
            </a:fld>
            <a:endParaRPr lang="en-US" altLang="en-US" sz="1800" b="0"/>
          </a:p>
        </p:txBody>
      </p:sp>
    </p:spTree>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560280"/>
      </p:ext>
    </p:extLst>
  </p:cSld>
  <p:clrMapOvr>
    <a:masterClrMapping/>
  </p:clrMapOvr>
  <p:transition/>
</p:sldLayout>
</file>

<file path=ppt/slideLayouts/slideLayout10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40272428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59320944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495386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42968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844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4734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17406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22155844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4472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06395803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310811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73809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790577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83448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82289067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1012070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6989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70313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70456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877785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551794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52487235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5458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57227696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5530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96468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40621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0286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1015139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005152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4033287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0573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04882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0950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155300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71325827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36336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409959708"/>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4867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fld id="{DE60C4AA-7BD2-0446-87F1-5AD6327B4D13}"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BAB760FE-57B0-464A-A3F0-BAFC82666821}" type="slidenum">
              <a:rPr lang="en-US" altLang="en-US"/>
              <a:pPr/>
              <a:t>‹#›</a:t>
            </a:fld>
            <a:endParaRPr lang="en-US" altLang="en-US"/>
          </a:p>
        </p:txBody>
      </p:sp>
    </p:spTree>
    <p:extLst>
      <p:ext uri="{BB962C8B-B14F-4D97-AF65-F5344CB8AC3E}">
        <p14:creationId xmlns:p14="http://schemas.microsoft.com/office/powerpoint/2010/main" val="18019798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322634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151814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4779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89700723"/>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11714261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0224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2284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949345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90892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8"/>
            <a:ext cx="7772400" cy="1470025"/>
          </a:xfrm>
        </p:spPr>
        <p:txBody>
          <a:bodyPr/>
          <a:lstStyle>
            <a:lvl1pPr>
              <a:defRPr/>
            </a:lvl1pPr>
          </a:lstStyle>
          <a:p>
            <a:r>
              <a:rPr lang="en-US"/>
              <a:t>Click to edit Master title style</a:t>
            </a:r>
          </a:p>
        </p:txBody>
      </p:sp>
      <p:sp>
        <p:nvSpPr>
          <p:cNvPr id="4926467" name="Rectangle 3"/>
          <p:cNvSpPr>
            <a:spLocks noGrp="1" noChangeArrowheads="1"/>
          </p:cNvSpPr>
          <p:nvPr>
            <p:ph type="subTitle" idx="1"/>
          </p:nvPr>
        </p:nvSpPr>
        <p:spPr>
          <a:xfrm>
            <a:off x="1371600" y="3886202"/>
            <a:ext cx="6400800" cy="1752600"/>
          </a:xfrm>
        </p:spPr>
        <p:txBody>
          <a:bodyPr/>
          <a:lstStyle>
            <a:lvl1pPr marL="0" indent="0" algn="ctr">
              <a:buFont typeface="Times New Roman" pitchFamily="-65" charset="0"/>
              <a:buNone/>
              <a:defRPr/>
            </a:lvl1pPr>
          </a:lstStyle>
          <a:p>
            <a:r>
              <a:rPr lang="en-US"/>
              <a:t>Click to edit Master subtitle style</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B042FAB1-4AA2-874E-A7C2-3615F498A9F5}" type="datetime1">
              <a:rPr lang="en-US" altLang="en-US"/>
              <a:pPr/>
              <a:t>3/2/21</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2902C027-2749-4E4E-A1E3-61B843AAA266}" type="slidenum">
              <a:rPr lang="en-US" altLang="en-US"/>
              <a:pPr/>
              <a:t>‹#›</a:t>
            </a:fld>
            <a:endParaRPr lang="en-US" altLang="en-US"/>
          </a:p>
        </p:txBody>
      </p:sp>
    </p:spTree>
    <p:extLst>
      <p:ext uri="{BB962C8B-B14F-4D97-AF65-F5344CB8AC3E}">
        <p14:creationId xmlns:p14="http://schemas.microsoft.com/office/powerpoint/2010/main" val="147033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88BBAC51-4A8D-6746-9285-0BD24F499E63}"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2B6183B-BA49-8847-8036-75B9D523D52F}" type="slidenum">
              <a:rPr lang="en-US" altLang="en-US"/>
              <a:pPr/>
              <a:t>‹#›</a:t>
            </a:fld>
            <a:endParaRPr lang="en-US" altLang="en-US"/>
          </a:p>
        </p:txBody>
      </p:sp>
    </p:spTree>
    <p:extLst>
      <p:ext uri="{BB962C8B-B14F-4D97-AF65-F5344CB8AC3E}">
        <p14:creationId xmlns:p14="http://schemas.microsoft.com/office/powerpoint/2010/main" val="13156340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8E301021-E788-6D4A-A328-5D9D0419CC66}" type="datetime1">
              <a:rPr lang="en-US" altLang="en-US"/>
              <a:pPr/>
              <a:t>3/2/21</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04CA685A-582D-C447-AC4D-4C20DBEBD214}" type="slidenum">
              <a:rPr lang="en-US" altLang="en-US"/>
              <a:pPr/>
              <a:t>‹#›</a:t>
            </a:fld>
            <a:endParaRPr lang="en-US" altLang="en-US"/>
          </a:p>
        </p:txBody>
      </p:sp>
    </p:spTree>
    <p:extLst>
      <p:ext uri="{BB962C8B-B14F-4D97-AF65-F5344CB8AC3E}">
        <p14:creationId xmlns:p14="http://schemas.microsoft.com/office/powerpoint/2010/main" val="19546965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28E39CAA-4FAF-7342-80C5-5531A34A15D3}" type="datetime1">
              <a:rPr lang="en-US" altLang="en-US"/>
              <a:pPr/>
              <a:t>3/2/21</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7BD08060-98CC-884B-AA6E-742B9334D6A5}" type="slidenum">
              <a:rPr lang="en-US" altLang="en-US"/>
              <a:pPr/>
              <a:t>‹#›</a:t>
            </a:fld>
            <a:endParaRPr lang="en-US" altLang="en-US"/>
          </a:p>
        </p:txBody>
      </p:sp>
    </p:spTree>
    <p:extLst>
      <p:ext uri="{BB962C8B-B14F-4D97-AF65-F5344CB8AC3E}">
        <p14:creationId xmlns:p14="http://schemas.microsoft.com/office/powerpoint/2010/main" val="18622921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771A3AF3-28FC-574B-A36D-B9DA41BE8E99}" type="datetime1">
              <a:rPr lang="en-US" altLang="en-US"/>
              <a:pPr/>
              <a:t>3/2/21</a:t>
            </a:fld>
            <a:endParaRPr lang="en-US" alt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C212B42E-1571-6F44-A861-1FD6EFCDE678}" type="slidenum">
              <a:rPr lang="en-US" altLang="en-US"/>
              <a:pPr/>
              <a:t>‹#›</a:t>
            </a:fld>
            <a:endParaRPr lang="en-US" altLang="en-US"/>
          </a:p>
        </p:txBody>
      </p:sp>
    </p:spTree>
    <p:extLst>
      <p:ext uri="{BB962C8B-B14F-4D97-AF65-F5344CB8AC3E}">
        <p14:creationId xmlns:p14="http://schemas.microsoft.com/office/powerpoint/2010/main" val="1345912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AA6AA9CF-676A-1F4B-BC4D-0CD7325FFFE1}" type="datetime1">
              <a:rPr lang="en-US" altLang="en-US"/>
              <a:pPr/>
              <a:t>3/2/21</a:t>
            </a:fld>
            <a:endParaRPr lang="en-US" alt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7661C49B-7946-404A-BBD6-0C22A4047167}" type="slidenum">
              <a:rPr lang="en-US" altLang="en-US"/>
              <a:pPr/>
              <a:t>‹#›</a:t>
            </a:fld>
            <a:endParaRPr lang="en-US" altLang="en-US"/>
          </a:p>
        </p:txBody>
      </p:sp>
    </p:spTree>
    <p:extLst>
      <p:ext uri="{BB962C8B-B14F-4D97-AF65-F5344CB8AC3E}">
        <p14:creationId xmlns:p14="http://schemas.microsoft.com/office/powerpoint/2010/main" val="1013238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B3B48428-35A1-5544-959F-5423E2F0AD3D}" type="datetime1">
              <a:rPr lang="en-US" altLang="en-US"/>
              <a:pPr/>
              <a:t>3/2/21</a:t>
            </a:fld>
            <a:endParaRPr lang="en-US" alt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A600B73B-4A33-EA46-A436-DE2E5948188A}" type="slidenum">
              <a:rPr lang="en-US" altLang="en-US"/>
              <a:pPr/>
              <a:t>‹#›</a:t>
            </a:fld>
            <a:endParaRPr lang="en-US" altLang="en-US"/>
          </a:p>
        </p:txBody>
      </p:sp>
    </p:spTree>
    <p:extLst>
      <p:ext uri="{BB962C8B-B14F-4D97-AF65-F5344CB8AC3E}">
        <p14:creationId xmlns:p14="http://schemas.microsoft.com/office/powerpoint/2010/main" val="11318848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07E2D386-CD3B-044C-8E24-628444D8C275}" type="datetime1">
              <a:rPr lang="en-US" altLang="en-US"/>
              <a:pPr/>
              <a:t>3/2/21</a:t>
            </a:fld>
            <a:endParaRPr lang="en-US" alt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61F08631-3435-DE41-9BDF-8A28D21AE1A2}" type="slidenum">
              <a:rPr lang="en-US" altLang="en-US"/>
              <a:pPr/>
              <a:t>‹#›</a:t>
            </a:fld>
            <a:endParaRPr lang="en-US" altLang="en-US"/>
          </a:p>
        </p:txBody>
      </p:sp>
    </p:spTree>
    <p:extLst>
      <p:ext uri="{BB962C8B-B14F-4D97-AF65-F5344CB8AC3E}">
        <p14:creationId xmlns:p14="http://schemas.microsoft.com/office/powerpoint/2010/main" val="3803901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1287E2B9-0FBB-3648-B2D0-FDBF9A8BB352}" type="datetime1">
              <a:rPr lang="en-US" altLang="en-US"/>
              <a:pPr/>
              <a:t>3/2/21</a:t>
            </a:fld>
            <a:endParaRPr lang="en-US" alt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D80956E8-F9DC-0C45-8432-7B2E08497882}" type="slidenum">
              <a:rPr lang="en-US" altLang="en-US"/>
              <a:pPr/>
              <a:t>‹#›</a:t>
            </a:fld>
            <a:endParaRPr lang="en-US" altLang="en-US"/>
          </a:p>
        </p:txBody>
      </p:sp>
    </p:spTree>
    <p:extLst>
      <p:ext uri="{BB962C8B-B14F-4D97-AF65-F5344CB8AC3E}">
        <p14:creationId xmlns:p14="http://schemas.microsoft.com/office/powerpoint/2010/main" val="19925765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575E93A1-5F49-2044-BF5C-B66C3AB79318}" type="datetime1">
              <a:rPr lang="en-US" altLang="en-US"/>
              <a:pPr/>
              <a:t>3/2/21</a:t>
            </a:fld>
            <a:endParaRPr lang="en-US" alt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A69997FD-2911-0F41-B01D-DC987F4E8388}" type="slidenum">
              <a:rPr lang="en-US" altLang="en-US"/>
              <a:pPr/>
              <a:t>‹#›</a:t>
            </a:fld>
            <a:endParaRPr lang="en-US" altLang="en-US"/>
          </a:p>
        </p:txBody>
      </p:sp>
    </p:spTree>
    <p:extLst>
      <p:ext uri="{BB962C8B-B14F-4D97-AF65-F5344CB8AC3E}">
        <p14:creationId xmlns:p14="http://schemas.microsoft.com/office/powerpoint/2010/main" val="2352022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66BB426F-A8DE-8747-8C90-B39DDE46BADE}" type="datetime1">
              <a:rPr lang="en-US" altLang="en-US"/>
              <a:pPr/>
              <a:t>3/2/21</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FDBDA7C6-0DC9-3B49-A665-8521CA160652}" type="slidenum">
              <a:rPr lang="en-US" altLang="en-US"/>
              <a:pPr/>
              <a:t>‹#›</a:t>
            </a:fld>
            <a:endParaRPr lang="en-US" altLang="en-US"/>
          </a:p>
        </p:txBody>
      </p:sp>
    </p:spTree>
    <p:extLst>
      <p:ext uri="{BB962C8B-B14F-4D97-AF65-F5344CB8AC3E}">
        <p14:creationId xmlns:p14="http://schemas.microsoft.com/office/powerpoint/2010/main" val="8332153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1F6894DD-96A6-5A49-92C7-E29BD933C887}" type="datetime1">
              <a:rPr lang="en-US" altLang="en-US"/>
              <a:pPr/>
              <a:t>3/2/21</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F94B9709-2319-4C46-953B-6612F7675059}" type="slidenum">
              <a:rPr lang="en-US" altLang="en-US"/>
              <a:pPr/>
              <a:t>‹#›</a:t>
            </a:fld>
            <a:endParaRPr lang="en-US" altLang="en-US"/>
          </a:p>
        </p:txBody>
      </p:sp>
    </p:spTree>
    <p:extLst>
      <p:ext uri="{BB962C8B-B14F-4D97-AF65-F5344CB8AC3E}">
        <p14:creationId xmlns:p14="http://schemas.microsoft.com/office/powerpoint/2010/main" val="1280311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fld id="{1DD9EAD7-2D6E-634F-A28F-B0345E4290A9}"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C202DB4-2680-794F-82B2-2FE2EE2308A2}" type="slidenum">
              <a:rPr lang="en-US" altLang="en-US"/>
              <a:pPr/>
              <a:t>‹#›</a:t>
            </a:fld>
            <a:endParaRPr lang="en-US" altLang="en-US"/>
          </a:p>
        </p:txBody>
      </p:sp>
    </p:spTree>
    <p:extLst>
      <p:ext uri="{BB962C8B-B14F-4D97-AF65-F5344CB8AC3E}">
        <p14:creationId xmlns:p14="http://schemas.microsoft.com/office/powerpoint/2010/main" val="6357230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FB2B4E6-4347-0E4D-9007-9F2A8E154245}" type="slidenum">
              <a:rPr lang="en-US" altLang="en-US"/>
              <a:pPr/>
              <a:t>‹#›</a:t>
            </a:fld>
            <a:endParaRPr lang="en-US" altLang="en-US"/>
          </a:p>
        </p:txBody>
      </p:sp>
    </p:spTree>
    <p:extLst>
      <p:ext uri="{BB962C8B-B14F-4D97-AF65-F5344CB8AC3E}">
        <p14:creationId xmlns:p14="http://schemas.microsoft.com/office/powerpoint/2010/main" val="17602435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43063D79-FCBC-F044-ACE3-797D08CB85F0}" type="slidenum">
              <a:rPr lang="en-US" altLang="en-US"/>
              <a:pPr/>
              <a:t>‹#›</a:t>
            </a:fld>
            <a:endParaRPr lang="en-US" altLang="en-US"/>
          </a:p>
        </p:txBody>
      </p:sp>
    </p:spTree>
    <p:extLst>
      <p:ext uri="{BB962C8B-B14F-4D97-AF65-F5344CB8AC3E}">
        <p14:creationId xmlns:p14="http://schemas.microsoft.com/office/powerpoint/2010/main" val="12311923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34A9BC80-7144-2048-A4B8-E3617862001B}" type="slidenum">
              <a:rPr lang="en-US" altLang="en-US"/>
              <a:pPr/>
              <a:t>‹#›</a:t>
            </a:fld>
            <a:endParaRPr lang="en-US" altLang="en-US"/>
          </a:p>
        </p:txBody>
      </p:sp>
    </p:spTree>
    <p:extLst>
      <p:ext uri="{BB962C8B-B14F-4D97-AF65-F5344CB8AC3E}">
        <p14:creationId xmlns:p14="http://schemas.microsoft.com/office/powerpoint/2010/main" val="16225974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04AB4BA5-1E28-A942-9228-B98E93FDA901}" type="slidenum">
              <a:rPr lang="en-US" altLang="en-US"/>
              <a:pPr/>
              <a:t>‹#›</a:t>
            </a:fld>
            <a:endParaRPr lang="en-US" altLang="en-US"/>
          </a:p>
        </p:txBody>
      </p:sp>
    </p:spTree>
    <p:extLst>
      <p:ext uri="{BB962C8B-B14F-4D97-AF65-F5344CB8AC3E}">
        <p14:creationId xmlns:p14="http://schemas.microsoft.com/office/powerpoint/2010/main" val="1115377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A6AC875C-3E72-2D43-B37A-24A568C1F147}" type="slidenum">
              <a:rPr lang="en-US" altLang="en-US"/>
              <a:pPr/>
              <a:t>‹#›</a:t>
            </a:fld>
            <a:endParaRPr lang="en-US" altLang="en-US"/>
          </a:p>
        </p:txBody>
      </p:sp>
    </p:spTree>
    <p:extLst>
      <p:ext uri="{BB962C8B-B14F-4D97-AF65-F5344CB8AC3E}">
        <p14:creationId xmlns:p14="http://schemas.microsoft.com/office/powerpoint/2010/main" val="3388882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AAB059CE-D149-1E44-9398-00225DB4EE7F}" type="slidenum">
              <a:rPr lang="en-US" altLang="en-US"/>
              <a:pPr/>
              <a:t>‹#›</a:t>
            </a:fld>
            <a:endParaRPr lang="en-US" altLang="en-US"/>
          </a:p>
        </p:txBody>
      </p:sp>
    </p:spTree>
    <p:extLst>
      <p:ext uri="{BB962C8B-B14F-4D97-AF65-F5344CB8AC3E}">
        <p14:creationId xmlns:p14="http://schemas.microsoft.com/office/powerpoint/2010/main" val="21474698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fld id="{4FCAB19B-D723-9044-903E-19AF389DDF3C}" type="slidenum">
              <a:rPr lang="en-US" altLang="en-US"/>
              <a:pPr/>
              <a:t>‹#›</a:t>
            </a:fld>
            <a:endParaRPr lang="en-US" altLang="en-US"/>
          </a:p>
        </p:txBody>
      </p:sp>
    </p:spTree>
    <p:extLst>
      <p:ext uri="{BB962C8B-B14F-4D97-AF65-F5344CB8AC3E}">
        <p14:creationId xmlns:p14="http://schemas.microsoft.com/office/powerpoint/2010/main" val="4387923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BC4BEDD0-CA93-974C-AAA2-DF74750DD510}" type="slidenum">
              <a:rPr lang="en-US" altLang="en-US"/>
              <a:pPr/>
              <a:t>‹#›</a:t>
            </a:fld>
            <a:endParaRPr lang="en-US" altLang="en-US"/>
          </a:p>
        </p:txBody>
      </p:sp>
    </p:spTree>
    <p:extLst>
      <p:ext uri="{BB962C8B-B14F-4D97-AF65-F5344CB8AC3E}">
        <p14:creationId xmlns:p14="http://schemas.microsoft.com/office/powerpoint/2010/main" val="19111651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C93B4608-094C-A545-8E20-03B871F7B900}" type="slidenum">
              <a:rPr lang="en-US" altLang="en-US"/>
              <a:pPr/>
              <a:t>‹#›</a:t>
            </a:fld>
            <a:endParaRPr lang="en-US" altLang="en-US"/>
          </a:p>
        </p:txBody>
      </p:sp>
    </p:spTree>
    <p:extLst>
      <p:ext uri="{BB962C8B-B14F-4D97-AF65-F5344CB8AC3E}">
        <p14:creationId xmlns:p14="http://schemas.microsoft.com/office/powerpoint/2010/main" val="2694415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B8BBF9DC-4081-5F4B-86DB-17E37BD0F42A}" type="slidenum">
              <a:rPr lang="en-US" altLang="en-US"/>
              <a:pPr/>
              <a:t>‹#›</a:t>
            </a:fld>
            <a:endParaRPr lang="en-US" altLang="en-US"/>
          </a:p>
        </p:txBody>
      </p:sp>
    </p:spTree>
    <p:extLst>
      <p:ext uri="{BB962C8B-B14F-4D97-AF65-F5344CB8AC3E}">
        <p14:creationId xmlns:p14="http://schemas.microsoft.com/office/powerpoint/2010/main" val="214275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fld id="{1B91FA6F-11D5-AA4E-9FDD-F3BE39B06AE4}" type="datetime1">
              <a:rPr lang="en-US" altLang="en-US"/>
              <a:pPr/>
              <a:t>3/2/21</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38F1416C-8181-B240-B20C-7CBCC2CC0237}" type="slidenum">
              <a:rPr lang="en-US" altLang="en-US"/>
              <a:pPr/>
              <a:t>‹#›</a:t>
            </a:fld>
            <a:endParaRPr lang="en-US" altLang="en-US"/>
          </a:p>
        </p:txBody>
      </p:sp>
    </p:spTree>
    <p:extLst>
      <p:ext uri="{BB962C8B-B14F-4D97-AF65-F5344CB8AC3E}">
        <p14:creationId xmlns:p14="http://schemas.microsoft.com/office/powerpoint/2010/main" val="13691330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6C113DDE-B2B6-E045-B865-796B3A1B0631}" type="slidenum">
              <a:rPr lang="en-US" altLang="en-US"/>
              <a:pPr/>
              <a:t>‹#›</a:t>
            </a:fld>
            <a:endParaRPr lang="en-US" altLang="en-US"/>
          </a:p>
        </p:txBody>
      </p:sp>
    </p:spTree>
    <p:extLst>
      <p:ext uri="{BB962C8B-B14F-4D97-AF65-F5344CB8AC3E}">
        <p14:creationId xmlns:p14="http://schemas.microsoft.com/office/powerpoint/2010/main" val="1160877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86947012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2491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893698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227585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537374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34649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2222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841148365"/>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9607098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fld id="{DE01E5B5-DA9A-EF4B-9782-B838EBEE8BD2}" type="datetime1">
              <a:rPr lang="en-US" altLang="en-US"/>
              <a:pPr/>
              <a:t>3/2/21</a:t>
            </a:fld>
            <a:endParaRPr lang="en-US" alt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fld id="{9784E97F-686D-FC4A-928C-B87456F3143F}" type="slidenum">
              <a:rPr lang="en-US" altLang="en-US"/>
              <a:pPr/>
              <a:t>‹#›</a:t>
            </a:fld>
            <a:endParaRPr lang="en-US" altLang="en-US"/>
          </a:p>
        </p:txBody>
      </p:sp>
    </p:spTree>
    <p:extLst>
      <p:ext uri="{BB962C8B-B14F-4D97-AF65-F5344CB8AC3E}">
        <p14:creationId xmlns:p14="http://schemas.microsoft.com/office/powerpoint/2010/main" val="11258981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281936"/>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151432"/>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8"/>
            <a:ext cx="7772400" cy="1470025"/>
          </a:xfrm>
        </p:spPr>
        <p:txBody>
          <a:bodyPr/>
          <a:lstStyle>
            <a:lvl1pPr>
              <a:defRPr/>
            </a:lvl1pPr>
          </a:lstStyle>
          <a:p>
            <a:r>
              <a:rPr lang="en-US"/>
              <a:t>Click to edit Master title style</a:t>
            </a:r>
          </a:p>
        </p:txBody>
      </p:sp>
      <p:sp>
        <p:nvSpPr>
          <p:cNvPr id="5727235" name="Rectangle 3"/>
          <p:cNvSpPr>
            <a:spLocks noGrp="1" noChangeArrowheads="1"/>
          </p:cNvSpPr>
          <p:nvPr>
            <p:ph type="subTitle" idx="1"/>
          </p:nvPr>
        </p:nvSpPr>
        <p:spPr>
          <a:xfrm>
            <a:off x="1371600" y="3886202"/>
            <a:ext cx="6400800" cy="1752600"/>
          </a:xfrm>
        </p:spPr>
        <p:txBody>
          <a:bodyPr/>
          <a:lstStyle>
            <a:lvl1pPr marL="0" indent="0" algn="ctr">
              <a:buFont typeface="Times New Roman" pitchFamily="-65" charset="0"/>
              <a:buNone/>
              <a:defRPr/>
            </a:lvl1pPr>
          </a:lstStyle>
          <a:p>
            <a:r>
              <a:rPr lang="en-US"/>
              <a:t>Click to edit Master subtitle style</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23D6AF32-A8CA-CF44-A18C-FC1E245212D1}" type="slidenum">
              <a:rPr lang="en-US" altLang="en-US"/>
              <a:pPr/>
              <a:t>‹#›</a:t>
            </a:fld>
            <a:endParaRPr lang="en-US" altLang="en-US"/>
          </a:p>
        </p:txBody>
      </p:sp>
    </p:spTree>
    <p:extLst>
      <p:ext uri="{BB962C8B-B14F-4D97-AF65-F5344CB8AC3E}">
        <p14:creationId xmlns:p14="http://schemas.microsoft.com/office/powerpoint/2010/main" val="11864525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B2AC9A59-719B-8747-AD6A-5484AF1EE92C}" type="slidenum">
              <a:rPr lang="en-US" altLang="en-US"/>
              <a:pPr/>
              <a:t>‹#›</a:t>
            </a:fld>
            <a:endParaRPr lang="en-US" altLang="en-US"/>
          </a:p>
        </p:txBody>
      </p:sp>
    </p:spTree>
    <p:extLst>
      <p:ext uri="{BB962C8B-B14F-4D97-AF65-F5344CB8AC3E}">
        <p14:creationId xmlns:p14="http://schemas.microsoft.com/office/powerpoint/2010/main" val="12443164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52173ED6-0795-5D43-9DB1-7319F3D83B9F}" type="slidenum">
              <a:rPr lang="en-US" altLang="en-US"/>
              <a:pPr/>
              <a:t>‹#›</a:t>
            </a:fld>
            <a:endParaRPr lang="en-US" altLang="en-US"/>
          </a:p>
        </p:txBody>
      </p:sp>
    </p:spTree>
    <p:extLst>
      <p:ext uri="{BB962C8B-B14F-4D97-AF65-F5344CB8AC3E}">
        <p14:creationId xmlns:p14="http://schemas.microsoft.com/office/powerpoint/2010/main" val="9718992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fld id="{24FF1AC5-6565-834A-B6BF-DF3D6F99CB0A}" type="slidenum">
              <a:rPr lang="en-US" altLang="en-US"/>
              <a:pPr/>
              <a:t>‹#›</a:t>
            </a:fld>
            <a:endParaRPr lang="en-US" altLang="en-US"/>
          </a:p>
        </p:txBody>
      </p:sp>
    </p:spTree>
    <p:extLst>
      <p:ext uri="{BB962C8B-B14F-4D97-AF65-F5344CB8AC3E}">
        <p14:creationId xmlns:p14="http://schemas.microsoft.com/office/powerpoint/2010/main" val="14761532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fld id="{B4F6DEE4-2B3A-5244-B93F-FCA43F173F38}" type="slidenum">
              <a:rPr lang="en-US" altLang="en-US"/>
              <a:pPr/>
              <a:t>‹#›</a:t>
            </a:fld>
            <a:endParaRPr lang="en-US" altLang="en-US"/>
          </a:p>
        </p:txBody>
      </p:sp>
    </p:spTree>
    <p:extLst>
      <p:ext uri="{BB962C8B-B14F-4D97-AF65-F5344CB8AC3E}">
        <p14:creationId xmlns:p14="http://schemas.microsoft.com/office/powerpoint/2010/main" val="2139754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fld id="{6214A04A-AF2B-DA4B-825C-C40963384247}" type="slidenum">
              <a:rPr lang="en-US" altLang="en-US"/>
              <a:pPr/>
              <a:t>‹#›</a:t>
            </a:fld>
            <a:endParaRPr lang="en-US" altLang="en-US"/>
          </a:p>
        </p:txBody>
      </p:sp>
    </p:spTree>
    <p:extLst>
      <p:ext uri="{BB962C8B-B14F-4D97-AF65-F5344CB8AC3E}">
        <p14:creationId xmlns:p14="http://schemas.microsoft.com/office/powerpoint/2010/main" val="11399014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fld id="{E3E2B298-2F2B-4E41-BC38-A9C287BC2640}" type="slidenum">
              <a:rPr lang="en-US" altLang="en-US"/>
              <a:pPr/>
              <a:t>‹#›</a:t>
            </a:fld>
            <a:endParaRPr lang="en-US" altLang="en-US"/>
          </a:p>
        </p:txBody>
      </p:sp>
    </p:spTree>
    <p:extLst>
      <p:ext uri="{BB962C8B-B14F-4D97-AF65-F5344CB8AC3E}">
        <p14:creationId xmlns:p14="http://schemas.microsoft.com/office/powerpoint/2010/main" val="16262761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fld id="{752F89FD-F1F1-3C4D-A1C5-7847476696A9}" type="slidenum">
              <a:rPr lang="en-US" altLang="en-US"/>
              <a:pPr/>
              <a:t>‹#›</a:t>
            </a:fld>
            <a:endParaRPr lang="en-US" altLang="en-US"/>
          </a:p>
        </p:txBody>
      </p:sp>
    </p:spTree>
    <p:extLst>
      <p:ext uri="{BB962C8B-B14F-4D97-AF65-F5344CB8AC3E}">
        <p14:creationId xmlns:p14="http://schemas.microsoft.com/office/powerpoint/2010/main" val="65346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fld id="{EF9B116B-3804-6B40-9432-3F3C7F0DD507}" type="datetime1">
              <a:rPr lang="en-US" altLang="en-US"/>
              <a:pPr/>
              <a:t>3/2/21</a:t>
            </a:fld>
            <a:endParaRPr lang="en-US" alt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fld id="{A02759E1-75A2-7F49-A416-0649A6FCF1A2}" type="slidenum">
              <a:rPr lang="en-US" altLang="en-US"/>
              <a:pPr/>
              <a:t>‹#›</a:t>
            </a:fld>
            <a:endParaRPr lang="en-US" altLang="en-US"/>
          </a:p>
        </p:txBody>
      </p:sp>
    </p:spTree>
    <p:extLst>
      <p:ext uri="{BB962C8B-B14F-4D97-AF65-F5344CB8AC3E}">
        <p14:creationId xmlns:p14="http://schemas.microsoft.com/office/powerpoint/2010/main" val="10599613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fld id="{FB04023B-0429-B442-B82B-65BECEC66F1D}" type="slidenum">
              <a:rPr lang="en-US" altLang="en-US"/>
              <a:pPr/>
              <a:t>‹#›</a:t>
            </a:fld>
            <a:endParaRPr lang="en-US" altLang="en-US"/>
          </a:p>
        </p:txBody>
      </p:sp>
    </p:spTree>
    <p:extLst>
      <p:ext uri="{BB962C8B-B14F-4D97-AF65-F5344CB8AC3E}">
        <p14:creationId xmlns:p14="http://schemas.microsoft.com/office/powerpoint/2010/main" val="213079439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9CE90760-6C75-BF4D-8229-8815E2622A66}" type="slidenum">
              <a:rPr lang="en-US" altLang="en-US"/>
              <a:pPr/>
              <a:t>‹#›</a:t>
            </a:fld>
            <a:endParaRPr lang="en-US" altLang="en-US"/>
          </a:p>
        </p:txBody>
      </p:sp>
    </p:spTree>
    <p:extLst>
      <p:ext uri="{BB962C8B-B14F-4D97-AF65-F5344CB8AC3E}">
        <p14:creationId xmlns:p14="http://schemas.microsoft.com/office/powerpoint/2010/main" val="12390360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794807C0-0F42-7B46-9344-B73604149FF2}" type="slidenum">
              <a:rPr lang="en-US" altLang="en-US"/>
              <a:pPr/>
              <a:t>‹#›</a:t>
            </a:fld>
            <a:endParaRPr lang="en-US" altLang="en-US"/>
          </a:p>
        </p:txBody>
      </p:sp>
    </p:spTree>
    <p:extLst>
      <p:ext uri="{BB962C8B-B14F-4D97-AF65-F5344CB8AC3E}">
        <p14:creationId xmlns:p14="http://schemas.microsoft.com/office/powerpoint/2010/main" val="18846612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318B8961-7A3A-3B42-8926-C098CA3C54D6}" type="slidenum">
              <a:rPr lang="en-US" altLang="en-US"/>
              <a:pPr/>
              <a:t>‹#›</a:t>
            </a:fld>
            <a:endParaRPr lang="en-US" altLang="en-US"/>
          </a:p>
        </p:txBody>
      </p:sp>
    </p:spTree>
    <p:extLst>
      <p:ext uri="{BB962C8B-B14F-4D97-AF65-F5344CB8AC3E}">
        <p14:creationId xmlns:p14="http://schemas.microsoft.com/office/powerpoint/2010/main" val="16059082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5E4E6775-1C4F-D749-B2BF-4FACDDC50D12}" type="slidenum">
              <a:rPr lang="en-US" altLang="en-US"/>
              <a:pPr/>
              <a:t>‹#›</a:t>
            </a:fld>
            <a:endParaRPr lang="en-US" altLang="en-US"/>
          </a:p>
        </p:txBody>
      </p:sp>
    </p:spTree>
    <p:extLst>
      <p:ext uri="{BB962C8B-B14F-4D97-AF65-F5344CB8AC3E}">
        <p14:creationId xmlns:p14="http://schemas.microsoft.com/office/powerpoint/2010/main" val="13505737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E2D59916-93CB-604D-A861-D604A8401791}" type="slidenum">
              <a:rPr lang="en-US" altLang="en-US"/>
              <a:pPr/>
              <a:t>‹#›</a:t>
            </a:fld>
            <a:endParaRPr lang="en-US" altLang="en-US"/>
          </a:p>
        </p:txBody>
      </p:sp>
    </p:spTree>
    <p:extLst>
      <p:ext uri="{BB962C8B-B14F-4D97-AF65-F5344CB8AC3E}">
        <p14:creationId xmlns:p14="http://schemas.microsoft.com/office/powerpoint/2010/main" val="760658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87A135C8-DDC8-8445-9FAC-3138C9B5F094}" type="slidenum">
              <a:rPr lang="en-US" altLang="en-US"/>
              <a:pPr/>
              <a:t>‹#›</a:t>
            </a:fld>
            <a:endParaRPr lang="en-US" altLang="en-US"/>
          </a:p>
        </p:txBody>
      </p:sp>
    </p:spTree>
    <p:extLst>
      <p:ext uri="{BB962C8B-B14F-4D97-AF65-F5344CB8AC3E}">
        <p14:creationId xmlns:p14="http://schemas.microsoft.com/office/powerpoint/2010/main" val="16058944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BDB4B1E1-F38F-294D-A614-8A5517C1D55C}" type="slidenum">
              <a:rPr lang="en-US" altLang="en-US"/>
              <a:pPr/>
              <a:t>‹#›</a:t>
            </a:fld>
            <a:endParaRPr lang="en-US" altLang="en-US"/>
          </a:p>
        </p:txBody>
      </p:sp>
    </p:spTree>
    <p:extLst>
      <p:ext uri="{BB962C8B-B14F-4D97-AF65-F5344CB8AC3E}">
        <p14:creationId xmlns:p14="http://schemas.microsoft.com/office/powerpoint/2010/main" val="17893661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536B22AB-E680-414C-B389-CA7C76C30742}" type="slidenum">
              <a:rPr lang="en-US" altLang="en-US"/>
              <a:pPr/>
              <a:t>‹#›</a:t>
            </a:fld>
            <a:endParaRPr lang="en-US" altLang="en-US"/>
          </a:p>
        </p:txBody>
      </p:sp>
    </p:spTree>
    <p:extLst>
      <p:ext uri="{BB962C8B-B14F-4D97-AF65-F5344CB8AC3E}">
        <p14:creationId xmlns:p14="http://schemas.microsoft.com/office/powerpoint/2010/main" val="19872310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fld id="{30DD996D-F9F8-1E4B-BE46-38AB6BECA3E1}" type="slidenum">
              <a:rPr lang="en-US" altLang="en-US"/>
              <a:pPr/>
              <a:t>‹#›</a:t>
            </a:fld>
            <a:endParaRPr lang="en-US" altLang="en-US"/>
          </a:p>
        </p:txBody>
      </p:sp>
    </p:spTree>
    <p:extLst>
      <p:ext uri="{BB962C8B-B14F-4D97-AF65-F5344CB8AC3E}">
        <p14:creationId xmlns:p14="http://schemas.microsoft.com/office/powerpoint/2010/main" val="187533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4557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fld id="{EC9A2CA8-B148-6A43-BACA-1C0E65E920EA}" type="datetime1">
              <a:rPr lang="en-US" altLang="en-US"/>
              <a:pPr/>
              <a:t>3/2/21</a:t>
            </a:fld>
            <a:endParaRPr lang="en-US" alt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fld id="{C3746A0E-E056-4847-87DA-682919E49E70}" type="slidenum">
              <a:rPr lang="en-US" altLang="en-US"/>
              <a:pPr/>
              <a:t>‹#›</a:t>
            </a:fld>
            <a:endParaRPr lang="en-US" altLang="en-US"/>
          </a:p>
        </p:txBody>
      </p:sp>
    </p:spTree>
    <p:extLst>
      <p:ext uri="{BB962C8B-B14F-4D97-AF65-F5344CB8AC3E}">
        <p14:creationId xmlns:p14="http://schemas.microsoft.com/office/powerpoint/2010/main" val="20890184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B0146786-B45D-0A48-93D7-7AEB6FE78EEB}" type="slidenum">
              <a:rPr lang="en-US" altLang="en-US"/>
              <a:pPr/>
              <a:t>‹#›</a:t>
            </a:fld>
            <a:endParaRPr lang="en-US" altLang="en-US"/>
          </a:p>
        </p:txBody>
      </p:sp>
    </p:spTree>
    <p:extLst>
      <p:ext uri="{BB962C8B-B14F-4D97-AF65-F5344CB8AC3E}">
        <p14:creationId xmlns:p14="http://schemas.microsoft.com/office/powerpoint/2010/main" val="17846395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FF39F8C2-6093-1D48-A70F-C309A6240599}" type="slidenum">
              <a:rPr lang="en-US" altLang="en-US"/>
              <a:pPr/>
              <a:t>‹#›</a:t>
            </a:fld>
            <a:endParaRPr lang="en-US" altLang="en-US"/>
          </a:p>
        </p:txBody>
      </p:sp>
    </p:spTree>
    <p:extLst>
      <p:ext uri="{BB962C8B-B14F-4D97-AF65-F5344CB8AC3E}">
        <p14:creationId xmlns:p14="http://schemas.microsoft.com/office/powerpoint/2010/main" val="21033187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881640B8-5FF2-8F47-BA7B-018FDBFC8B66}" type="slidenum">
              <a:rPr lang="en-US" altLang="en-US"/>
              <a:pPr/>
              <a:t>‹#›</a:t>
            </a:fld>
            <a:endParaRPr lang="en-US" altLang="en-US"/>
          </a:p>
        </p:txBody>
      </p:sp>
    </p:spTree>
    <p:extLst>
      <p:ext uri="{BB962C8B-B14F-4D97-AF65-F5344CB8AC3E}">
        <p14:creationId xmlns:p14="http://schemas.microsoft.com/office/powerpoint/2010/main" val="15973224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AE0A68AB-0137-FE4C-946B-37202996745E}" type="slidenum">
              <a:rPr lang="en-US" altLang="en-US"/>
              <a:pPr/>
              <a:t>‹#›</a:t>
            </a:fld>
            <a:endParaRPr lang="en-US" altLang="en-US"/>
          </a:p>
        </p:txBody>
      </p:sp>
    </p:spTree>
    <p:extLst>
      <p:ext uri="{BB962C8B-B14F-4D97-AF65-F5344CB8AC3E}">
        <p14:creationId xmlns:p14="http://schemas.microsoft.com/office/powerpoint/2010/main" val="19399644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a:t>CONFIDENTIAL</a:t>
              </a:r>
            </a:p>
          </p:txBody>
        </p:sp>
        <p:sp>
          <p:nvSpPr>
            <p:cNvPr id="6" name="McK Document" hidden="1"/>
            <p:cNvSpPr txBox="1">
              <a:spLocks noChangeArrowheads="1"/>
            </p:cNvSpPr>
            <p:nvPr userDrawn="1"/>
          </p:nvSpPr>
          <p:spPr bwMode="auto">
            <a:xfrm>
              <a:off x="1663" y="3027"/>
              <a:ext cx="31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817563" eaLnBrk="0" hangingPunct="0">
                <a:defRPr sz="1200" b="1">
                  <a:solidFill>
                    <a:schemeClr val="tx1"/>
                  </a:solidFill>
                  <a:latin typeface="Arial" charset="0"/>
                  <a:ea typeface="ＭＳ Ｐゴシック" charset="-128"/>
                </a:defRPr>
              </a:lvl1pPr>
              <a:lvl2pPr marL="742950" indent="-285750" defTabSz="817563" eaLnBrk="0" hangingPunct="0">
                <a:defRPr sz="1200" b="1">
                  <a:solidFill>
                    <a:schemeClr val="tx1"/>
                  </a:solidFill>
                  <a:latin typeface="Arial" charset="0"/>
                  <a:ea typeface="ＭＳ Ｐゴシック" charset="-128"/>
                </a:defRPr>
              </a:lvl2pPr>
              <a:lvl3pPr marL="1143000" indent="-228600" defTabSz="817563" eaLnBrk="0" hangingPunct="0">
                <a:defRPr sz="1200" b="1">
                  <a:solidFill>
                    <a:schemeClr val="tx1"/>
                  </a:solidFill>
                  <a:latin typeface="Arial" charset="0"/>
                  <a:ea typeface="ＭＳ Ｐゴシック" charset="-128"/>
                </a:defRPr>
              </a:lvl3pPr>
              <a:lvl4pPr marL="1600200" indent="-228600" defTabSz="817563" eaLnBrk="0" hangingPunct="0">
                <a:defRPr sz="1200" b="1">
                  <a:solidFill>
                    <a:schemeClr val="tx1"/>
                  </a:solidFill>
                  <a:latin typeface="Arial" charset="0"/>
                  <a:ea typeface="ＭＳ Ｐゴシック" charset="-128"/>
                </a:defRPr>
              </a:lvl4pPr>
              <a:lvl5pPr marL="2057400" indent="-228600" defTabSz="817563" eaLnBrk="0" hangingPunct="0">
                <a:defRPr sz="1200" b="1">
                  <a:solidFill>
                    <a:schemeClr val="tx1"/>
                  </a:solidFill>
                  <a:latin typeface="Arial" charset="0"/>
                  <a:ea typeface="ＭＳ Ｐゴシック" charset="-128"/>
                </a:defRPr>
              </a:lvl5pPr>
              <a:lvl6pPr marL="2514600" indent="-228600" defTabSz="81756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81756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81756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817563" eaLnBrk="0" fontAlgn="base" hangingPunct="0">
                <a:spcBef>
                  <a:spcPct val="0"/>
                </a:spcBef>
                <a:spcAft>
                  <a:spcPct val="0"/>
                </a:spcAft>
                <a:defRPr sz="1200" b="1">
                  <a:solidFill>
                    <a:schemeClr val="tx1"/>
                  </a:solidFill>
                  <a:latin typeface="Arial" charset="0"/>
                  <a:ea typeface="ＭＳ Ｐゴシック" charset="-128"/>
                </a:defRPr>
              </a:lvl9pPr>
            </a:lstStyle>
            <a:p>
              <a:r>
                <a:rPr lang="en-US" alt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a:t>Click to edit Master title style</a:t>
            </a:r>
          </a:p>
        </p:txBody>
      </p:sp>
      <p:sp>
        <p:nvSpPr>
          <p:cNvPr id="6560777" name="Rectangle 9"/>
          <p:cNvSpPr>
            <a:spLocks noGrp="1" noChangeArrowheads="1"/>
          </p:cNvSpPr>
          <p:nvPr>
            <p:ph type="subTitle" idx="1"/>
          </p:nvPr>
        </p:nvSpPr>
        <p:spPr>
          <a:xfrm>
            <a:off x="2693988" y="3962406"/>
            <a:ext cx="5129212" cy="214802"/>
          </a:xfrm>
        </p:spPr>
        <p:txBody>
          <a:bodyPr/>
          <a:lstStyle>
            <a:lvl1pPr>
              <a:defRPr sz="1400"/>
            </a:lvl1pPr>
          </a:lstStyle>
          <a:p>
            <a:r>
              <a:rPr lang="en-US"/>
              <a:t>Click to edit Master subtitle style</a:t>
            </a:r>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13709738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3"/>
            <a:ext cx="7772400" cy="1828800"/>
          </a:xfrm>
        </p:spPr>
        <p:txBody>
          <a:bodyPr/>
          <a:lstStyle>
            <a:lvl1pPr>
              <a:defRPr/>
            </a:lvl1pPr>
          </a:lstStyle>
          <a:p>
            <a:r>
              <a:rPr lang="en-US"/>
              <a:t>Click to edit Master title style</a:t>
            </a:r>
          </a:p>
        </p:txBody>
      </p:sp>
      <p:sp>
        <p:nvSpPr>
          <p:cNvPr id="422915" name="Rectangle 3"/>
          <p:cNvSpPr>
            <a:spLocks noGrp="1" noChangeArrowheads="1"/>
          </p:cNvSpPr>
          <p:nvPr>
            <p:ph type="subTitle" sz="quarter" idx="1"/>
          </p:nvPr>
        </p:nvSpPr>
        <p:spPr>
          <a:xfrm>
            <a:off x="1371600" y="3886202"/>
            <a:ext cx="6400800" cy="1752600"/>
          </a:xfrm>
        </p:spPr>
        <p:txBody>
          <a:bodyPr/>
          <a:lstStyle>
            <a:lvl1pPr marL="0" indent="0" algn="ctr">
              <a:buFont typeface="Wingdings" pitchFamily="-65" charset="2"/>
              <a:buNone/>
              <a:defRPr/>
            </a:lvl1pPr>
          </a:lstStyle>
          <a:p>
            <a:r>
              <a:rPr lang="en-US"/>
              <a:t>Click to edit Master subtitle style</a:t>
            </a:r>
          </a:p>
        </p:txBody>
      </p:sp>
      <p:sp>
        <p:nvSpPr>
          <p:cNvPr id="4" name="Rectangle 4"/>
          <p:cNvSpPr>
            <a:spLocks noGrp="1" noChangeArrowheads="1"/>
          </p:cNvSpPr>
          <p:nvPr>
            <p:ph type="dt" sz="quarter" idx="10"/>
            <p:custDataLst>
              <p:tags r:id="rId1"/>
            </p:custDataLst>
          </p:nvPr>
        </p:nvSpPr>
        <p:spPr>
          <a:ln/>
        </p:spPr>
        <p:txBody>
          <a:bodyPr/>
          <a:lstStyle>
            <a:lvl1pPr>
              <a:defRPr/>
            </a:lvl1pPr>
          </a:lstStyle>
          <a:p>
            <a:fld id="{2A9061B4-F783-564F-8716-4D71BF3016DC}" type="datetime1">
              <a:rPr lang="en-US" altLang="en-US"/>
              <a:pPr/>
              <a:t>3/2/21</a:t>
            </a:fld>
            <a:endParaRPr lang="en-US" alt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24F43592-98DB-0549-91AE-95926016EBDE}" type="slidenum">
              <a:rPr lang="en-US" altLang="en-US"/>
              <a:pPr/>
              <a:t>‹#›</a:t>
            </a:fld>
            <a:endParaRPr lang="en-US" altLang="en-US"/>
          </a:p>
        </p:txBody>
      </p:sp>
    </p:spTree>
    <p:extLst>
      <p:ext uri="{BB962C8B-B14F-4D97-AF65-F5344CB8AC3E}">
        <p14:creationId xmlns:p14="http://schemas.microsoft.com/office/powerpoint/2010/main" val="21122557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B7A8BF01-CF3D-C141-8015-E6724EE350C6}"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50396785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993DA32-186E-954A-A0EF-A833D75765C8}"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381494"/>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09B3FE89-DCA1-2B42-8810-6163DCB55525}"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873199181"/>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C6A2216-9D7A-DE47-9869-61453653CBA6}"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1460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EE867ED3-A53C-8B40-90CB-A51C6332366F}" type="datetime1">
              <a:rPr lang="en-US" altLang="en-US"/>
              <a:pPr/>
              <a:t>3/2/21</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45B62EF8-2BF2-0E4C-90CC-DC45971F8F57}" type="slidenum">
              <a:rPr lang="en-US" altLang="en-US"/>
              <a:pPr/>
              <a:t>‹#›</a:t>
            </a:fld>
            <a:endParaRPr lang="en-US" altLang="en-US"/>
          </a:p>
        </p:txBody>
      </p:sp>
    </p:spTree>
    <p:extLst>
      <p:ext uri="{BB962C8B-B14F-4D97-AF65-F5344CB8AC3E}">
        <p14:creationId xmlns:p14="http://schemas.microsoft.com/office/powerpoint/2010/main" val="6281750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8AB3B91-D814-6242-A706-F9DC87010D8F}"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554603"/>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78AE3771-5AA9-6F48-BB1F-A7296F83FB13}"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9015720"/>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53D150F5-9080-C142-89D2-9A9F4ADB5875}"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47615243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CD4FB04-CF36-0C4E-9262-A2434EC2F680}"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694887982"/>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803590181"/>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097487"/>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209359415"/>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07929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768825"/>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47654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E7224932-BB67-074F-83C9-4DE2419DEB1D}" type="datetime1">
              <a:rPr lang="en-US" altLang="en-US"/>
              <a:pPr/>
              <a:t>3/2/21</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08F6350C-EB74-D843-90BB-E3D1FCAC549C}" type="slidenum">
              <a:rPr lang="en-US" altLang="en-US"/>
              <a:pPr/>
              <a:t>‹#›</a:t>
            </a:fld>
            <a:endParaRPr lang="en-US" altLang="en-US"/>
          </a:p>
        </p:txBody>
      </p:sp>
    </p:spTree>
    <p:extLst>
      <p:ext uri="{BB962C8B-B14F-4D97-AF65-F5344CB8AC3E}">
        <p14:creationId xmlns:p14="http://schemas.microsoft.com/office/powerpoint/2010/main" val="165647804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138722"/>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823796892"/>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78555055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ECF3B0B0-5168-BC46-9655-3DFDD7DF2223}"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43211461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F795DA30-9348-1849-9D1D-C897158CA773}"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06785453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F2CE90D8-57A8-3A4C-AE6A-8ABF80A25E7F}"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352118606"/>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4B4EF9CA-1701-384E-B719-50363D84C108}"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782436840"/>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F2439A03-6F9E-1B40-BCA8-25CC314EA07E}"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909002904"/>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DF1BA6C7-76BF-114D-81C4-82731CDD1E43}"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65344818"/>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B752BBC6-F5F4-D340-B787-2345C2AE1525}"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3952351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262CE1E4-5148-954C-9ABF-B61DC499C59E}"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FEFB3EAE-FA6D-DE41-88B3-E2A24570A5E5}" type="slidenum">
              <a:rPr lang="en-US" altLang="en-US"/>
              <a:pPr/>
              <a:t>‹#›</a:t>
            </a:fld>
            <a:endParaRPr lang="en-US" altLang="en-US"/>
          </a:p>
        </p:txBody>
      </p:sp>
    </p:spTree>
    <p:extLst>
      <p:ext uri="{BB962C8B-B14F-4D97-AF65-F5344CB8AC3E}">
        <p14:creationId xmlns:p14="http://schemas.microsoft.com/office/powerpoint/2010/main" val="113117622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5FB413B4-D043-E841-8F21-8CAE7F8C2DE2}"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53267068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fld id="{904BAAD7-562D-4E44-BB0F-CCEE1264259F}"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351797369"/>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fld id="{F81A32DB-FA7E-2D4C-B130-99C4E875E8A2}"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49206791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A67868B5-2590-4E43-AA59-53F3E28110FA}"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504569917"/>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A8D77568-A866-334F-9FD7-F0727CA14FF3}"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680466996"/>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DF32F38E-277A-8D42-8D8D-7B878443DD4C}"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706043324"/>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D8133664-D498-CE4A-A6DB-2844EE967CDD}"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496987743"/>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534230297"/>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1364090032"/>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3991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05F210F6-A672-BD4D-8E2B-C4CD98F2489E}"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0359529C-B70C-2A43-B754-1E2DEEEFC6C1}" type="slidenum">
              <a:rPr lang="en-US" altLang="en-US"/>
              <a:pPr/>
              <a:t>‹#›</a:t>
            </a:fld>
            <a:endParaRPr lang="en-US" altLang="en-US"/>
          </a:p>
        </p:txBody>
      </p:sp>
    </p:spTree>
    <p:extLst>
      <p:ext uri="{BB962C8B-B14F-4D97-AF65-F5344CB8AC3E}">
        <p14:creationId xmlns:p14="http://schemas.microsoft.com/office/powerpoint/2010/main" val="165337737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443181"/>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8898506"/>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990415"/>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442767057"/>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6329970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94DB7EFA-9BC2-4942-8B49-555F52279C3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59259470"/>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1F6028BC-39AB-7C4A-8316-BC9673711844}"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359512183"/>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7D50B3AA-C7B8-6548-B323-DF4A7BCF2E56}"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480298490"/>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39829549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6897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p:txBody>
          <a:bodyPr/>
          <a:lstStyle>
            <a:lvl1pPr>
              <a:defRPr/>
            </a:lvl1pPr>
          </a:lstStyle>
          <a:p>
            <a:fld id="{A5A701A5-FF23-CC4E-85F0-1A1EB8A1D8E5}"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1671338"/>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2086206725"/>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385644"/>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755590"/>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4617505"/>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68139"/>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01250295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272469786"/>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907669"/>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338082"/>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30854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fld id="{C611F470-D296-2F41-ABDC-BE329BD5FB8B}" type="slidenum">
              <a:rPr lang="en-US" altLang="en-US"/>
              <a:pPr/>
              <a:t>‹#›</a:t>
            </a:fld>
            <a:endParaRPr lang="en-US" altLang="en-US"/>
          </a:p>
        </p:txBody>
      </p:sp>
    </p:spTree>
    <p:extLst>
      <p:ext uri="{BB962C8B-B14F-4D97-AF65-F5344CB8AC3E}">
        <p14:creationId xmlns:p14="http://schemas.microsoft.com/office/powerpoint/2010/main" val="139540598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03884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557" indent="0" algn="ctr">
              <a:buNone/>
              <a:defRPr>
                <a:solidFill>
                  <a:schemeClr val="tx1">
                    <a:tint val="75000"/>
                  </a:schemeClr>
                </a:solidFill>
              </a:defRPr>
            </a:lvl2pPr>
            <a:lvl3pPr marL="913116" indent="0" algn="ctr">
              <a:buNone/>
              <a:defRPr>
                <a:solidFill>
                  <a:schemeClr val="tx1">
                    <a:tint val="75000"/>
                  </a:schemeClr>
                </a:solidFill>
              </a:defRPr>
            </a:lvl3pPr>
            <a:lvl4pPr marL="1369677" indent="0" algn="ctr">
              <a:buNone/>
              <a:defRPr>
                <a:solidFill>
                  <a:schemeClr val="tx1">
                    <a:tint val="75000"/>
                  </a:schemeClr>
                </a:solidFill>
              </a:defRPr>
            </a:lvl4pPr>
            <a:lvl5pPr marL="1826233" indent="0" algn="ctr">
              <a:buNone/>
              <a:defRPr>
                <a:solidFill>
                  <a:schemeClr val="tx1">
                    <a:tint val="75000"/>
                  </a:schemeClr>
                </a:solidFill>
              </a:defRPr>
            </a:lvl5pPr>
            <a:lvl6pPr marL="2282792" indent="0" algn="ctr">
              <a:buNone/>
              <a:defRPr>
                <a:solidFill>
                  <a:schemeClr val="tx1">
                    <a:tint val="75000"/>
                  </a:schemeClr>
                </a:solidFill>
              </a:defRPr>
            </a:lvl6pPr>
            <a:lvl7pPr marL="2739351" indent="0" algn="ctr">
              <a:buNone/>
              <a:defRPr>
                <a:solidFill>
                  <a:schemeClr val="tx1">
                    <a:tint val="75000"/>
                  </a:schemeClr>
                </a:solidFill>
              </a:defRPr>
            </a:lvl7pPr>
            <a:lvl8pPr marL="3195907" indent="0" algn="ctr">
              <a:buNone/>
              <a:defRPr>
                <a:solidFill>
                  <a:schemeClr val="tx1">
                    <a:tint val="75000"/>
                  </a:schemeClr>
                </a:solidFill>
              </a:defRPr>
            </a:lvl8pPr>
            <a:lvl9pPr marL="36524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fld id="{2DE8252D-1A21-6C4D-B94B-7F9AB4C5BA1D}"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F66157CF-E6EB-6843-8D67-3353B78D9CC1}" type="slidenum">
              <a:rPr lang="en-US" altLang="en-US"/>
              <a:pPr/>
              <a:t>‹#›</a:t>
            </a:fld>
            <a:endParaRPr lang="en-US" altLang="en-US"/>
          </a:p>
        </p:txBody>
      </p:sp>
    </p:spTree>
    <p:extLst>
      <p:ext uri="{BB962C8B-B14F-4D97-AF65-F5344CB8AC3E}">
        <p14:creationId xmlns:p14="http://schemas.microsoft.com/office/powerpoint/2010/main" val="9331101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54C07E64-A39A-1741-9282-8809D6459B51}"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58FE8A5-0E47-594B-AB87-881457A8F226}" type="slidenum">
              <a:rPr lang="en-US" altLang="en-US"/>
              <a:pPr/>
              <a:t>‹#›</a:t>
            </a:fld>
            <a:endParaRPr lang="en-US" altLang="en-US"/>
          </a:p>
        </p:txBody>
      </p:sp>
    </p:spTree>
    <p:extLst>
      <p:ext uri="{BB962C8B-B14F-4D97-AF65-F5344CB8AC3E}">
        <p14:creationId xmlns:p14="http://schemas.microsoft.com/office/powerpoint/2010/main" val="693950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557" indent="0">
              <a:buNone/>
              <a:defRPr sz="1800">
                <a:solidFill>
                  <a:schemeClr val="tx1">
                    <a:tint val="75000"/>
                  </a:schemeClr>
                </a:solidFill>
              </a:defRPr>
            </a:lvl2pPr>
            <a:lvl3pPr marL="913116" indent="0">
              <a:buNone/>
              <a:defRPr sz="1600">
                <a:solidFill>
                  <a:schemeClr val="tx1">
                    <a:tint val="75000"/>
                  </a:schemeClr>
                </a:solidFill>
              </a:defRPr>
            </a:lvl3pPr>
            <a:lvl4pPr marL="1369677" indent="0">
              <a:buNone/>
              <a:defRPr sz="1400">
                <a:solidFill>
                  <a:schemeClr val="tx1">
                    <a:tint val="75000"/>
                  </a:schemeClr>
                </a:solidFill>
              </a:defRPr>
            </a:lvl4pPr>
            <a:lvl5pPr marL="1826233" indent="0">
              <a:buNone/>
              <a:defRPr sz="1400">
                <a:solidFill>
                  <a:schemeClr val="tx1">
                    <a:tint val="75000"/>
                  </a:schemeClr>
                </a:solidFill>
              </a:defRPr>
            </a:lvl5pPr>
            <a:lvl6pPr marL="2282792" indent="0">
              <a:buNone/>
              <a:defRPr sz="1400">
                <a:solidFill>
                  <a:schemeClr val="tx1">
                    <a:tint val="75000"/>
                  </a:schemeClr>
                </a:solidFill>
              </a:defRPr>
            </a:lvl6pPr>
            <a:lvl7pPr marL="2739351" indent="0">
              <a:buNone/>
              <a:defRPr sz="1400">
                <a:solidFill>
                  <a:schemeClr val="tx1">
                    <a:tint val="75000"/>
                  </a:schemeClr>
                </a:solidFill>
              </a:defRPr>
            </a:lvl7pPr>
            <a:lvl8pPr marL="3195907" indent="0">
              <a:buNone/>
              <a:defRPr sz="1400">
                <a:solidFill>
                  <a:schemeClr val="tx1">
                    <a:tint val="75000"/>
                  </a:schemeClr>
                </a:solidFill>
              </a:defRPr>
            </a:lvl8pPr>
            <a:lvl9pPr marL="365246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fld id="{0CE2FBA0-35FF-4948-BC2B-B7B4BE1D61D2}"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D83ACD8F-E7F7-C443-8203-7C0159B04C00}" type="slidenum">
              <a:rPr lang="en-US" altLang="en-US"/>
              <a:pPr/>
              <a:t>‹#›</a:t>
            </a:fld>
            <a:endParaRPr lang="en-US" altLang="en-US"/>
          </a:p>
        </p:txBody>
      </p:sp>
    </p:spTree>
    <p:extLst>
      <p:ext uri="{BB962C8B-B14F-4D97-AF65-F5344CB8AC3E}">
        <p14:creationId xmlns:p14="http://schemas.microsoft.com/office/powerpoint/2010/main" val="74075935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fld id="{03F2EF80-DF53-1141-8E70-76F1DDB6791A}" type="datetime1">
              <a:rPr lang="en-US" altLang="en-US"/>
              <a:pPr/>
              <a:t>3/2/21</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DF070506-5848-694E-BAEB-93431B377CD9}" type="slidenum">
              <a:rPr lang="en-US" altLang="en-US"/>
              <a:pPr/>
              <a:t>‹#›</a:t>
            </a:fld>
            <a:endParaRPr lang="en-US" altLang="en-US"/>
          </a:p>
        </p:txBody>
      </p:sp>
    </p:spTree>
    <p:extLst>
      <p:ext uri="{BB962C8B-B14F-4D97-AF65-F5344CB8AC3E}">
        <p14:creationId xmlns:p14="http://schemas.microsoft.com/office/powerpoint/2010/main" val="128522880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fld id="{C0E667DF-B2AA-A04C-BE28-EBF10D58818B}" type="datetime1">
              <a:rPr lang="en-US" altLang="en-US"/>
              <a:pPr/>
              <a:t>3/2/21</a:t>
            </a:fld>
            <a:endParaRPr lang="en-US" alt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fld id="{688B0BD5-8E0E-1344-84F6-B53A9AE60AB1}" type="slidenum">
              <a:rPr lang="en-US" altLang="en-US"/>
              <a:pPr/>
              <a:t>‹#›</a:t>
            </a:fld>
            <a:endParaRPr lang="en-US" altLang="en-US"/>
          </a:p>
        </p:txBody>
      </p:sp>
    </p:spTree>
    <p:extLst>
      <p:ext uri="{BB962C8B-B14F-4D97-AF65-F5344CB8AC3E}">
        <p14:creationId xmlns:p14="http://schemas.microsoft.com/office/powerpoint/2010/main" val="17893763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fld id="{F22C7CF8-3CB7-724C-BE4C-5E24C5A7390A}" type="datetime1">
              <a:rPr lang="en-US" altLang="en-US"/>
              <a:pPr/>
              <a:t>3/2/21</a:t>
            </a:fld>
            <a:endParaRPr lang="en-US" alt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fld id="{A9129F7B-1EBD-9442-9F15-84D5D08E0D56}" type="slidenum">
              <a:rPr lang="en-US" altLang="en-US"/>
              <a:pPr/>
              <a:t>‹#›</a:t>
            </a:fld>
            <a:endParaRPr lang="en-US" altLang="en-US"/>
          </a:p>
        </p:txBody>
      </p:sp>
    </p:spTree>
    <p:extLst>
      <p:ext uri="{BB962C8B-B14F-4D97-AF65-F5344CB8AC3E}">
        <p14:creationId xmlns:p14="http://schemas.microsoft.com/office/powerpoint/2010/main" val="50227861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fld id="{B19D9819-7637-7041-982E-2AA347302327}" type="datetime1">
              <a:rPr lang="en-US" altLang="en-US"/>
              <a:pPr/>
              <a:t>3/2/21</a:t>
            </a:fld>
            <a:endParaRPr lang="en-US" alt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fld id="{A3E3E6FD-D887-5842-AA44-DABFA7BEA74D}" type="slidenum">
              <a:rPr lang="en-US" altLang="en-US"/>
              <a:pPr/>
              <a:t>‹#›</a:t>
            </a:fld>
            <a:endParaRPr lang="en-US" altLang="en-US"/>
          </a:p>
        </p:txBody>
      </p:sp>
    </p:spTree>
    <p:extLst>
      <p:ext uri="{BB962C8B-B14F-4D97-AF65-F5344CB8AC3E}">
        <p14:creationId xmlns:p14="http://schemas.microsoft.com/office/powerpoint/2010/main" val="145057362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04D31C75-9BDC-3E4A-9245-DEC164110426}" type="datetime1">
              <a:rPr lang="en-US" altLang="en-US"/>
              <a:pPr/>
              <a:t>3/2/21</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C6B21229-5617-524F-A638-82CD87605293}" type="slidenum">
              <a:rPr lang="en-US" altLang="en-US"/>
              <a:pPr/>
              <a:t>‹#›</a:t>
            </a:fld>
            <a:endParaRPr lang="en-US" altLang="en-US"/>
          </a:p>
        </p:txBody>
      </p:sp>
    </p:spTree>
    <p:extLst>
      <p:ext uri="{BB962C8B-B14F-4D97-AF65-F5344CB8AC3E}">
        <p14:creationId xmlns:p14="http://schemas.microsoft.com/office/powerpoint/2010/main" val="10371278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3B12E825-7DE6-234B-A7CB-B45CC519092A}" type="datetime1">
              <a:rPr lang="en-US" altLang="en-US"/>
              <a:pPr/>
              <a:t>3/2/21</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99945ACD-8CA8-4F45-BC10-1C92EC0C9E67}" type="slidenum">
              <a:rPr lang="en-US" altLang="en-US"/>
              <a:pPr/>
              <a:t>‹#›</a:t>
            </a:fld>
            <a:endParaRPr lang="en-US" altLang="en-US"/>
          </a:p>
        </p:txBody>
      </p:sp>
    </p:spTree>
    <p:extLst>
      <p:ext uri="{BB962C8B-B14F-4D97-AF65-F5344CB8AC3E}">
        <p14:creationId xmlns:p14="http://schemas.microsoft.com/office/powerpoint/2010/main" val="1034949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594844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103BB270-10BE-6944-B7B3-17AB82B89D8C}"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EA86306-A662-4A44-A3FE-981AECE0E12D}" type="slidenum">
              <a:rPr lang="en-US" altLang="en-US"/>
              <a:pPr/>
              <a:t>‹#›</a:t>
            </a:fld>
            <a:endParaRPr lang="en-US" altLang="en-US"/>
          </a:p>
        </p:txBody>
      </p:sp>
    </p:spTree>
    <p:extLst>
      <p:ext uri="{BB962C8B-B14F-4D97-AF65-F5344CB8AC3E}">
        <p14:creationId xmlns:p14="http://schemas.microsoft.com/office/powerpoint/2010/main" val="65488734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0E8791C0-FCA6-9C41-B2AA-CF848B2755F4}"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D5688FFB-6E26-D344-948C-3E5A74975006}" type="slidenum">
              <a:rPr lang="en-US" altLang="en-US"/>
              <a:pPr/>
              <a:t>‹#›</a:t>
            </a:fld>
            <a:endParaRPr lang="en-US" altLang="en-US"/>
          </a:p>
        </p:txBody>
      </p:sp>
    </p:spTree>
    <p:extLst>
      <p:ext uri="{BB962C8B-B14F-4D97-AF65-F5344CB8AC3E}">
        <p14:creationId xmlns:p14="http://schemas.microsoft.com/office/powerpoint/2010/main" val="152919574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39203556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354340"/>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8775542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023311"/>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613810"/>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7267605"/>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21801"/>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7454256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544919"/>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396473730"/>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044878"/>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811305"/>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229320"/>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0517873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6251EC0F-360C-FE40-B9B7-3B6973766E35}" type="slidenum">
              <a:rPr lang="en-US" altLang="en-US"/>
              <a:pPr/>
              <a:t>‹#›</a:t>
            </a:fld>
            <a:endParaRPr lang="en-US" altLang="en-US"/>
          </a:p>
        </p:txBody>
      </p:sp>
    </p:spTree>
    <p:extLst>
      <p:ext uri="{BB962C8B-B14F-4D97-AF65-F5344CB8AC3E}">
        <p14:creationId xmlns:p14="http://schemas.microsoft.com/office/powerpoint/2010/main" val="15900794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DCD359EC-C956-8C47-A0FB-0126EE4E869A}" type="slidenum">
              <a:rPr lang="en-US" altLang="en-US"/>
              <a:pPr/>
              <a:t>‹#›</a:t>
            </a:fld>
            <a:endParaRPr lang="en-US" altLang="en-US"/>
          </a:p>
        </p:txBody>
      </p:sp>
    </p:spTree>
    <p:extLst>
      <p:ext uri="{BB962C8B-B14F-4D97-AF65-F5344CB8AC3E}">
        <p14:creationId xmlns:p14="http://schemas.microsoft.com/office/powerpoint/2010/main" val="43424862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3EFE304C-436A-B947-ACF2-CCF376D7523D}" type="slidenum">
              <a:rPr lang="en-US" altLang="en-US"/>
              <a:pPr/>
              <a:t>‹#›</a:t>
            </a:fld>
            <a:endParaRPr lang="en-US" altLang="en-US"/>
          </a:p>
        </p:txBody>
      </p:sp>
    </p:spTree>
    <p:extLst>
      <p:ext uri="{BB962C8B-B14F-4D97-AF65-F5344CB8AC3E}">
        <p14:creationId xmlns:p14="http://schemas.microsoft.com/office/powerpoint/2010/main" val="197764852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19966556-CD9C-F64D-B719-62EE9B789EEE}" type="slidenum">
              <a:rPr lang="en-US" altLang="en-US"/>
              <a:pPr/>
              <a:t>‹#›</a:t>
            </a:fld>
            <a:endParaRPr lang="en-US" altLang="en-US"/>
          </a:p>
        </p:txBody>
      </p:sp>
    </p:spTree>
    <p:extLst>
      <p:ext uri="{BB962C8B-B14F-4D97-AF65-F5344CB8AC3E}">
        <p14:creationId xmlns:p14="http://schemas.microsoft.com/office/powerpoint/2010/main" val="14705034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E8E62862-61C1-C848-8C4A-34CE5D7F629A}" type="slidenum">
              <a:rPr lang="en-US" altLang="en-US"/>
              <a:pPr/>
              <a:t>‹#›</a:t>
            </a:fld>
            <a:endParaRPr lang="en-US" altLang="en-US"/>
          </a:p>
        </p:txBody>
      </p:sp>
    </p:spTree>
    <p:extLst>
      <p:ext uri="{BB962C8B-B14F-4D97-AF65-F5344CB8AC3E}">
        <p14:creationId xmlns:p14="http://schemas.microsoft.com/office/powerpoint/2010/main" val="140258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08413784"/>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3A745283-DF0B-4F42-B6C6-FDEAD3606A14}" type="slidenum">
              <a:rPr lang="en-US" altLang="en-US"/>
              <a:pPr/>
              <a:t>‹#›</a:t>
            </a:fld>
            <a:endParaRPr lang="en-US" altLang="en-US"/>
          </a:p>
        </p:txBody>
      </p:sp>
    </p:spTree>
    <p:extLst>
      <p:ext uri="{BB962C8B-B14F-4D97-AF65-F5344CB8AC3E}">
        <p14:creationId xmlns:p14="http://schemas.microsoft.com/office/powerpoint/2010/main" val="5524734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fld id="{4E9DEAA9-7D01-434F-978E-BAC297D4E376}" type="slidenum">
              <a:rPr lang="en-US" altLang="en-US"/>
              <a:pPr/>
              <a:t>‹#›</a:t>
            </a:fld>
            <a:endParaRPr lang="en-US" altLang="en-US"/>
          </a:p>
        </p:txBody>
      </p:sp>
    </p:spTree>
    <p:extLst>
      <p:ext uri="{BB962C8B-B14F-4D97-AF65-F5344CB8AC3E}">
        <p14:creationId xmlns:p14="http://schemas.microsoft.com/office/powerpoint/2010/main" val="114340828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17C0C08D-AE25-D940-886D-88EC268E77DE}" type="slidenum">
              <a:rPr lang="en-US" altLang="en-US"/>
              <a:pPr/>
              <a:t>‹#›</a:t>
            </a:fld>
            <a:endParaRPr lang="en-US" altLang="en-US"/>
          </a:p>
        </p:txBody>
      </p:sp>
    </p:spTree>
    <p:extLst>
      <p:ext uri="{BB962C8B-B14F-4D97-AF65-F5344CB8AC3E}">
        <p14:creationId xmlns:p14="http://schemas.microsoft.com/office/powerpoint/2010/main" val="18821325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F054B5BA-6714-3047-AF60-B2836FD60E55}" type="slidenum">
              <a:rPr lang="en-US" altLang="en-US"/>
              <a:pPr/>
              <a:t>‹#›</a:t>
            </a:fld>
            <a:endParaRPr lang="en-US" altLang="en-US"/>
          </a:p>
        </p:txBody>
      </p:sp>
    </p:spTree>
    <p:extLst>
      <p:ext uri="{BB962C8B-B14F-4D97-AF65-F5344CB8AC3E}">
        <p14:creationId xmlns:p14="http://schemas.microsoft.com/office/powerpoint/2010/main" val="55941292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F6EAF0A-518D-A045-AD5B-401D32D9C9B2}" type="slidenum">
              <a:rPr lang="en-US" altLang="en-US"/>
              <a:pPr/>
              <a:t>‹#›</a:t>
            </a:fld>
            <a:endParaRPr lang="en-US" altLang="en-US"/>
          </a:p>
        </p:txBody>
      </p:sp>
    </p:spTree>
    <p:extLst>
      <p:ext uri="{BB962C8B-B14F-4D97-AF65-F5344CB8AC3E}">
        <p14:creationId xmlns:p14="http://schemas.microsoft.com/office/powerpoint/2010/main" val="18841676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EE63F89B-7477-3D48-9105-1C51204E7661}" type="slidenum">
              <a:rPr lang="en-US" altLang="en-US"/>
              <a:pPr/>
              <a:t>‹#›</a:t>
            </a:fld>
            <a:endParaRPr lang="en-US" altLang="en-US"/>
          </a:p>
        </p:txBody>
      </p:sp>
    </p:spTree>
    <p:extLst>
      <p:ext uri="{BB962C8B-B14F-4D97-AF65-F5344CB8AC3E}">
        <p14:creationId xmlns:p14="http://schemas.microsoft.com/office/powerpoint/2010/main" val="147344206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201305624"/>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62600"/>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776532036"/>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4334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3500521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898537"/>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11899"/>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1419379"/>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145550"/>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665947468"/>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619290071"/>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900973"/>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87131"/>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03881"/>
      </p:ext>
    </p:extLst>
  </p:cSld>
  <p:clrMapOvr>
    <a:masterClrMapping/>
  </p:clrMapOvr>
  <p:transitio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684930"/>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7768089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575198"/>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845894"/>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40415866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370163"/>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657199"/>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3387981"/>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48899"/>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501252996"/>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260152959"/>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713773"/>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427281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3594324"/>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739668"/>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2518719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4CAD551-D6EC-0F49-85AA-2B83144B6E76}"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3380595"/>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A6E9434-E045-A745-8CCD-DA8F071680E7}"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extLst>
      <p:ext uri="{BB962C8B-B14F-4D97-AF65-F5344CB8AC3E}">
        <p14:creationId xmlns:p14="http://schemas.microsoft.com/office/powerpoint/2010/main" val="1287859999"/>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6AB47F07-F7E3-D046-9599-8E3CB1372119}" type="slidenum">
              <a:rPr lang="en-US" altLang="en-US"/>
              <a:pPr/>
              <a:t>‹#›</a:t>
            </a:fld>
            <a:endParaRPr lang="en-US" altLang="en-US"/>
          </a:p>
        </p:txBody>
      </p:sp>
    </p:spTree>
    <p:extLst>
      <p:ext uri="{BB962C8B-B14F-4D97-AF65-F5344CB8AC3E}">
        <p14:creationId xmlns:p14="http://schemas.microsoft.com/office/powerpoint/2010/main" val="196768109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E88988D9-E59A-C848-ADF8-EF7FADA55F58}" type="slidenum">
              <a:rPr lang="en-US" altLang="en-US"/>
              <a:pPr/>
              <a:t>‹#›</a:t>
            </a:fld>
            <a:endParaRPr lang="en-US" altLang="en-US"/>
          </a:p>
        </p:txBody>
      </p:sp>
    </p:spTree>
    <p:extLst>
      <p:ext uri="{BB962C8B-B14F-4D97-AF65-F5344CB8AC3E}">
        <p14:creationId xmlns:p14="http://schemas.microsoft.com/office/powerpoint/2010/main" val="185095292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BFBD8DE4-E6D8-414F-ACB2-2C4E70A4A488}" type="slidenum">
              <a:rPr lang="en-US" altLang="en-US"/>
              <a:pPr/>
              <a:t>‹#›</a:t>
            </a:fld>
            <a:endParaRPr lang="en-US" altLang="en-US"/>
          </a:p>
        </p:txBody>
      </p:sp>
    </p:spTree>
    <p:extLst>
      <p:ext uri="{BB962C8B-B14F-4D97-AF65-F5344CB8AC3E}">
        <p14:creationId xmlns:p14="http://schemas.microsoft.com/office/powerpoint/2010/main" val="43711646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fld id="{11A9E824-FEA2-CC41-96B6-FC4AC9C3818C}" type="slidenum">
              <a:rPr lang="en-US" altLang="en-US"/>
              <a:pPr/>
              <a:t>‹#›</a:t>
            </a:fld>
            <a:endParaRPr lang="en-US" altLang="en-US"/>
          </a:p>
        </p:txBody>
      </p:sp>
    </p:spTree>
    <p:extLst>
      <p:ext uri="{BB962C8B-B14F-4D97-AF65-F5344CB8AC3E}">
        <p14:creationId xmlns:p14="http://schemas.microsoft.com/office/powerpoint/2010/main" val="170436508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fld id="{E77FC4B9-E1DB-6441-8A95-D217C4CFF8C6}" type="slidenum">
              <a:rPr lang="en-US" altLang="en-US"/>
              <a:pPr/>
              <a:t>‹#›</a:t>
            </a:fld>
            <a:endParaRPr lang="en-US" altLang="en-US"/>
          </a:p>
        </p:txBody>
      </p:sp>
    </p:spTree>
    <p:extLst>
      <p:ext uri="{BB962C8B-B14F-4D97-AF65-F5344CB8AC3E}">
        <p14:creationId xmlns:p14="http://schemas.microsoft.com/office/powerpoint/2010/main" val="117691134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fld id="{A2DB3E74-E053-D549-867A-302C1E47686C}" type="slidenum">
              <a:rPr lang="en-US" altLang="en-US"/>
              <a:pPr/>
              <a:t>‹#›</a:t>
            </a:fld>
            <a:endParaRPr lang="en-US" altLang="en-US"/>
          </a:p>
        </p:txBody>
      </p:sp>
    </p:spTree>
    <p:extLst>
      <p:ext uri="{BB962C8B-B14F-4D97-AF65-F5344CB8AC3E}">
        <p14:creationId xmlns:p14="http://schemas.microsoft.com/office/powerpoint/2010/main" val="638422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98315"/>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fld id="{6FBC631B-D39A-4E45-B971-6133E836D212}" type="slidenum">
              <a:rPr lang="en-US" altLang="en-US"/>
              <a:pPr/>
              <a:t>‹#›</a:t>
            </a:fld>
            <a:endParaRPr lang="en-US" altLang="en-US"/>
          </a:p>
        </p:txBody>
      </p:sp>
    </p:spTree>
    <p:extLst>
      <p:ext uri="{BB962C8B-B14F-4D97-AF65-F5344CB8AC3E}">
        <p14:creationId xmlns:p14="http://schemas.microsoft.com/office/powerpoint/2010/main" val="194332768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fld id="{ED4DEFA7-3D25-204F-97D9-CBB1FE31EDC7}" type="slidenum">
              <a:rPr lang="en-US" altLang="en-US"/>
              <a:pPr/>
              <a:t>‹#›</a:t>
            </a:fld>
            <a:endParaRPr lang="en-US" altLang="en-US"/>
          </a:p>
        </p:txBody>
      </p:sp>
    </p:spTree>
    <p:extLst>
      <p:ext uri="{BB962C8B-B14F-4D97-AF65-F5344CB8AC3E}">
        <p14:creationId xmlns:p14="http://schemas.microsoft.com/office/powerpoint/2010/main" val="195344337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fld id="{01FE09C2-3151-8B42-8812-B9380B8AA7DC}" type="slidenum">
              <a:rPr lang="en-US" altLang="en-US"/>
              <a:pPr/>
              <a:t>‹#›</a:t>
            </a:fld>
            <a:endParaRPr lang="en-US" altLang="en-US"/>
          </a:p>
        </p:txBody>
      </p:sp>
    </p:spTree>
    <p:extLst>
      <p:ext uri="{BB962C8B-B14F-4D97-AF65-F5344CB8AC3E}">
        <p14:creationId xmlns:p14="http://schemas.microsoft.com/office/powerpoint/2010/main" val="187685554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C01B1017-BE04-0643-A843-86B1E68DA691}" type="slidenum">
              <a:rPr lang="en-US" altLang="en-US"/>
              <a:pPr/>
              <a:t>‹#›</a:t>
            </a:fld>
            <a:endParaRPr lang="en-US" altLang="en-US"/>
          </a:p>
        </p:txBody>
      </p:sp>
    </p:spTree>
    <p:extLst>
      <p:ext uri="{BB962C8B-B14F-4D97-AF65-F5344CB8AC3E}">
        <p14:creationId xmlns:p14="http://schemas.microsoft.com/office/powerpoint/2010/main" val="106975593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8"/>
            <a:ext cx="2057400"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57F66672-86EC-3142-B59B-FA858EE79C97}" type="slidenum">
              <a:rPr lang="en-US" altLang="en-US"/>
              <a:pPr/>
              <a:t>‹#›</a:t>
            </a:fld>
            <a:endParaRPr lang="en-US" altLang="en-US"/>
          </a:p>
        </p:txBody>
      </p:sp>
    </p:spTree>
    <p:extLst>
      <p:ext uri="{BB962C8B-B14F-4D97-AF65-F5344CB8AC3E}">
        <p14:creationId xmlns:p14="http://schemas.microsoft.com/office/powerpoint/2010/main" val="123737910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solidFill>
                    <a:srgbClr val="000000"/>
                  </a:solidFill>
                  <a:latin typeface="Arial" charset="0"/>
                </a:rPr>
                <a:t>CONFIDENTIAL</a:t>
              </a:r>
            </a:p>
          </p:txBody>
        </p:sp>
        <p:sp>
          <p:nvSpPr>
            <p:cNvPr id="6" name="McK Document" hidden="1"/>
            <p:cNvSpPr txBox="1">
              <a:spLocks noChangeArrowheads="1"/>
            </p:cNvSpPr>
            <p:nvPr userDrawn="1"/>
          </p:nvSpPr>
          <p:spPr bwMode="auto">
            <a:xfrm>
              <a:off x="1663" y="3031"/>
              <a:ext cx="3167"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solidFill>
                    <a:srgbClr val="000000"/>
                  </a:solidFill>
                  <a:latin typeface="Arial" charset="0"/>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solidFill>
                    <a:srgbClr val="000000"/>
                  </a:solidFill>
                  <a:latin typeface="Arial" charset="0"/>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defTabSz="819150" eaLnBrk="0" hangingPunct="0">
                <a:defRPr sz="1200" b="1">
                  <a:solidFill>
                    <a:schemeClr val="tx1"/>
                  </a:solidFill>
                  <a:latin typeface="Arial" charset="0"/>
                  <a:ea typeface="ＭＳ Ｐゴシック" charset="-128"/>
                </a:defRPr>
              </a:lvl1pPr>
              <a:lvl2pPr marL="742950" indent="-285750" defTabSz="819150" eaLnBrk="0" hangingPunct="0">
                <a:defRPr sz="1200" b="1">
                  <a:solidFill>
                    <a:schemeClr val="tx1"/>
                  </a:solidFill>
                  <a:latin typeface="Arial" charset="0"/>
                  <a:ea typeface="ＭＳ Ｐゴシック" charset="-128"/>
                </a:defRPr>
              </a:lvl2pPr>
              <a:lvl3pPr marL="1143000" indent="-228600" defTabSz="819150" eaLnBrk="0" hangingPunct="0">
                <a:defRPr sz="1200" b="1">
                  <a:solidFill>
                    <a:schemeClr val="tx1"/>
                  </a:solidFill>
                  <a:latin typeface="Arial" charset="0"/>
                  <a:ea typeface="ＭＳ Ｐゴシック" charset="-128"/>
                </a:defRPr>
              </a:lvl3pPr>
              <a:lvl4pPr marL="1600200" indent="-228600" defTabSz="819150" eaLnBrk="0" hangingPunct="0">
                <a:defRPr sz="1200" b="1">
                  <a:solidFill>
                    <a:schemeClr val="tx1"/>
                  </a:solidFill>
                  <a:latin typeface="Arial" charset="0"/>
                  <a:ea typeface="ＭＳ Ｐゴシック" charset="-128"/>
                </a:defRPr>
              </a:lvl4pPr>
              <a:lvl5pPr marL="2057400" indent="-228600" defTabSz="819150" eaLnBrk="0" hangingPunct="0">
                <a:defRPr sz="1200" b="1">
                  <a:solidFill>
                    <a:schemeClr val="tx1"/>
                  </a:solidFill>
                  <a:latin typeface="Arial" charset="0"/>
                  <a:ea typeface="ＭＳ Ｐゴシック" charset="-128"/>
                </a:defRPr>
              </a:lvl5pPr>
              <a:lvl6pPr marL="2514600" indent="-228600" defTabSz="8191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8191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8191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819150" eaLnBrk="0" fontAlgn="base" hangingPunct="0">
                <a:spcBef>
                  <a:spcPct val="0"/>
                </a:spcBef>
                <a:spcAft>
                  <a:spcPct val="0"/>
                </a:spcAft>
                <a:defRPr sz="1200" b="1">
                  <a:solidFill>
                    <a:schemeClr val="tx1"/>
                  </a:solidFill>
                  <a:latin typeface="Arial" charset="0"/>
                  <a:ea typeface="ＭＳ Ｐゴシック" charset="-128"/>
                </a:defRPr>
              </a:lvl9pPr>
            </a:lstStyle>
            <a:p>
              <a:r>
                <a:rPr lang="en-US" alt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0" tIns="0" rIns="0" bIns="0" numCol="1" anchor="t" anchorCtr="0" compatLnSpc="1">
            <a:prstTxWarp prst="textNoShape">
              <a:avLst/>
            </a:prstTxWarp>
            <a:spAutoFit/>
          </a:bodyPr>
          <a:lstStyle>
            <a:lvl1pPr algn="r" defTabSz="911531">
              <a:defRPr sz="800" b="0">
                <a:solidFill>
                  <a:srgbClr val="000000"/>
                </a:solidFill>
                <a:ea typeface="ＭＳ Ｐゴシック" charset="0"/>
                <a:cs typeface="+mn-cs"/>
              </a:defRPr>
            </a:lvl1pPr>
          </a:lstStyle>
          <a:p>
            <a:pPr>
              <a:defRPr/>
            </a:pPr>
            <a:endParaRPr lang="de-DE"/>
          </a:p>
        </p:txBody>
      </p:sp>
    </p:spTree>
    <p:extLst>
      <p:ext uri="{BB962C8B-B14F-4D97-AF65-F5344CB8AC3E}">
        <p14:creationId xmlns:p14="http://schemas.microsoft.com/office/powerpoint/2010/main" val="29850196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BB10ED05-03EE-364D-A2AC-6B98494314F1}" type="slidenum">
              <a:rPr lang="en-US" altLang="en-US"/>
              <a:pPr/>
              <a:t>‹#›</a:t>
            </a:fld>
            <a:endParaRPr lang="en-US" altLang="en-US"/>
          </a:p>
        </p:txBody>
      </p:sp>
    </p:spTree>
    <p:extLst>
      <p:ext uri="{BB962C8B-B14F-4D97-AF65-F5344CB8AC3E}">
        <p14:creationId xmlns:p14="http://schemas.microsoft.com/office/powerpoint/2010/main" val="30911229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99136"/>
            <a:ext cx="7772400" cy="30777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45B1F79A-AD5F-DA46-BBDA-31B11AF4B8AD}" type="slidenum">
              <a:rPr lang="en-US" altLang="en-US"/>
              <a:pPr/>
              <a:t>‹#›</a:t>
            </a:fld>
            <a:endParaRPr lang="en-US" altLang="en-US"/>
          </a:p>
        </p:txBody>
      </p:sp>
    </p:spTree>
    <p:extLst>
      <p:ext uri="{BB962C8B-B14F-4D97-AF65-F5344CB8AC3E}">
        <p14:creationId xmlns:p14="http://schemas.microsoft.com/office/powerpoint/2010/main" val="42068748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426"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12"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22F71C9E-8662-5E40-BD50-2F258EFE50EE}" type="slidenum">
              <a:rPr lang="en-US" altLang="en-US"/>
              <a:pPr/>
              <a:t>‹#›</a:t>
            </a:fld>
            <a:endParaRPr lang="en-US" altLang="en-US"/>
          </a:p>
        </p:txBody>
      </p:sp>
    </p:spTree>
    <p:extLst>
      <p:ext uri="{BB962C8B-B14F-4D97-AF65-F5344CB8AC3E}">
        <p14:creationId xmlns:p14="http://schemas.microsoft.com/office/powerpoint/2010/main" val="166947577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87"/>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87"/>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3521D1C9-AA02-704F-AFAE-70340A0260F3}" type="slidenum">
              <a:rPr lang="en-US" altLang="en-US"/>
              <a:pPr/>
              <a:t>‹#›</a:t>
            </a:fld>
            <a:endParaRPr lang="en-US" altLang="en-US"/>
          </a:p>
        </p:txBody>
      </p:sp>
    </p:spTree>
    <p:extLst>
      <p:ext uri="{BB962C8B-B14F-4D97-AF65-F5344CB8AC3E}">
        <p14:creationId xmlns:p14="http://schemas.microsoft.com/office/powerpoint/2010/main" val="1813080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038664370"/>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D68CB6A3-AA3C-6D4A-9E99-A27681342637}" type="slidenum">
              <a:rPr lang="en-US" altLang="en-US"/>
              <a:pPr/>
              <a:t>‹#›</a:t>
            </a:fld>
            <a:endParaRPr lang="en-US" altLang="en-US"/>
          </a:p>
        </p:txBody>
      </p:sp>
    </p:spTree>
    <p:extLst>
      <p:ext uri="{BB962C8B-B14F-4D97-AF65-F5344CB8AC3E}">
        <p14:creationId xmlns:p14="http://schemas.microsoft.com/office/powerpoint/2010/main" val="15790689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E8EFA3B9-659E-0745-BF1F-BE1EE7AF5548}" type="slidenum">
              <a:rPr lang="en-US" altLang="en-US"/>
              <a:pPr/>
              <a:t>‹#›</a:t>
            </a:fld>
            <a:endParaRPr lang="en-US" altLang="en-US"/>
          </a:p>
        </p:txBody>
      </p:sp>
    </p:spTree>
    <p:extLst>
      <p:ext uri="{BB962C8B-B14F-4D97-AF65-F5344CB8AC3E}">
        <p14:creationId xmlns:p14="http://schemas.microsoft.com/office/powerpoint/2010/main" val="39519130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19559"/>
            <a:ext cx="3008313" cy="61555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21480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Slide Number Placeholder 4"/>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F749389D-3B9E-534B-805F-4BAE14D18255}" type="slidenum">
              <a:rPr lang="en-US" altLang="en-US"/>
              <a:pPr/>
              <a:t>‹#›</a:t>
            </a:fld>
            <a:endParaRPr lang="en-US" altLang="en-US"/>
          </a:p>
        </p:txBody>
      </p:sp>
    </p:spTree>
    <p:extLst>
      <p:ext uri="{BB962C8B-B14F-4D97-AF65-F5344CB8AC3E}">
        <p14:creationId xmlns:p14="http://schemas.microsoft.com/office/powerpoint/2010/main" val="143174258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73"/>
            <a:ext cx="5486400" cy="30777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977233"/>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Slide Number Placeholder 4"/>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B38FE213-C0AA-CB4C-A01D-40855EAC482C}" type="slidenum">
              <a:rPr lang="en-US" altLang="en-US"/>
              <a:pPr/>
              <a:t>‹#›</a:t>
            </a:fld>
            <a:endParaRPr lang="en-US" altLang="en-US"/>
          </a:p>
        </p:txBody>
      </p:sp>
    </p:spTree>
    <p:extLst>
      <p:ext uri="{BB962C8B-B14F-4D97-AF65-F5344CB8AC3E}">
        <p14:creationId xmlns:p14="http://schemas.microsoft.com/office/powerpoint/2010/main" val="67213993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63923" y="1298575"/>
            <a:ext cx="2954655" cy="1222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42D699C1-2FDB-EA43-A391-1E7E34ED4C0C}" type="slidenum">
              <a:rPr lang="en-US" altLang="en-US"/>
              <a:pPr/>
              <a:t>‹#›</a:t>
            </a:fld>
            <a:endParaRPr lang="en-US" altLang="en-US"/>
          </a:p>
        </p:txBody>
      </p:sp>
    </p:spTree>
    <p:extLst>
      <p:ext uri="{BB962C8B-B14F-4D97-AF65-F5344CB8AC3E}">
        <p14:creationId xmlns:p14="http://schemas.microsoft.com/office/powerpoint/2010/main" val="22672338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13" y="234950"/>
            <a:ext cx="584775" cy="228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90177" y="234950"/>
            <a:ext cx="1477328" cy="228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655BA2FD-6518-344A-BC7B-CB2B1584D12C}" type="slidenum">
              <a:rPr lang="en-US" altLang="en-US"/>
              <a:pPr/>
              <a:t>‹#›</a:t>
            </a:fld>
            <a:endParaRPr lang="en-US" altLang="en-US"/>
          </a:p>
        </p:txBody>
      </p:sp>
    </p:spTree>
    <p:extLst>
      <p:ext uri="{BB962C8B-B14F-4D97-AF65-F5344CB8AC3E}">
        <p14:creationId xmlns:p14="http://schemas.microsoft.com/office/powerpoint/2010/main" val="190789502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a:t>Click to edit Master title style</a:t>
            </a:r>
          </a:p>
        </p:txBody>
      </p:sp>
      <p:sp>
        <p:nvSpPr>
          <p:cNvPr id="3" name="Chart Placeholder 2"/>
          <p:cNvSpPr>
            <a:spLocks noGrp="1"/>
          </p:cNvSpPr>
          <p:nvPr>
            <p:ph type="chart" idx="1"/>
          </p:nvPr>
        </p:nvSpPr>
        <p:spPr>
          <a:xfrm>
            <a:off x="125413" y="1298576"/>
            <a:ext cx="8793162" cy="251288"/>
          </a:xfrm>
        </p:spPr>
        <p:txBody>
          <a:bodyPr/>
          <a:lstStyle/>
          <a:p>
            <a:pPr lvl="0"/>
            <a:r>
              <a:rPr lang="en-US" noProof="0"/>
              <a:t>Click icon to add chart</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81766BB-721B-2F44-9914-80D105185F28}" type="slidenum">
              <a:rPr lang="en-US" altLang="en-US"/>
              <a:pPr/>
              <a:t>‹#›</a:t>
            </a:fld>
            <a:endParaRPr lang="en-US" altLang="en-US"/>
          </a:p>
        </p:txBody>
      </p:sp>
    </p:spTree>
    <p:extLst>
      <p:ext uri="{BB962C8B-B14F-4D97-AF65-F5344CB8AC3E}">
        <p14:creationId xmlns:p14="http://schemas.microsoft.com/office/powerpoint/2010/main" val="21954426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1256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1"/>
            <a:ext cx="3810000" cy="1256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0313563"/>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349517445"/>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21975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129566413"/>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1856669179"/>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418418"/>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706887"/>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3089412"/>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103348"/>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625032172"/>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387451659"/>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262009"/>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402336"/>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62521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3526"/>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9516634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11" tIns="45653" rIns="91311" bIns="45653" numCol="1" anchor="t" anchorCtr="0" compatLnSpc="1">
            <a:prstTxWarp prst="textNoShape">
              <a:avLst/>
            </a:prstTxWarp>
          </a:bodyPr>
          <a:lstStyle>
            <a:lvl1pPr>
              <a:defRPr>
                <a:solidFill>
                  <a:srgbClr val="000000"/>
                </a:solidFill>
              </a:defRPr>
            </a:lvl1pPr>
          </a:lstStyle>
          <a:p>
            <a:fld id="{D6731132-5FC3-F24D-A054-C027B9FCB6F2}" type="slidenum">
              <a:rPr lang="en-US" altLang="zh-CN"/>
              <a:pPr/>
              <a:t>‹#›</a:t>
            </a:fld>
            <a:endParaRPr lang="en-US" altLang="zh-CN"/>
          </a:p>
        </p:txBody>
      </p:sp>
    </p:spTree>
    <p:extLst>
      <p:ext uri="{BB962C8B-B14F-4D97-AF65-F5344CB8AC3E}">
        <p14:creationId xmlns:p14="http://schemas.microsoft.com/office/powerpoint/2010/main" val="58050886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r>
              <a:rPr lang="en-US" noProof="0"/>
              <a:t>Click icon to add table</a:t>
            </a:r>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vert="horz" wrap="square" lIns="91311" tIns="45653" rIns="91311" bIns="45653" numCol="1" anchor="t" anchorCtr="0" compatLnSpc="1">
            <a:prstTxWarp prst="textNoShape">
              <a:avLst/>
            </a:prstTxWarp>
          </a:bodyPr>
          <a:lstStyle>
            <a:lvl1pPr>
              <a:defRPr>
                <a:solidFill>
                  <a:srgbClr val="000000"/>
                </a:solidFill>
              </a:defRPr>
            </a:lvl1pPr>
          </a:lstStyle>
          <a:p>
            <a:fld id="{746338A5-9B59-B841-9319-1C734C140388}" type="slidenum">
              <a:rPr lang="en-US" altLang="zh-CN"/>
              <a:pPr/>
              <a:t>‹#›</a:t>
            </a:fld>
            <a:endParaRPr lang="en-US" altLang="zh-CN"/>
          </a:p>
        </p:txBody>
      </p:sp>
    </p:spTree>
    <p:extLst>
      <p:ext uri="{BB962C8B-B14F-4D97-AF65-F5344CB8AC3E}">
        <p14:creationId xmlns:p14="http://schemas.microsoft.com/office/powerpoint/2010/main" val="42890368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A2916AA6-1AED-E845-BCCC-0EBA6BDB41D4}"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05746758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4B37BAC0-0DFC-B54B-8A73-C44DA4D35BE6}"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799878206"/>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304670E7-240E-F649-9B9A-2557235FBBA1}"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555319301"/>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4E764DCC-1852-7941-901D-8F86F33DCD08}"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382697713"/>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B24C66D4-297F-5E4C-BE9C-B15E7B9926A1}"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476667372"/>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fld id="{B55D9625-015B-D546-9EE7-3A2B99931262}"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070575321"/>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fld id="{4EB4E202-D1FF-B646-8CB1-123152296EAD}"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26040125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76091"/>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134F52FA-80A5-894A-A23E-8DF93F930E74}"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296864819"/>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740164E9-0C61-DC4F-9CF7-00FF97EC5197}"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774044599"/>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19D6776E-7CD6-1945-AAEA-6E4A3991C2DB}"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697517721"/>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41788D9A-1478-CE4F-A701-E00BE5DBBD2A}"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2001229904"/>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fld id="{7642F843-24BA-564E-9D0D-4D252C27A969}" type="slidenum">
              <a:rPr lang="en-US" altLang="en-US"/>
              <a:pPr/>
              <a:t>‹#›</a:t>
            </a:fld>
            <a:endParaRPr lang="en-US" altLang="en-US"/>
          </a:p>
        </p:txBody>
      </p:sp>
    </p:spTree>
    <p:extLst>
      <p:ext uri="{BB962C8B-B14F-4D97-AF65-F5344CB8AC3E}">
        <p14:creationId xmlns:p14="http://schemas.microsoft.com/office/powerpoint/2010/main" val="61790921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lvl1pPr>
          </a:lstStyle>
          <a:p>
            <a:fld id="{27F769C2-8CA6-174B-A053-C96E53430099}" type="slidenum">
              <a:rPr lang="en-US" altLang="en-US"/>
              <a:pPr/>
              <a:t>‹#›</a:t>
            </a:fld>
            <a:endParaRPr lang="en-US" altLang="en-US"/>
          </a:p>
        </p:txBody>
      </p:sp>
    </p:spTree>
    <p:extLst>
      <p:ext uri="{BB962C8B-B14F-4D97-AF65-F5344CB8AC3E}">
        <p14:creationId xmlns:p14="http://schemas.microsoft.com/office/powerpoint/2010/main" val="141227768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fld id="{27C1EC55-AD98-2947-9C3E-3267024C1442}" type="slidenum">
              <a:rPr lang="en-US" altLang="zh-CN"/>
              <a:pPr/>
              <a:t>‹#›</a:t>
            </a:fld>
            <a:endParaRPr lang="en-US" altLang="zh-CN"/>
          </a:p>
        </p:txBody>
      </p:sp>
    </p:spTree>
    <p:extLst>
      <p:ext uri="{BB962C8B-B14F-4D97-AF65-F5344CB8AC3E}">
        <p14:creationId xmlns:p14="http://schemas.microsoft.com/office/powerpoint/2010/main" val="203366908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r>
              <a:rPr lang="en-US" noProof="0"/>
              <a:t>Click icon to add table</a:t>
            </a:r>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fld id="{260A5458-546E-4B4E-B8C6-9D3EBE0FB6D1}" type="slidenum">
              <a:rPr lang="en-US" altLang="zh-CN"/>
              <a:pPr/>
              <a:t>‹#›</a:t>
            </a:fld>
            <a:endParaRPr lang="en-US" altLang="zh-CN"/>
          </a:p>
        </p:txBody>
      </p:sp>
    </p:spTree>
    <p:extLst>
      <p:ext uri="{BB962C8B-B14F-4D97-AF65-F5344CB8AC3E}">
        <p14:creationId xmlns:p14="http://schemas.microsoft.com/office/powerpoint/2010/main" val="47656428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311" tIns="45653" rIns="91311" bIns="45653"/>
          <a:lstStyle/>
          <a:p>
            <a:r>
              <a:rPr lang="en-US"/>
              <a:t>Click to edit Master title style</a:t>
            </a:r>
          </a:p>
        </p:txBody>
      </p:sp>
      <p:sp>
        <p:nvSpPr>
          <p:cNvPr id="3" name="Subtitle 2"/>
          <p:cNvSpPr>
            <a:spLocks noGrp="1"/>
          </p:cNvSpPr>
          <p:nvPr>
            <p:ph type="subTitle" idx="1"/>
          </p:nvPr>
        </p:nvSpPr>
        <p:spPr>
          <a:xfrm>
            <a:off x="1371600" y="3886202"/>
            <a:ext cx="6400800" cy="1752600"/>
          </a:xfrm>
          <a:prstGeom prst="rect">
            <a:avLst/>
          </a:prstGeom>
        </p:spPr>
        <p:txBody>
          <a:bodyPr lIns="91311" tIns="45653" rIns="91311" bIns="45653"/>
          <a:lstStyle>
            <a:lvl1pPr marL="0" indent="0" algn="ctr">
              <a:buNone/>
              <a:defRPr>
                <a:solidFill>
                  <a:schemeClr val="tx1">
                    <a:tint val="75000"/>
                  </a:schemeClr>
                </a:solidFill>
              </a:defRPr>
            </a:lvl1pPr>
            <a:lvl2pPr marL="456557" indent="0" algn="ctr">
              <a:buNone/>
              <a:defRPr>
                <a:solidFill>
                  <a:schemeClr val="tx1">
                    <a:tint val="75000"/>
                  </a:schemeClr>
                </a:solidFill>
              </a:defRPr>
            </a:lvl2pPr>
            <a:lvl3pPr marL="913116" indent="0" algn="ctr">
              <a:buNone/>
              <a:defRPr>
                <a:solidFill>
                  <a:schemeClr val="tx1">
                    <a:tint val="75000"/>
                  </a:schemeClr>
                </a:solidFill>
              </a:defRPr>
            </a:lvl3pPr>
            <a:lvl4pPr marL="1369677" indent="0" algn="ctr">
              <a:buNone/>
              <a:defRPr>
                <a:solidFill>
                  <a:schemeClr val="tx1">
                    <a:tint val="75000"/>
                  </a:schemeClr>
                </a:solidFill>
              </a:defRPr>
            </a:lvl4pPr>
            <a:lvl5pPr marL="1826233" indent="0" algn="ctr">
              <a:buNone/>
              <a:defRPr>
                <a:solidFill>
                  <a:schemeClr val="tx1">
                    <a:tint val="75000"/>
                  </a:schemeClr>
                </a:solidFill>
              </a:defRPr>
            </a:lvl5pPr>
            <a:lvl6pPr marL="2282792" indent="0" algn="ctr">
              <a:buNone/>
              <a:defRPr>
                <a:solidFill>
                  <a:schemeClr val="tx1">
                    <a:tint val="75000"/>
                  </a:schemeClr>
                </a:solidFill>
              </a:defRPr>
            </a:lvl6pPr>
            <a:lvl7pPr marL="2739351" indent="0" algn="ctr">
              <a:buNone/>
              <a:defRPr>
                <a:solidFill>
                  <a:schemeClr val="tx1">
                    <a:tint val="75000"/>
                  </a:schemeClr>
                </a:solidFill>
              </a:defRPr>
            </a:lvl7pPr>
            <a:lvl8pPr marL="3195907" indent="0" algn="ctr">
              <a:buNone/>
              <a:defRPr>
                <a:solidFill>
                  <a:schemeClr val="tx1">
                    <a:tint val="75000"/>
                  </a:schemeClr>
                </a:solidFill>
              </a:defRPr>
            </a:lvl8pPr>
            <a:lvl9pPr marL="36524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b="1"/>
            </a:lvl1pPr>
          </a:lstStyle>
          <a:p>
            <a:fld id="{3178793A-659F-6A48-9BF9-5D1A090A50C8}"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EA93C5BB-9C50-4548-AB9C-B0992500DE27}" type="slidenum">
              <a:rPr lang="en-US" altLang="en-US"/>
              <a:pPr/>
              <a:t>‹#›</a:t>
            </a:fld>
            <a:endParaRPr lang="en-US" altLang="en-US"/>
          </a:p>
        </p:txBody>
      </p:sp>
    </p:spTree>
    <p:extLst>
      <p:ext uri="{BB962C8B-B14F-4D97-AF65-F5344CB8AC3E}">
        <p14:creationId xmlns:p14="http://schemas.microsoft.com/office/powerpoint/2010/main" val="108859093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Content Placeholder 2"/>
          <p:cNvSpPr>
            <a:spLocks noGrp="1"/>
          </p:cNvSpPr>
          <p:nvPr>
            <p:ph idx="1"/>
          </p:nvPr>
        </p:nvSpPr>
        <p:spPr>
          <a:xfrm>
            <a:off x="457200" y="1600203"/>
            <a:ext cx="8229600" cy="4525963"/>
          </a:xfrm>
          <a:prstGeom prst="rect">
            <a:avLst/>
          </a:prstGeom>
        </p:spPr>
        <p:txBody>
          <a:bodyPr lIns="91311" tIns="45653" rIns="91311" bIns="456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b="1"/>
            </a:lvl1pPr>
          </a:lstStyle>
          <a:p>
            <a:fld id="{2C0D2F11-D9FA-E246-A7F1-91D70DB81782}"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92325C9B-7B8C-0A43-8FED-D15912715B09}" type="slidenum">
              <a:rPr lang="en-US" altLang="en-US"/>
              <a:pPr/>
              <a:t>‹#›</a:t>
            </a:fld>
            <a:endParaRPr lang="en-US" altLang="en-US"/>
          </a:p>
        </p:txBody>
      </p:sp>
    </p:spTree>
    <p:extLst>
      <p:ext uri="{BB962C8B-B14F-4D97-AF65-F5344CB8AC3E}">
        <p14:creationId xmlns:p14="http://schemas.microsoft.com/office/powerpoint/2010/main" val="1671735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268980"/>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a:prstGeom prst="rect">
            <a:avLst/>
          </a:prstGeom>
        </p:spPr>
        <p:txBody>
          <a:bodyPr lIns="91311" tIns="45653" rIns="91311" bIns="45653"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a:prstGeom prst="rect">
            <a:avLst/>
          </a:prstGeom>
        </p:spPr>
        <p:txBody>
          <a:bodyPr lIns="91311" tIns="45653" rIns="91311" bIns="45653" anchor="b"/>
          <a:lstStyle>
            <a:lvl1pPr marL="0" indent="0">
              <a:buNone/>
              <a:defRPr sz="2000">
                <a:solidFill>
                  <a:schemeClr val="tx1">
                    <a:tint val="75000"/>
                  </a:schemeClr>
                </a:solidFill>
              </a:defRPr>
            </a:lvl1pPr>
            <a:lvl2pPr marL="456557" indent="0">
              <a:buNone/>
              <a:defRPr sz="1800">
                <a:solidFill>
                  <a:schemeClr val="tx1">
                    <a:tint val="75000"/>
                  </a:schemeClr>
                </a:solidFill>
              </a:defRPr>
            </a:lvl2pPr>
            <a:lvl3pPr marL="913116" indent="0">
              <a:buNone/>
              <a:defRPr sz="1600">
                <a:solidFill>
                  <a:schemeClr val="tx1">
                    <a:tint val="75000"/>
                  </a:schemeClr>
                </a:solidFill>
              </a:defRPr>
            </a:lvl3pPr>
            <a:lvl4pPr marL="1369677" indent="0">
              <a:buNone/>
              <a:defRPr sz="1400">
                <a:solidFill>
                  <a:schemeClr val="tx1">
                    <a:tint val="75000"/>
                  </a:schemeClr>
                </a:solidFill>
              </a:defRPr>
            </a:lvl4pPr>
            <a:lvl5pPr marL="1826233" indent="0">
              <a:buNone/>
              <a:defRPr sz="1400">
                <a:solidFill>
                  <a:schemeClr val="tx1">
                    <a:tint val="75000"/>
                  </a:schemeClr>
                </a:solidFill>
              </a:defRPr>
            </a:lvl5pPr>
            <a:lvl6pPr marL="2282792" indent="0">
              <a:buNone/>
              <a:defRPr sz="1400">
                <a:solidFill>
                  <a:schemeClr val="tx1">
                    <a:tint val="75000"/>
                  </a:schemeClr>
                </a:solidFill>
              </a:defRPr>
            </a:lvl6pPr>
            <a:lvl7pPr marL="2739351" indent="0">
              <a:buNone/>
              <a:defRPr sz="1400">
                <a:solidFill>
                  <a:schemeClr val="tx1">
                    <a:tint val="75000"/>
                  </a:schemeClr>
                </a:solidFill>
              </a:defRPr>
            </a:lvl7pPr>
            <a:lvl8pPr marL="3195907" indent="0">
              <a:buNone/>
              <a:defRPr sz="1400">
                <a:solidFill>
                  <a:schemeClr val="tx1">
                    <a:tint val="75000"/>
                  </a:schemeClr>
                </a:solidFill>
              </a:defRPr>
            </a:lvl8pPr>
            <a:lvl9pPr marL="365246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b="1"/>
            </a:lvl1pPr>
          </a:lstStyle>
          <a:p>
            <a:fld id="{4BBE1C68-2C3D-E444-810A-610854A63F68}"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2E56916F-60A8-A342-8A96-7CA5AC66FBF9}" type="slidenum">
              <a:rPr lang="en-US" altLang="en-US"/>
              <a:pPr/>
              <a:t>‹#›</a:t>
            </a:fld>
            <a:endParaRPr lang="en-US" altLang="en-US"/>
          </a:p>
        </p:txBody>
      </p:sp>
    </p:spTree>
    <p:extLst>
      <p:ext uri="{BB962C8B-B14F-4D97-AF65-F5344CB8AC3E}">
        <p14:creationId xmlns:p14="http://schemas.microsoft.com/office/powerpoint/2010/main" val="201079458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Content Placeholder 2"/>
          <p:cNvSpPr>
            <a:spLocks noGrp="1"/>
          </p:cNvSpPr>
          <p:nvPr>
            <p:ph sz="half" idx="1"/>
          </p:nvPr>
        </p:nvSpPr>
        <p:spPr>
          <a:xfrm>
            <a:off x="457200" y="1600203"/>
            <a:ext cx="4038600" cy="4525963"/>
          </a:xfrm>
          <a:prstGeom prst="rect">
            <a:avLst/>
          </a:prstGeom>
        </p:spPr>
        <p:txBody>
          <a:bodyPr lIns="91311" tIns="45653" rIns="91311" bIns="4565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a:prstGeom prst="rect">
            <a:avLst/>
          </a:prstGeom>
        </p:spPr>
        <p:txBody>
          <a:bodyPr lIns="91311" tIns="45653" rIns="91311" bIns="4565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p:txBody>
          <a:bodyPr/>
          <a:lstStyle>
            <a:lvl1pPr>
              <a:defRPr b="1"/>
            </a:lvl1pPr>
          </a:lstStyle>
          <a:p>
            <a:fld id="{11C91602-A659-8F49-9483-F358F4216CEA}" type="datetime1">
              <a:rPr lang="en-US" altLang="en-US"/>
              <a:pPr/>
              <a:t>3/2/21</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a:defRPr b="1"/>
            </a:lvl1pPr>
          </a:lstStyle>
          <a:p>
            <a:fld id="{FA0C7C59-BF8D-CD4B-A254-63A2AAA22315}" type="slidenum">
              <a:rPr lang="en-US" altLang="en-US"/>
              <a:pPr/>
              <a:t>‹#›</a:t>
            </a:fld>
            <a:endParaRPr lang="en-US" altLang="en-US"/>
          </a:p>
        </p:txBody>
      </p:sp>
    </p:spTree>
    <p:extLst>
      <p:ext uri="{BB962C8B-B14F-4D97-AF65-F5344CB8AC3E}">
        <p14:creationId xmlns:p14="http://schemas.microsoft.com/office/powerpoint/2010/main" val="30519731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a:prstGeom prst="rect">
            <a:avLst/>
          </a:prstGeom>
        </p:spPr>
        <p:txBody>
          <a:bodyPr lIns="91311" tIns="45653" rIns="91311" bIns="45653"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11" tIns="45653" rIns="91311" bIns="4565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a:prstGeom prst="rect">
            <a:avLst/>
          </a:prstGeom>
        </p:spPr>
        <p:txBody>
          <a:bodyPr lIns="91311" tIns="45653" rIns="91311" bIns="45653"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311" tIns="45653" rIns="91311" bIns="4565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1"/>
            </p:custDataLst>
          </p:nvPr>
        </p:nvSpPr>
        <p:spPr/>
        <p:txBody>
          <a:bodyPr/>
          <a:lstStyle>
            <a:lvl1pPr>
              <a:defRPr b="1"/>
            </a:lvl1pPr>
          </a:lstStyle>
          <a:p>
            <a:fld id="{706CDF76-EC67-B149-80DC-9C9DCA4BBF2D}" type="datetime1">
              <a:rPr lang="en-US" altLang="en-US"/>
              <a:pPr/>
              <a:t>3/2/21</a:t>
            </a:fld>
            <a:endParaRPr lang="en-US" altLang="en-US"/>
          </a:p>
        </p:txBody>
      </p:sp>
      <p:sp>
        <p:nvSpPr>
          <p:cNvPr id="8" name="Footer Placeholder 7"/>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a:defRPr b="1"/>
            </a:lvl1pPr>
          </a:lstStyle>
          <a:p>
            <a:fld id="{956CC850-ECA8-8641-8B4C-5546B81E64F8}" type="slidenum">
              <a:rPr lang="en-US" altLang="en-US"/>
              <a:pPr/>
              <a:t>‹#›</a:t>
            </a:fld>
            <a:endParaRPr lang="en-US" altLang="en-US"/>
          </a:p>
        </p:txBody>
      </p:sp>
    </p:spTree>
    <p:extLst>
      <p:ext uri="{BB962C8B-B14F-4D97-AF65-F5344CB8AC3E}">
        <p14:creationId xmlns:p14="http://schemas.microsoft.com/office/powerpoint/2010/main" val="63265147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Date Placeholder 2"/>
          <p:cNvSpPr>
            <a:spLocks noGrp="1"/>
          </p:cNvSpPr>
          <p:nvPr>
            <p:ph type="dt" sz="half" idx="10"/>
            <p:custDataLst>
              <p:tags r:id="rId1"/>
            </p:custDataLst>
          </p:nvPr>
        </p:nvSpPr>
        <p:spPr/>
        <p:txBody>
          <a:bodyPr/>
          <a:lstStyle>
            <a:lvl1pPr>
              <a:defRPr b="1"/>
            </a:lvl1pPr>
          </a:lstStyle>
          <a:p>
            <a:fld id="{048B2327-3305-DA48-809C-B25F9AA5C8D5}" type="datetime1">
              <a:rPr lang="en-US" altLang="en-US"/>
              <a:pPr/>
              <a:t>3/2/21</a:t>
            </a:fld>
            <a:endParaRPr lang="en-US" altLang="en-US"/>
          </a:p>
        </p:txBody>
      </p:sp>
      <p:sp>
        <p:nvSpPr>
          <p:cNvPr id="4" name="Footer Placeholder 3"/>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a:defRPr b="1"/>
            </a:lvl1pPr>
          </a:lstStyle>
          <a:p>
            <a:fld id="{F7EF9813-FDC7-A24F-AF9B-DFBDEAD3C45D}" type="slidenum">
              <a:rPr lang="en-US" altLang="en-US"/>
              <a:pPr/>
              <a:t>‹#›</a:t>
            </a:fld>
            <a:endParaRPr lang="en-US" altLang="en-US"/>
          </a:p>
        </p:txBody>
      </p:sp>
    </p:spTree>
    <p:extLst>
      <p:ext uri="{BB962C8B-B14F-4D97-AF65-F5344CB8AC3E}">
        <p14:creationId xmlns:p14="http://schemas.microsoft.com/office/powerpoint/2010/main" val="120475411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b="1"/>
            </a:lvl1pPr>
          </a:lstStyle>
          <a:p>
            <a:fld id="{11939F28-33AA-3C4B-9473-7B2B14BD267F}" type="datetime1">
              <a:rPr lang="en-US" altLang="en-US"/>
              <a:pPr/>
              <a:t>3/2/21</a:t>
            </a:fld>
            <a:endParaRPr lang="en-US" altLang="en-US"/>
          </a:p>
        </p:txBody>
      </p:sp>
      <p:sp>
        <p:nvSpPr>
          <p:cNvPr id="3" name="Footer Placeholder 2"/>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b="1"/>
            </a:lvl1pPr>
          </a:lstStyle>
          <a:p>
            <a:fld id="{39793AF9-F693-2041-A20C-3DA0A76AB4D4}" type="slidenum">
              <a:rPr lang="en-US" altLang="en-US"/>
              <a:pPr/>
              <a:t>‹#›</a:t>
            </a:fld>
            <a:endParaRPr lang="en-US" altLang="en-US"/>
          </a:p>
        </p:txBody>
      </p:sp>
    </p:spTree>
    <p:extLst>
      <p:ext uri="{BB962C8B-B14F-4D97-AF65-F5344CB8AC3E}">
        <p14:creationId xmlns:p14="http://schemas.microsoft.com/office/powerpoint/2010/main" val="138409582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311" tIns="45653" rIns="91311" bIns="45653"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a:prstGeom prst="rect">
            <a:avLst/>
          </a:prstGeom>
        </p:spPr>
        <p:txBody>
          <a:bodyPr lIns="91311" tIns="45653" rIns="91311" bIns="4565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a:prstGeom prst="rect">
            <a:avLst/>
          </a:prstGeom>
        </p:spPr>
        <p:txBody>
          <a:bodyPr lIns="91311" tIns="45653" rIns="91311" bIns="45653"/>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a:defRPr b="1"/>
            </a:lvl1pPr>
          </a:lstStyle>
          <a:p>
            <a:fld id="{BD85AC18-9D67-A548-AFF3-EC80439EA2C9}" type="datetime1">
              <a:rPr lang="en-US" altLang="en-US"/>
              <a:pPr/>
              <a:t>3/2/21</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a:defRPr b="1"/>
            </a:lvl1pPr>
          </a:lstStyle>
          <a:p>
            <a:fld id="{364A4A6F-7596-894F-BD09-C7B5760F120B}" type="slidenum">
              <a:rPr lang="en-US" altLang="en-US"/>
              <a:pPr/>
              <a:t>‹#›</a:t>
            </a:fld>
            <a:endParaRPr lang="en-US" altLang="en-US"/>
          </a:p>
        </p:txBody>
      </p:sp>
    </p:spTree>
    <p:extLst>
      <p:ext uri="{BB962C8B-B14F-4D97-AF65-F5344CB8AC3E}">
        <p14:creationId xmlns:p14="http://schemas.microsoft.com/office/powerpoint/2010/main" val="187564189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311" tIns="45653" rIns="91311" bIns="45653"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lIns="91311" tIns="45653" rIns="91311" bIns="45653"/>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lIns="91311" tIns="45653" rIns="91311" bIns="45653"/>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a:defRPr b="1"/>
            </a:lvl1pPr>
          </a:lstStyle>
          <a:p>
            <a:fld id="{F4B8DC8F-6AA5-2D42-8E2B-39B0AE00A821}" type="datetime1">
              <a:rPr lang="en-US" altLang="en-US"/>
              <a:pPr/>
              <a:t>3/2/21</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a:defRPr b="1"/>
            </a:lvl1pPr>
          </a:lstStyle>
          <a:p>
            <a:fld id="{8BAAE428-3516-C94B-AB24-3215D2CC87F7}" type="slidenum">
              <a:rPr lang="en-US" altLang="en-US"/>
              <a:pPr/>
              <a:t>‹#›</a:t>
            </a:fld>
            <a:endParaRPr lang="en-US" altLang="en-US"/>
          </a:p>
        </p:txBody>
      </p:sp>
    </p:spTree>
    <p:extLst>
      <p:ext uri="{BB962C8B-B14F-4D97-AF65-F5344CB8AC3E}">
        <p14:creationId xmlns:p14="http://schemas.microsoft.com/office/powerpoint/2010/main" val="50003752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311" tIns="45653" rIns="91311" bIns="456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b="1"/>
            </a:lvl1pPr>
          </a:lstStyle>
          <a:p>
            <a:fld id="{4BFA07FA-43A0-D64F-927C-A2B5C42E721E}"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DAFA2295-9263-AE4D-A837-74BE166C04A4}" type="slidenum">
              <a:rPr lang="en-US" altLang="en-US"/>
              <a:pPr/>
              <a:t>‹#›</a:t>
            </a:fld>
            <a:endParaRPr lang="en-US" altLang="en-US"/>
          </a:p>
        </p:txBody>
      </p:sp>
    </p:spTree>
    <p:extLst>
      <p:ext uri="{BB962C8B-B14F-4D97-AF65-F5344CB8AC3E}">
        <p14:creationId xmlns:p14="http://schemas.microsoft.com/office/powerpoint/2010/main" val="144739552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a:prstGeom prst="rect">
            <a:avLst/>
          </a:prstGeom>
        </p:spPr>
        <p:txBody>
          <a:bodyPr vert="eaVert" lIns="91311" tIns="45653" rIns="91311" bIns="45653"/>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a:prstGeom prst="rect">
            <a:avLst/>
          </a:prstGeom>
        </p:spPr>
        <p:txBody>
          <a:bodyPr vert="eaVert" lIns="91311" tIns="45653" rIns="91311" bIns="456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b="1"/>
            </a:lvl1pPr>
          </a:lstStyle>
          <a:p>
            <a:fld id="{37CC2C97-978F-1747-98D0-F7F10CE3F02A}"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C1C275A6-58D7-B74A-B665-86807F0C1F65}" type="slidenum">
              <a:rPr lang="en-US" altLang="en-US"/>
              <a:pPr/>
              <a:t>‹#›</a:t>
            </a:fld>
            <a:endParaRPr lang="en-US" altLang="en-US"/>
          </a:p>
        </p:txBody>
      </p:sp>
    </p:spTree>
    <p:extLst>
      <p:ext uri="{BB962C8B-B14F-4D97-AF65-F5344CB8AC3E}">
        <p14:creationId xmlns:p14="http://schemas.microsoft.com/office/powerpoint/2010/main" val="135153883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53C97ED7-0BF9-604D-86D6-86FC70641A29}" type="slidenum">
              <a:rPr lang="en-US" altLang="en-US"/>
              <a:pPr/>
              <a:t>‹#›</a:t>
            </a:fld>
            <a:endParaRPr lang="en-US" altLang="en-US"/>
          </a:p>
        </p:txBody>
      </p:sp>
    </p:spTree>
    <p:extLst>
      <p:ext uri="{BB962C8B-B14F-4D97-AF65-F5344CB8AC3E}">
        <p14:creationId xmlns:p14="http://schemas.microsoft.com/office/powerpoint/2010/main" val="1787897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1175995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E26CCA08-8362-334D-A1DB-8D1C31D22167}" type="slidenum">
              <a:rPr lang="en-US" altLang="en-US"/>
              <a:pPr/>
              <a:t>‹#›</a:t>
            </a:fld>
            <a:endParaRPr lang="en-US" altLang="en-US"/>
          </a:p>
        </p:txBody>
      </p:sp>
    </p:spTree>
    <p:extLst>
      <p:ext uri="{BB962C8B-B14F-4D97-AF65-F5344CB8AC3E}">
        <p14:creationId xmlns:p14="http://schemas.microsoft.com/office/powerpoint/2010/main" val="174589749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C389BAF0-922B-554C-86AF-7CC7D5259918}" type="slidenum">
              <a:rPr lang="en-US" altLang="en-US"/>
              <a:pPr/>
              <a:t>‹#›</a:t>
            </a:fld>
            <a:endParaRPr lang="en-US" altLang="en-US"/>
          </a:p>
        </p:txBody>
      </p:sp>
    </p:spTree>
    <p:extLst>
      <p:ext uri="{BB962C8B-B14F-4D97-AF65-F5344CB8AC3E}">
        <p14:creationId xmlns:p14="http://schemas.microsoft.com/office/powerpoint/2010/main" val="166065113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7AB7FF01-9EE3-8846-B0D7-174C103FD5C5}" type="slidenum">
              <a:rPr lang="en-US" altLang="en-US"/>
              <a:pPr/>
              <a:t>‹#›</a:t>
            </a:fld>
            <a:endParaRPr lang="en-US" altLang="en-US"/>
          </a:p>
        </p:txBody>
      </p:sp>
    </p:spTree>
    <p:extLst>
      <p:ext uri="{BB962C8B-B14F-4D97-AF65-F5344CB8AC3E}">
        <p14:creationId xmlns:p14="http://schemas.microsoft.com/office/powerpoint/2010/main" val="6110136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8BBF53C0-2F7A-1D45-BF1A-62DACBB57F7A}" type="slidenum">
              <a:rPr lang="en-US" altLang="en-US"/>
              <a:pPr/>
              <a:t>‹#›</a:t>
            </a:fld>
            <a:endParaRPr lang="en-US" altLang="en-US"/>
          </a:p>
        </p:txBody>
      </p:sp>
    </p:spTree>
    <p:extLst>
      <p:ext uri="{BB962C8B-B14F-4D97-AF65-F5344CB8AC3E}">
        <p14:creationId xmlns:p14="http://schemas.microsoft.com/office/powerpoint/2010/main" val="12678896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6EF41D91-6E36-1F4D-AE67-04D56AEA2763}" type="slidenum">
              <a:rPr lang="en-US" altLang="en-US"/>
              <a:pPr/>
              <a:t>‹#›</a:t>
            </a:fld>
            <a:endParaRPr lang="en-US" altLang="en-US"/>
          </a:p>
        </p:txBody>
      </p:sp>
    </p:spTree>
    <p:extLst>
      <p:ext uri="{BB962C8B-B14F-4D97-AF65-F5344CB8AC3E}">
        <p14:creationId xmlns:p14="http://schemas.microsoft.com/office/powerpoint/2010/main" val="132624764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F21B9858-453C-D243-BEBD-519C93EA5966}" type="slidenum">
              <a:rPr lang="en-US" altLang="en-US"/>
              <a:pPr/>
              <a:t>‹#›</a:t>
            </a:fld>
            <a:endParaRPr lang="en-US" altLang="en-US"/>
          </a:p>
        </p:txBody>
      </p:sp>
    </p:spTree>
    <p:extLst>
      <p:ext uri="{BB962C8B-B14F-4D97-AF65-F5344CB8AC3E}">
        <p14:creationId xmlns:p14="http://schemas.microsoft.com/office/powerpoint/2010/main" val="164017033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67DDFFBE-B610-FE4F-8240-BBADC47714B7}" type="slidenum">
              <a:rPr lang="en-US" altLang="en-US"/>
              <a:pPr/>
              <a:t>‹#›</a:t>
            </a:fld>
            <a:endParaRPr lang="en-US" altLang="en-US"/>
          </a:p>
        </p:txBody>
      </p:sp>
    </p:spTree>
    <p:extLst>
      <p:ext uri="{BB962C8B-B14F-4D97-AF65-F5344CB8AC3E}">
        <p14:creationId xmlns:p14="http://schemas.microsoft.com/office/powerpoint/2010/main" val="166308092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DD408CFF-5BC6-4C42-9174-22B0597A8057}" type="slidenum">
              <a:rPr lang="en-US" altLang="en-US"/>
              <a:pPr/>
              <a:t>‹#›</a:t>
            </a:fld>
            <a:endParaRPr lang="en-US" altLang="en-US"/>
          </a:p>
        </p:txBody>
      </p:sp>
    </p:spTree>
    <p:extLst>
      <p:ext uri="{BB962C8B-B14F-4D97-AF65-F5344CB8AC3E}">
        <p14:creationId xmlns:p14="http://schemas.microsoft.com/office/powerpoint/2010/main" val="61050658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CC9F226B-5E92-784C-A51B-706E195B8B22}" type="slidenum">
              <a:rPr lang="en-US" altLang="en-US"/>
              <a:pPr/>
              <a:t>‹#›</a:t>
            </a:fld>
            <a:endParaRPr lang="en-US" altLang="en-US"/>
          </a:p>
        </p:txBody>
      </p:sp>
    </p:spTree>
    <p:extLst>
      <p:ext uri="{BB962C8B-B14F-4D97-AF65-F5344CB8AC3E}">
        <p14:creationId xmlns:p14="http://schemas.microsoft.com/office/powerpoint/2010/main" val="16482662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1F9B455B-9A59-7345-94F6-E6F860BBA951}" type="slidenum">
              <a:rPr lang="en-US" altLang="en-US"/>
              <a:pPr/>
              <a:t>‹#›</a:t>
            </a:fld>
            <a:endParaRPr lang="en-US" altLang="en-US"/>
          </a:p>
        </p:txBody>
      </p:sp>
    </p:spTree>
    <p:extLst>
      <p:ext uri="{BB962C8B-B14F-4D97-AF65-F5344CB8AC3E}">
        <p14:creationId xmlns:p14="http://schemas.microsoft.com/office/powerpoint/2010/main" val="188980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59536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749241873"/>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E2A99CC8-DE4F-1647-BD0F-5CEAB2D7235D}"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5301A9A0-4679-2A46-B907-86808EB64B61}" type="slidenum">
              <a:rPr lang="en-US" altLang="en-US"/>
              <a:pPr/>
              <a:t>‹#›</a:t>
            </a:fld>
            <a:endParaRPr lang="en-US" altLang="en-US"/>
          </a:p>
        </p:txBody>
      </p:sp>
    </p:spTree>
    <p:extLst>
      <p:ext uri="{BB962C8B-B14F-4D97-AF65-F5344CB8AC3E}">
        <p14:creationId xmlns:p14="http://schemas.microsoft.com/office/powerpoint/2010/main" val="37091795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9D32BDBA-5CE8-2646-8A75-E4D186BD6222}"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C2D1E90F-1A68-E947-9D3E-548E535D35E4}" type="slidenum">
              <a:rPr lang="en-US" altLang="en-US"/>
              <a:pPr/>
              <a:t>‹#›</a:t>
            </a:fld>
            <a:endParaRPr lang="en-US" altLang="en-US"/>
          </a:p>
        </p:txBody>
      </p:sp>
    </p:spTree>
    <p:extLst>
      <p:ext uri="{BB962C8B-B14F-4D97-AF65-F5344CB8AC3E}">
        <p14:creationId xmlns:p14="http://schemas.microsoft.com/office/powerpoint/2010/main" val="38437088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1EBDA8A7-8A13-2941-A58F-E1773D87BB75}"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C12F14CF-CD77-714F-B53C-0C3381780ED6}" type="slidenum">
              <a:rPr lang="en-US" altLang="en-US"/>
              <a:pPr/>
              <a:t>‹#›</a:t>
            </a:fld>
            <a:endParaRPr lang="en-US" altLang="en-US"/>
          </a:p>
        </p:txBody>
      </p:sp>
    </p:spTree>
    <p:extLst>
      <p:ext uri="{BB962C8B-B14F-4D97-AF65-F5344CB8AC3E}">
        <p14:creationId xmlns:p14="http://schemas.microsoft.com/office/powerpoint/2010/main" val="77263422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p:txBody>
          <a:bodyPr/>
          <a:lstStyle>
            <a:lvl1pPr defTabSz="912813">
              <a:defRPr b="1"/>
            </a:lvl1pPr>
          </a:lstStyle>
          <a:p>
            <a:fld id="{5C8541AB-48EA-5A44-B095-58322E4661CF}" type="datetime1">
              <a:rPr lang="en-US" altLang="en-US"/>
              <a:pPr/>
              <a:t>3/2/21</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2813">
              <a:defRPr b="1"/>
            </a:lvl1pPr>
          </a:lstStyle>
          <a:p>
            <a:fld id="{7B8939DC-42F3-F34A-96E2-8CC6C72EBB4A}" type="slidenum">
              <a:rPr lang="en-US" altLang="en-US"/>
              <a:pPr/>
              <a:t>‹#›</a:t>
            </a:fld>
            <a:endParaRPr lang="en-US" altLang="en-US"/>
          </a:p>
        </p:txBody>
      </p:sp>
    </p:spTree>
    <p:extLst>
      <p:ext uri="{BB962C8B-B14F-4D97-AF65-F5344CB8AC3E}">
        <p14:creationId xmlns:p14="http://schemas.microsoft.com/office/powerpoint/2010/main" val="95142681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1"/>
            </p:custDataLst>
          </p:nvPr>
        </p:nvSpPr>
        <p:spPr/>
        <p:txBody>
          <a:bodyPr/>
          <a:lstStyle>
            <a:lvl1pPr defTabSz="912813">
              <a:defRPr b="1"/>
            </a:lvl1pPr>
          </a:lstStyle>
          <a:p>
            <a:fld id="{CECD0BC2-65AC-3B47-8162-B01EFEEF7134}" type="datetime1">
              <a:rPr lang="en-US" altLang="en-US"/>
              <a:pPr/>
              <a:t>3/2/21</a:t>
            </a:fld>
            <a:endParaRPr lang="en-US" altLang="en-US"/>
          </a:p>
        </p:txBody>
      </p:sp>
      <p:sp>
        <p:nvSpPr>
          <p:cNvPr id="8" name="Footer Placeholder 7"/>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2813">
              <a:defRPr b="1"/>
            </a:lvl1pPr>
          </a:lstStyle>
          <a:p>
            <a:fld id="{06E4F329-B782-7B4E-9E51-E6E9AB0C6676}" type="slidenum">
              <a:rPr lang="en-US" altLang="en-US"/>
              <a:pPr/>
              <a:t>‹#›</a:t>
            </a:fld>
            <a:endParaRPr lang="en-US" altLang="en-US"/>
          </a:p>
        </p:txBody>
      </p:sp>
    </p:spTree>
    <p:extLst>
      <p:ext uri="{BB962C8B-B14F-4D97-AF65-F5344CB8AC3E}">
        <p14:creationId xmlns:p14="http://schemas.microsoft.com/office/powerpoint/2010/main" val="81327457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custDataLst>
              <p:tags r:id="rId1"/>
            </p:custDataLst>
          </p:nvPr>
        </p:nvSpPr>
        <p:spPr/>
        <p:txBody>
          <a:bodyPr/>
          <a:lstStyle>
            <a:lvl1pPr defTabSz="912813">
              <a:defRPr b="1"/>
            </a:lvl1pPr>
          </a:lstStyle>
          <a:p>
            <a:fld id="{81A3C6B5-5F25-6F49-97D1-06D13BC05D4A}" type="datetime1">
              <a:rPr lang="en-US" altLang="en-US"/>
              <a:pPr/>
              <a:t>3/2/21</a:t>
            </a:fld>
            <a:endParaRPr lang="en-US" altLang="en-US"/>
          </a:p>
        </p:txBody>
      </p:sp>
      <p:sp>
        <p:nvSpPr>
          <p:cNvPr id="4" name="Footer Placeholder 3"/>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2813">
              <a:defRPr b="1"/>
            </a:lvl1pPr>
          </a:lstStyle>
          <a:p>
            <a:fld id="{4FAA2B9D-0724-5B40-AF51-08FC7DE81EDE}" type="slidenum">
              <a:rPr lang="en-US" altLang="en-US"/>
              <a:pPr/>
              <a:t>‹#›</a:t>
            </a:fld>
            <a:endParaRPr lang="en-US" altLang="en-US"/>
          </a:p>
        </p:txBody>
      </p:sp>
    </p:spTree>
    <p:extLst>
      <p:ext uri="{BB962C8B-B14F-4D97-AF65-F5344CB8AC3E}">
        <p14:creationId xmlns:p14="http://schemas.microsoft.com/office/powerpoint/2010/main" val="139054343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2813">
              <a:defRPr b="1"/>
            </a:lvl1pPr>
          </a:lstStyle>
          <a:p>
            <a:fld id="{25272378-1C07-1641-93A8-5BEDE162A61E}" type="datetime1">
              <a:rPr lang="en-US" altLang="en-US"/>
              <a:pPr/>
              <a:t>3/2/21</a:t>
            </a:fld>
            <a:endParaRPr lang="en-US" altLang="en-US"/>
          </a:p>
        </p:txBody>
      </p:sp>
      <p:sp>
        <p:nvSpPr>
          <p:cNvPr id="3" name="Footer Placeholder 2"/>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2813">
              <a:defRPr b="1"/>
            </a:lvl1pPr>
          </a:lstStyle>
          <a:p>
            <a:fld id="{B1522823-8D53-BC42-ACD8-D5BAC83DFF15}" type="slidenum">
              <a:rPr lang="en-US" altLang="en-US"/>
              <a:pPr/>
              <a:t>‹#›</a:t>
            </a:fld>
            <a:endParaRPr lang="en-US" altLang="en-US"/>
          </a:p>
        </p:txBody>
      </p:sp>
    </p:spTree>
    <p:extLst>
      <p:ext uri="{BB962C8B-B14F-4D97-AF65-F5344CB8AC3E}">
        <p14:creationId xmlns:p14="http://schemas.microsoft.com/office/powerpoint/2010/main" val="21622085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defTabSz="912813">
              <a:defRPr b="1"/>
            </a:lvl1pPr>
          </a:lstStyle>
          <a:p>
            <a:fld id="{DA57A635-1DDD-5B46-AAE2-BAC59F6B3CDE}" type="datetime1">
              <a:rPr lang="en-US" altLang="en-US"/>
              <a:pPr/>
              <a:t>3/2/21</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2813">
              <a:defRPr b="1"/>
            </a:lvl1pPr>
          </a:lstStyle>
          <a:p>
            <a:fld id="{72D9D409-E41D-8744-9FFF-72FA65546585}" type="slidenum">
              <a:rPr lang="en-US" altLang="en-US"/>
              <a:pPr/>
              <a:t>‹#›</a:t>
            </a:fld>
            <a:endParaRPr lang="en-US" altLang="en-US"/>
          </a:p>
        </p:txBody>
      </p:sp>
    </p:spTree>
    <p:extLst>
      <p:ext uri="{BB962C8B-B14F-4D97-AF65-F5344CB8AC3E}">
        <p14:creationId xmlns:p14="http://schemas.microsoft.com/office/powerpoint/2010/main" val="69946000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defTabSz="912813">
              <a:defRPr b="1"/>
            </a:lvl1pPr>
          </a:lstStyle>
          <a:p>
            <a:fld id="{7F1B3F2A-27AC-2E4B-824C-1F89FF4C0B07}" type="datetime1">
              <a:rPr lang="en-US" altLang="en-US"/>
              <a:pPr/>
              <a:t>3/2/21</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2813">
              <a:defRPr b="1"/>
            </a:lvl1pPr>
          </a:lstStyle>
          <a:p>
            <a:fld id="{498AA4CF-F3F0-8A41-BEC7-3302BEE51EAF}" type="slidenum">
              <a:rPr lang="en-US" altLang="en-US"/>
              <a:pPr/>
              <a:t>‹#›</a:t>
            </a:fld>
            <a:endParaRPr lang="en-US" altLang="en-US"/>
          </a:p>
        </p:txBody>
      </p:sp>
    </p:spTree>
    <p:extLst>
      <p:ext uri="{BB962C8B-B14F-4D97-AF65-F5344CB8AC3E}">
        <p14:creationId xmlns:p14="http://schemas.microsoft.com/office/powerpoint/2010/main" val="186710772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EC168C6E-A6F6-E642-A161-827978495E42}"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5A8CD4C9-38A7-D446-9374-D42AFFD8789B}" type="slidenum">
              <a:rPr lang="en-US" altLang="en-US"/>
              <a:pPr/>
              <a:t>‹#›</a:t>
            </a:fld>
            <a:endParaRPr lang="en-US" altLang="en-US"/>
          </a:p>
        </p:txBody>
      </p:sp>
    </p:spTree>
    <p:extLst>
      <p:ext uri="{BB962C8B-B14F-4D97-AF65-F5344CB8AC3E}">
        <p14:creationId xmlns:p14="http://schemas.microsoft.com/office/powerpoint/2010/main" val="1304811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06862"/>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0841E78E-91DB-2042-9912-79F13E8668CD}"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32AE3CE0-5891-BE4E-94A3-3B8CBF23472B}" type="slidenum">
              <a:rPr lang="en-US" altLang="en-US"/>
              <a:pPr/>
              <a:t>‹#›</a:t>
            </a:fld>
            <a:endParaRPr lang="en-US" altLang="en-US"/>
          </a:p>
        </p:txBody>
      </p:sp>
    </p:spTree>
    <p:extLst>
      <p:ext uri="{BB962C8B-B14F-4D97-AF65-F5344CB8AC3E}">
        <p14:creationId xmlns:p14="http://schemas.microsoft.com/office/powerpoint/2010/main" val="22371235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2DC69A7E-2AF0-724A-848E-DB8CC188A7CF}"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9FE7AAA8-2D8D-644D-9EE4-1FEC088CB485}"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730418657"/>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498C954D-0B43-174D-BDBA-F74841FB0649}"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080489B-9C77-1B46-9979-EC3234D78D1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610009097"/>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7FDD3B1C-CB19-2C43-BF44-C77BBE4729CF}"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CEDECF2A-3123-5349-8041-56DA6D12AD62}"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856363827"/>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2DBC60FF-1F53-3142-A174-E0BA8C4888AC}"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5E92D4C1-F9A1-E14C-BAB1-DA17A4F161B9}"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787689126"/>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8"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8C84FB1C-F7C1-8E47-8292-74AB4DC4D25A}"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87645886-BE9F-D149-B986-11965277588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846621269"/>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4"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7E91B78B-D2CB-B64B-9273-2579E915506B}"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2"/>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6E55A2E7-6A28-F742-B871-9F677E4C4646}"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584522071"/>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3"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E0162FE5-D5B2-BD4D-8F7F-64FAE4C18428}"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4" name="Slide Number Placeholder 1"/>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E9E166D9-2BA7-0D4F-833B-CB21772D84DF}"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287726651"/>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6E685922-6734-EA48-82DB-7B3E5970C265}"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7083CE43-5F0D-E441-B071-956F378E4E4B}"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46533149"/>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11F4BD7C-CB97-AB49-8EDD-623527275FEB}"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1789F9E-DEA0-BB4C-BD41-77E4DB0298A2}"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9360609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42999170"/>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B37B0047-72DC-5A48-888B-F461977F805E}"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55D58A6E-3892-A54D-BA7A-35895459C736}"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928140528"/>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28E33689-B258-2D42-AD8E-D4FA706047A6}"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23862E70-05E6-E148-B6F9-884C7D66ED69}"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892430639"/>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E0EC3580-B82D-5B48-9AEF-CAAE023BF1CB}"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3"/>
            <a:ext cx="7772400" cy="4638675"/>
          </a:xfrm>
        </p:spPr>
        <p:txBody>
          <a:bodyPr/>
          <a:lstStyle/>
          <a:p>
            <a:pPr lvl="0"/>
            <a:r>
              <a:rPr lang="en-US" noProof="0"/>
              <a:t>Click icon to add table</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F62CB2E7-861C-B642-B352-C40CC2D10784}"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449228398"/>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7"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8"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489EF334-5438-9E46-802B-20B6D92B74D5}"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0DC56BD0-4F6F-5044-88FC-DB0C25C51ED5}"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989241888"/>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6CBD4C48-F561-7145-A25C-BA3DC8A4F7E5}"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3"/>
            <a:ext cx="3810000" cy="4638675"/>
          </a:xfrm>
        </p:spPr>
        <p:txBody>
          <a:bodyPr/>
          <a:lstStyle/>
          <a:p>
            <a:pPr lvl="0"/>
            <a:r>
              <a:rPr lang="en-US" noProof="0"/>
              <a:t>Click icon to add chart</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0838656-B743-AD41-AC43-4EECB603BA32}"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012836610"/>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B274F4BF-126D-ED4A-AAD4-F1E0393EF487}"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3DE4FF30-960E-7B43-BE60-3E8BCF0B52A1}" type="slidenum">
              <a:rPr lang="en-US" altLang="en-US"/>
              <a:pPr/>
              <a:t>‹#›</a:t>
            </a:fld>
            <a:endParaRPr lang="en-US" altLang="en-US"/>
          </a:p>
        </p:txBody>
      </p:sp>
    </p:spTree>
    <p:extLst>
      <p:ext uri="{BB962C8B-B14F-4D97-AF65-F5344CB8AC3E}">
        <p14:creationId xmlns:p14="http://schemas.microsoft.com/office/powerpoint/2010/main" val="62799239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8DCB0979-47B2-054F-A6C4-AF8184FB1ED2}"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E14632C1-8A28-0B4A-B6A1-580A9134D2EA}" type="slidenum">
              <a:rPr lang="en-US" altLang="en-US"/>
              <a:pPr/>
              <a:t>‹#›</a:t>
            </a:fld>
            <a:endParaRPr lang="en-US" altLang="en-US"/>
          </a:p>
        </p:txBody>
      </p:sp>
    </p:spTree>
    <p:extLst>
      <p:ext uri="{BB962C8B-B14F-4D97-AF65-F5344CB8AC3E}">
        <p14:creationId xmlns:p14="http://schemas.microsoft.com/office/powerpoint/2010/main" val="48192857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B7C4573B-734B-9747-A160-1F3BD29FE1A2}"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36F1D85B-9F4C-0149-A658-7B255A08D225}" type="slidenum">
              <a:rPr lang="en-US" altLang="en-US"/>
              <a:pPr/>
              <a:t>‹#›</a:t>
            </a:fld>
            <a:endParaRPr lang="en-US" altLang="en-US"/>
          </a:p>
        </p:txBody>
      </p:sp>
    </p:spTree>
    <p:extLst>
      <p:ext uri="{BB962C8B-B14F-4D97-AF65-F5344CB8AC3E}">
        <p14:creationId xmlns:p14="http://schemas.microsoft.com/office/powerpoint/2010/main" val="52843389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defTabSz="912813">
              <a:defRPr b="1"/>
            </a:lvl1pPr>
          </a:lstStyle>
          <a:p>
            <a:fld id="{4439359A-ABE8-954D-A57F-0BB781FCBD8F}" type="datetime1">
              <a:rPr lang="en-US" altLang="en-US"/>
              <a:pPr/>
              <a:t>3/2/21</a:t>
            </a:fld>
            <a:endParaRPr lang="en-US" altLang="en-US"/>
          </a:p>
        </p:txBody>
      </p:sp>
      <p:sp>
        <p:nvSpPr>
          <p:cNvPr id="6"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2813">
              <a:defRPr b="1"/>
            </a:lvl1pPr>
          </a:lstStyle>
          <a:p>
            <a:fld id="{897C32A6-F3FE-B246-AE84-0CA5BAF39028}" type="slidenum">
              <a:rPr lang="en-US" altLang="en-US"/>
              <a:pPr/>
              <a:t>‹#›</a:t>
            </a:fld>
            <a:endParaRPr lang="en-US" altLang="en-US"/>
          </a:p>
        </p:txBody>
      </p:sp>
    </p:spTree>
    <p:extLst>
      <p:ext uri="{BB962C8B-B14F-4D97-AF65-F5344CB8AC3E}">
        <p14:creationId xmlns:p14="http://schemas.microsoft.com/office/powerpoint/2010/main" val="123849897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defTabSz="912813">
              <a:defRPr b="1"/>
            </a:lvl1pPr>
          </a:lstStyle>
          <a:p>
            <a:fld id="{B8A5F18C-69FB-D44A-89E7-7DCFE24FEA3D}" type="datetime1">
              <a:rPr lang="en-US" altLang="en-US"/>
              <a:pPr/>
              <a:t>3/2/21</a:t>
            </a:fld>
            <a:endParaRPr lang="en-US" altLang="en-US"/>
          </a:p>
        </p:txBody>
      </p:sp>
      <p:sp>
        <p:nvSpPr>
          <p:cNvPr id="8"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2813">
              <a:defRPr b="1"/>
            </a:lvl1pPr>
          </a:lstStyle>
          <a:p>
            <a:fld id="{A27BE1E8-6A65-5E42-9ADC-2B2FB4D3305D}" type="slidenum">
              <a:rPr lang="en-US" altLang="en-US"/>
              <a:pPr/>
              <a:t>‹#›</a:t>
            </a:fld>
            <a:endParaRPr lang="en-US" altLang="en-US"/>
          </a:p>
        </p:txBody>
      </p:sp>
    </p:spTree>
    <p:extLst>
      <p:ext uri="{BB962C8B-B14F-4D97-AF65-F5344CB8AC3E}">
        <p14:creationId xmlns:p14="http://schemas.microsoft.com/office/powerpoint/2010/main" val="646755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906996"/>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defTabSz="912813">
              <a:defRPr b="1"/>
            </a:lvl1pPr>
          </a:lstStyle>
          <a:p>
            <a:fld id="{95577BED-7475-C54E-90D3-0E4112227242}" type="datetime1">
              <a:rPr lang="en-US" altLang="en-US"/>
              <a:pPr/>
              <a:t>3/2/21</a:t>
            </a:fld>
            <a:endParaRPr lang="en-US" altLang="en-US"/>
          </a:p>
        </p:txBody>
      </p:sp>
      <p:sp>
        <p:nvSpPr>
          <p:cNvPr id="4"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2813">
              <a:defRPr b="1"/>
            </a:lvl1pPr>
          </a:lstStyle>
          <a:p>
            <a:fld id="{EF092FEB-F9A6-7043-AA30-958051A2A40B}" type="slidenum">
              <a:rPr lang="en-US" altLang="en-US"/>
              <a:pPr/>
              <a:t>‹#›</a:t>
            </a:fld>
            <a:endParaRPr lang="en-US" altLang="en-US"/>
          </a:p>
        </p:txBody>
      </p:sp>
    </p:spTree>
    <p:extLst>
      <p:ext uri="{BB962C8B-B14F-4D97-AF65-F5344CB8AC3E}">
        <p14:creationId xmlns:p14="http://schemas.microsoft.com/office/powerpoint/2010/main" val="27075455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2813">
              <a:defRPr b="1"/>
            </a:lvl1pPr>
          </a:lstStyle>
          <a:p>
            <a:fld id="{0B11FA5D-FE47-AC4B-A59F-047A04CE6527}" type="datetime1">
              <a:rPr lang="en-US" altLang="en-US"/>
              <a:pPr/>
              <a:t>3/2/21</a:t>
            </a:fld>
            <a:endParaRPr lang="en-US" altLang="en-US"/>
          </a:p>
        </p:txBody>
      </p:sp>
      <p:sp>
        <p:nvSpPr>
          <p:cNvPr id="3"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2813">
              <a:defRPr b="1"/>
            </a:lvl1pPr>
          </a:lstStyle>
          <a:p>
            <a:fld id="{3A1F5B86-090B-9D4E-B3DC-F95265994EEC}" type="slidenum">
              <a:rPr lang="en-US" altLang="en-US"/>
              <a:pPr/>
              <a:t>‹#›</a:t>
            </a:fld>
            <a:endParaRPr lang="en-US" altLang="en-US"/>
          </a:p>
        </p:txBody>
      </p:sp>
    </p:spTree>
    <p:extLst>
      <p:ext uri="{BB962C8B-B14F-4D97-AF65-F5344CB8AC3E}">
        <p14:creationId xmlns:p14="http://schemas.microsoft.com/office/powerpoint/2010/main" val="160941693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defTabSz="912813">
              <a:defRPr b="1"/>
            </a:lvl1pPr>
          </a:lstStyle>
          <a:p>
            <a:fld id="{CA53EF9B-2881-044E-8ED4-A86C29540C4D}" type="datetime1">
              <a:rPr lang="en-US" altLang="en-US"/>
              <a:pPr/>
              <a:t>3/2/21</a:t>
            </a:fld>
            <a:endParaRPr lang="en-US" altLang="en-US"/>
          </a:p>
        </p:txBody>
      </p:sp>
      <p:sp>
        <p:nvSpPr>
          <p:cNvPr id="6"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2813">
              <a:defRPr b="1"/>
            </a:lvl1pPr>
          </a:lstStyle>
          <a:p>
            <a:fld id="{D400C71D-20CB-EF40-A6EA-985168F03082}" type="slidenum">
              <a:rPr lang="en-US" altLang="en-US"/>
              <a:pPr/>
              <a:t>‹#›</a:t>
            </a:fld>
            <a:endParaRPr lang="en-US" altLang="en-US"/>
          </a:p>
        </p:txBody>
      </p:sp>
    </p:spTree>
    <p:extLst>
      <p:ext uri="{BB962C8B-B14F-4D97-AF65-F5344CB8AC3E}">
        <p14:creationId xmlns:p14="http://schemas.microsoft.com/office/powerpoint/2010/main" val="103112608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defTabSz="912813">
              <a:defRPr b="1"/>
            </a:lvl1pPr>
          </a:lstStyle>
          <a:p>
            <a:fld id="{6C52B59F-14E0-8A47-8082-76D2563267C2}" type="datetime1">
              <a:rPr lang="en-US" altLang="en-US"/>
              <a:pPr/>
              <a:t>3/2/21</a:t>
            </a:fld>
            <a:endParaRPr lang="en-US" altLang="en-US"/>
          </a:p>
        </p:txBody>
      </p:sp>
      <p:sp>
        <p:nvSpPr>
          <p:cNvPr id="6"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2813">
              <a:defRPr b="1"/>
            </a:lvl1pPr>
          </a:lstStyle>
          <a:p>
            <a:fld id="{02B9EA3A-068C-1F4F-B4BD-A917E4C3E048}" type="slidenum">
              <a:rPr lang="en-US" altLang="en-US"/>
              <a:pPr/>
              <a:t>‹#›</a:t>
            </a:fld>
            <a:endParaRPr lang="en-US" altLang="en-US"/>
          </a:p>
        </p:txBody>
      </p:sp>
    </p:spTree>
    <p:extLst>
      <p:ext uri="{BB962C8B-B14F-4D97-AF65-F5344CB8AC3E}">
        <p14:creationId xmlns:p14="http://schemas.microsoft.com/office/powerpoint/2010/main" val="104338877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1E62A94E-4083-8046-B864-988F3F1645CD}"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63CDBF1E-1C64-6C45-8C73-3FC69EC95330}" type="slidenum">
              <a:rPr lang="en-US" altLang="en-US"/>
              <a:pPr/>
              <a:t>‹#›</a:t>
            </a:fld>
            <a:endParaRPr lang="en-US" altLang="en-US"/>
          </a:p>
        </p:txBody>
      </p:sp>
    </p:spTree>
    <p:extLst>
      <p:ext uri="{BB962C8B-B14F-4D97-AF65-F5344CB8AC3E}">
        <p14:creationId xmlns:p14="http://schemas.microsoft.com/office/powerpoint/2010/main" val="41336009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345FC662-7272-6244-8567-5DFA0514A289}" type="datetime1">
              <a:rPr lang="en-US" altLang="en-US"/>
              <a:pPr/>
              <a:t>3/2/21</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D72FBC84-1E22-8741-BA07-C40557D60B13}" type="slidenum">
              <a:rPr lang="en-US" altLang="en-US"/>
              <a:pPr/>
              <a:t>‹#›</a:t>
            </a:fld>
            <a:endParaRPr lang="en-US" altLang="en-US"/>
          </a:p>
        </p:txBody>
      </p:sp>
    </p:spTree>
    <p:extLst>
      <p:ext uri="{BB962C8B-B14F-4D97-AF65-F5344CB8AC3E}">
        <p14:creationId xmlns:p14="http://schemas.microsoft.com/office/powerpoint/2010/main" val="184440065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950955939"/>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939811"/>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797073940"/>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91566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97281"/>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311705"/>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9346228"/>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811127"/>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14829150"/>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307565984"/>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996658"/>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63920"/>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89224"/>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160242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38986726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1702305"/>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821396"/>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19054081"/>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645630"/>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40084"/>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7679292"/>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811972"/>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253207672"/>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570073850"/>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647625"/>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9053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0925"/>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741222"/>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773929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1896306640"/>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3606042"/>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111783898"/>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6340713"/>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7352298"/>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5256190"/>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280524"/>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8469425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37477084"/>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524688209"/>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108581"/>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288819"/>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499336"/>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14937732"/>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726371155"/>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495994"/>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292218004"/>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160379"/>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476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827336327"/>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2085273"/>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981776"/>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30668850"/>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46247255"/>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721860"/>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348142"/>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75579"/>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64445884"/>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2118421993"/>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022320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2660336"/>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452867621"/>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679567"/>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962504"/>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690613"/>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01961"/>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822262754"/>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48031326"/>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154259"/>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518944"/>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282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0256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126505"/>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1061320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14723506"/>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936784"/>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676902021"/>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222842"/>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39086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789528"/>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235189"/>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242608872"/>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13794990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750846"/>
      </p:ext>
    </p:extLst>
  </p:cSld>
  <p:clrMapOvr>
    <a:masterClrMapping/>
  </p:clrMapOvr>
  <p:transitio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849958"/>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210498"/>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3448036"/>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0851880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023457753"/>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686248"/>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309383303"/>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033333"/>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132133"/>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032164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2621729"/>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772890"/>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781999754"/>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0517567"/>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51746"/>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690368"/>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19529"/>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3451450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475351AD-6357-1648-83F1-46CEB9E0DB4F}" type="slidenum">
              <a:rPr lang="en-US" altLang="en-US"/>
              <a:pPr/>
              <a:t>‹#›</a:t>
            </a:fld>
            <a:endParaRPr lang="en-US" altLang="en-US"/>
          </a:p>
        </p:txBody>
      </p:sp>
    </p:spTree>
    <p:extLst>
      <p:ext uri="{BB962C8B-B14F-4D97-AF65-F5344CB8AC3E}">
        <p14:creationId xmlns:p14="http://schemas.microsoft.com/office/powerpoint/2010/main" val="28644856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484238046"/>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47378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vert="horz" wrap="square" lIns="91320" tIns="45663" rIns="91320" bIns="45663" numCol="1" anchor="t" anchorCtr="0" compatLnSpc="1">
            <a:prstTxWarp prst="textNoShape">
              <a:avLst/>
            </a:prstTxWarp>
          </a:bodyPr>
          <a:lstStyle>
            <a:lvl1pPr>
              <a:defRPr/>
            </a:lvl1pPr>
          </a:lstStyle>
          <a:p>
            <a:fld id="{699FDC25-508B-3941-B830-6FAC85DA45D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271059426"/>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24549797"/>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066249"/>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086990"/>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9273303"/>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003033"/>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15505363"/>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78012497"/>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910253"/>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294892"/>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24768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lvl1pPr>
          </a:lstStyle>
          <a:p>
            <a:fld id="{1E264297-A395-814E-844D-C916611A2DDF}" type="slidenum">
              <a:rPr lang="en-US" altLang="en-US"/>
              <a:pPr/>
              <a:t>‹#›</a:t>
            </a:fld>
            <a:endParaRPr lang="en-US" altLang="en-US"/>
          </a:p>
        </p:txBody>
      </p:sp>
    </p:spTree>
    <p:extLst>
      <p:ext uri="{BB962C8B-B14F-4D97-AF65-F5344CB8AC3E}">
        <p14:creationId xmlns:p14="http://schemas.microsoft.com/office/powerpoint/2010/main" val="99202806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95519125"/>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661761152"/>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4613996"/>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425245975"/>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209188"/>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649157"/>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8703729"/>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895436"/>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45032460"/>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43025341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100661313"/>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543921"/>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870460"/>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2026304"/>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9606002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D58A34CD-EB70-214F-A0C4-880CA82C40F1}" type="slidenum">
              <a:rPr lang="en-US" altLang="en-US"/>
              <a:pPr/>
              <a:t>‹#›</a:t>
            </a:fld>
            <a:endParaRPr lang="en-US" altLang="en-US"/>
          </a:p>
        </p:txBody>
      </p:sp>
    </p:spTree>
    <p:extLst>
      <p:ext uri="{BB962C8B-B14F-4D97-AF65-F5344CB8AC3E}">
        <p14:creationId xmlns:p14="http://schemas.microsoft.com/office/powerpoint/2010/main" val="62958095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28388027"/>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278050"/>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332266748"/>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707556"/>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890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925857"/>
      </p:ext>
    </p:extLst>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6504794"/>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97697"/>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55858699"/>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83571043"/>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301039"/>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132002"/>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090428"/>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7480640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473144500"/>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006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141616124"/>
      </p:ext>
    </p:extLst>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498617647"/>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9908538"/>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7036159"/>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95151"/>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522535"/>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812282134"/>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328104339"/>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171692"/>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502215"/>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51612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53895"/>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7772050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1543755629"/>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2060049"/>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455590964"/>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98285"/>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36429"/>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495343"/>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76335"/>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402903177"/>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32920290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819582"/>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885238"/>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407971"/>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949"/>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260289"/>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655495367"/>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717988"/>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407392292"/>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585795"/>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40743"/>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30531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695642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100545"/>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102829"/>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887658390"/>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402961682"/>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655340"/>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553541"/>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00569"/>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7453826"/>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081174232"/>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172261"/>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45095604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898814"/>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690360"/>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09117"/>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28023"/>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266761"/>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866000081"/>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175526309"/>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903190"/>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495425"/>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618996"/>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89806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48233367"/>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184214677"/>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504234"/>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061730690"/>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631626"/>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764524"/>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226057"/>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349614"/>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276673168"/>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11328205"/>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39035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10515434"/>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726312"/>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947386"/>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77565100"/>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265204346"/>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602726"/>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630634994"/>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204916"/>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056552"/>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4325578"/>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9352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990364"/>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010528946"/>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358532290"/>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02647"/>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756970"/>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799051"/>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26819080"/>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85799631"/>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218593"/>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281830857"/>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4186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344043"/>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541312"/>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561886"/>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439214"/>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70788355"/>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05193512"/>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2720090"/>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014412"/>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059479"/>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190961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05185896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0313750"/>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966189"/>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04152274"/>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806355"/>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047641"/>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9356620"/>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25433"/>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309198987"/>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887077888"/>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0498338"/>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52456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77171087"/>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7770"/>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1027284"/>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232056856"/>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790417"/>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251300606"/>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372260"/>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125849"/>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7100237"/>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07205"/>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947305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lvl1pPr>
          </a:lstStyle>
          <a:p>
            <a:fld id="{918B8E3E-4ABE-3A46-A7D3-8BBB454269A1}" type="slidenum">
              <a:rPr lang="en-US" altLang="en-US"/>
              <a:pPr/>
              <a:t>‹#›</a:t>
            </a:fld>
            <a:endParaRPr lang="en-US" altLang="en-US"/>
          </a:p>
        </p:txBody>
      </p:sp>
    </p:spTree>
    <p:extLst>
      <p:ext uri="{BB962C8B-B14F-4D97-AF65-F5344CB8AC3E}">
        <p14:creationId xmlns:p14="http://schemas.microsoft.com/office/powerpoint/2010/main" val="180785147"/>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376035217"/>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648518"/>
      </p:ext>
    </p:extLst>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034945"/>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990783"/>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53436873"/>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983228458"/>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710873"/>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993967637"/>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804289"/>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662048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356426808"/>
      </p:ext>
    </p:extLst>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5826607"/>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770478"/>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930772757"/>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47149314"/>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334471"/>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645729"/>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591100"/>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2553345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2039723618"/>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0894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6578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117276"/>
      </p:ext>
    </p:extLst>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899058025"/>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211388"/>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33074"/>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631233"/>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518157"/>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645933681"/>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43003493"/>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3160358"/>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550270"/>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11069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889947178"/>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12633417"/>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64101839"/>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275569"/>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190668363"/>
      </p:ext>
    </p:extLst>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092622"/>
      </p:ext>
    </p:extLst>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28794"/>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6413173"/>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319847"/>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04196431"/>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6821746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695788"/>
      </p:ext>
    </p:extLst>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2456682"/>
      </p:ext>
    </p:extLst>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539390"/>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504292"/>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5745791"/>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802205057"/>
      </p:ext>
    </p:extLst>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55115"/>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388391521"/>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796157"/>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888574"/>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063149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393584"/>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01947"/>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204462951"/>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210359231"/>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035021"/>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0537"/>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8393740"/>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485054"/>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983614030"/>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554098"/>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65503532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1705403"/>
      </p:ext>
    </p:extLst>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241081"/>
      </p:ext>
    </p:extLst>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187516"/>
      </p:ext>
    </p:extLst>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653516"/>
      </p:ext>
    </p:extLst>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033002"/>
      </p:ext>
    </p:extLst>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047372231"/>
      </p:ext>
    </p:extLst>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707746139"/>
      </p:ext>
    </p:extLst>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261796"/>
      </p:ext>
    </p:extLst>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785404"/>
      </p:ext>
    </p:extLst>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82338"/>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28974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502651"/>
      </p:ext>
    </p:extLst>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894519218"/>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039021"/>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1931513970"/>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5539862"/>
      </p:ext>
    </p:extLst>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784812"/>
      </p:ext>
    </p:extLst>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6235379"/>
      </p:ext>
    </p:extLst>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894977"/>
      </p:ext>
    </p:extLst>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262692685"/>
      </p:ext>
    </p:extLst>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859031536"/>
      </p:ext>
    </p:extLst>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829990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752392754"/>
      </p:ext>
    </p:extLst>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324176"/>
      </p:ext>
    </p:extLst>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433483"/>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95279207"/>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defTabSz="912813">
              <a:defRPr>
                <a:solidFill>
                  <a:srgbClr val="000000"/>
                </a:solidFill>
              </a:defRPr>
            </a:lvl1pPr>
          </a:lstStyle>
          <a:p>
            <a:fld id="{ED4CFB1F-2A7C-3245-BD1B-A91DB1DC6A90}" type="slidenum">
              <a:rPr lang="en-US" altLang="zh-CN"/>
              <a:pPr/>
              <a:t>‹#›</a:t>
            </a:fld>
            <a:endParaRPr lang="en-US" altLang="zh-CN"/>
          </a:p>
        </p:txBody>
      </p:sp>
    </p:spTree>
    <p:extLst>
      <p:ext uri="{BB962C8B-B14F-4D97-AF65-F5344CB8AC3E}">
        <p14:creationId xmlns:p14="http://schemas.microsoft.com/office/powerpoint/2010/main" val="396377017"/>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defTabSz="912813">
              <a:defRPr>
                <a:solidFill>
                  <a:srgbClr val="000000"/>
                </a:solidFill>
              </a:defRPr>
            </a:lvl1pPr>
          </a:lstStyle>
          <a:p>
            <a:fld id="{1F4B2941-49ED-1043-A89C-3A67389E6853}" type="slidenum">
              <a:rPr lang="en-US" altLang="zh-CN"/>
              <a:pPr/>
              <a:t>‹#›</a:t>
            </a:fld>
            <a:endParaRPr lang="en-US" altLang="zh-CN"/>
          </a:p>
        </p:txBody>
      </p:sp>
    </p:spTree>
    <p:extLst>
      <p:ext uri="{BB962C8B-B14F-4D97-AF65-F5344CB8AC3E}">
        <p14:creationId xmlns:p14="http://schemas.microsoft.com/office/powerpoint/2010/main" val="6072641"/>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606199759"/>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84857"/>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435889744"/>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593499"/>
      </p:ext>
    </p:extLst>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6991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74612399"/>
      </p:ext>
    </p:extLst>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020127"/>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663950"/>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33505236"/>
      </p:ext>
    </p:extLst>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9777560"/>
      </p:ext>
    </p:extLst>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67818"/>
      </p:ext>
    </p:extLst>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75105"/>
      </p:ext>
    </p:extLst>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810563"/>
      </p:ext>
    </p:extLst>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92740049"/>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277" indent="0" algn="ctr">
              <a:buNone/>
              <a:defRPr/>
            </a:lvl2pPr>
            <a:lvl3pPr marL="912560" indent="0" algn="ctr">
              <a:buNone/>
              <a:defRPr/>
            </a:lvl3pPr>
            <a:lvl4pPr marL="1368846" indent="0" algn="ctr">
              <a:buNone/>
              <a:defRPr/>
            </a:lvl4pPr>
            <a:lvl5pPr marL="1825126" indent="0" algn="ctr">
              <a:buNone/>
              <a:defRPr/>
            </a:lvl5pPr>
            <a:lvl6pPr marL="2281405" indent="0" algn="ctr">
              <a:buNone/>
              <a:defRPr/>
            </a:lvl6pPr>
            <a:lvl7pPr marL="2737690" indent="0" algn="ctr">
              <a:buNone/>
              <a:defRPr/>
            </a:lvl7pPr>
            <a:lvl8pPr marL="3193964" indent="0" algn="ctr">
              <a:buNone/>
              <a:defRPr/>
            </a:lvl8pPr>
            <a:lvl9pPr marL="3650251" indent="0" algn="ctr">
              <a:buNone/>
              <a:defRPr/>
            </a:lvl9pPr>
          </a:lstStyle>
          <a:p>
            <a:r>
              <a:rPr lang="en-US"/>
              <a:t>Click to edit Master subtitle style</a:t>
            </a:r>
          </a:p>
        </p:txBody>
      </p:sp>
    </p:spTree>
    <p:extLst>
      <p:ext uri="{BB962C8B-B14F-4D97-AF65-F5344CB8AC3E}">
        <p14:creationId xmlns:p14="http://schemas.microsoft.com/office/powerpoint/2010/main" val="1965421244"/>
      </p:ext>
    </p:extLst>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58871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999932"/>
      </p:ext>
    </p:extLst>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277" indent="0">
              <a:buNone/>
              <a:defRPr sz="1800"/>
            </a:lvl2pPr>
            <a:lvl3pPr marL="912560" indent="0">
              <a:buNone/>
              <a:defRPr sz="1600"/>
            </a:lvl3pPr>
            <a:lvl4pPr marL="1368846" indent="0">
              <a:buNone/>
              <a:defRPr sz="1400"/>
            </a:lvl4pPr>
            <a:lvl5pPr marL="1825126" indent="0">
              <a:buNone/>
              <a:defRPr sz="1400"/>
            </a:lvl5pPr>
            <a:lvl6pPr marL="2281405" indent="0">
              <a:buNone/>
              <a:defRPr sz="1400"/>
            </a:lvl6pPr>
            <a:lvl7pPr marL="2737690" indent="0">
              <a:buNone/>
              <a:defRPr sz="1400"/>
            </a:lvl7pPr>
            <a:lvl8pPr marL="3193964" indent="0">
              <a:buNone/>
              <a:defRPr sz="1400"/>
            </a:lvl8pPr>
            <a:lvl9pPr marL="3650251" indent="0">
              <a:buNone/>
              <a:defRPr sz="1400"/>
            </a:lvl9pPr>
          </a:lstStyle>
          <a:p>
            <a:pPr lvl="0"/>
            <a:r>
              <a:rPr lang="en-US"/>
              <a:t>Click to edit Master text styles</a:t>
            </a:r>
          </a:p>
        </p:txBody>
      </p:sp>
    </p:spTree>
    <p:extLst>
      <p:ext uri="{BB962C8B-B14F-4D97-AF65-F5344CB8AC3E}">
        <p14:creationId xmlns:p14="http://schemas.microsoft.com/office/powerpoint/2010/main" val="1319041805"/>
      </p:ext>
    </p:extLst>
  </p:cSld>
  <p:clrMapOvr>
    <a:masterClrMapping/>
  </p:clrMapOvr>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19934"/>
      </p:ext>
    </p:extLst>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277" indent="0">
              <a:buNone/>
              <a:defRPr sz="2000" b="1"/>
            </a:lvl2pPr>
            <a:lvl3pPr marL="912560" indent="0">
              <a:buNone/>
              <a:defRPr sz="1800" b="1"/>
            </a:lvl3pPr>
            <a:lvl4pPr marL="1368846" indent="0">
              <a:buNone/>
              <a:defRPr sz="1600" b="1"/>
            </a:lvl4pPr>
            <a:lvl5pPr marL="1825126" indent="0">
              <a:buNone/>
              <a:defRPr sz="1600" b="1"/>
            </a:lvl5pPr>
            <a:lvl6pPr marL="2281405" indent="0">
              <a:buNone/>
              <a:defRPr sz="1600" b="1"/>
            </a:lvl6pPr>
            <a:lvl7pPr marL="2737690" indent="0">
              <a:buNone/>
              <a:defRPr sz="1600" b="1"/>
            </a:lvl7pPr>
            <a:lvl8pPr marL="3193964" indent="0">
              <a:buNone/>
              <a:defRPr sz="1600" b="1"/>
            </a:lvl8pPr>
            <a:lvl9pPr marL="365025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277" indent="0">
              <a:buNone/>
              <a:defRPr sz="2000" b="1"/>
            </a:lvl2pPr>
            <a:lvl3pPr marL="912560" indent="0">
              <a:buNone/>
              <a:defRPr sz="1800" b="1"/>
            </a:lvl3pPr>
            <a:lvl4pPr marL="1368846" indent="0">
              <a:buNone/>
              <a:defRPr sz="1600" b="1"/>
            </a:lvl4pPr>
            <a:lvl5pPr marL="1825126" indent="0">
              <a:buNone/>
              <a:defRPr sz="1600" b="1"/>
            </a:lvl5pPr>
            <a:lvl6pPr marL="2281405" indent="0">
              <a:buNone/>
              <a:defRPr sz="1600" b="1"/>
            </a:lvl6pPr>
            <a:lvl7pPr marL="2737690" indent="0">
              <a:buNone/>
              <a:defRPr sz="1600" b="1"/>
            </a:lvl7pPr>
            <a:lvl8pPr marL="3193964" indent="0">
              <a:buNone/>
              <a:defRPr sz="1600" b="1"/>
            </a:lvl8pPr>
            <a:lvl9pPr marL="365025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563291"/>
      </p:ext>
    </p:extLst>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077375"/>
      </p:ext>
    </p:extLst>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58955"/>
      </p:ext>
    </p:extLst>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277" indent="0">
              <a:buNone/>
              <a:defRPr sz="1200"/>
            </a:lvl2pPr>
            <a:lvl3pPr marL="912560" indent="0">
              <a:buNone/>
              <a:defRPr sz="1000"/>
            </a:lvl3pPr>
            <a:lvl4pPr marL="1368846" indent="0">
              <a:buNone/>
              <a:defRPr sz="900"/>
            </a:lvl4pPr>
            <a:lvl5pPr marL="1825126" indent="0">
              <a:buNone/>
              <a:defRPr sz="900"/>
            </a:lvl5pPr>
            <a:lvl6pPr marL="2281405" indent="0">
              <a:buNone/>
              <a:defRPr sz="900"/>
            </a:lvl6pPr>
            <a:lvl7pPr marL="2737690" indent="0">
              <a:buNone/>
              <a:defRPr sz="900"/>
            </a:lvl7pPr>
            <a:lvl8pPr marL="3193964" indent="0">
              <a:buNone/>
              <a:defRPr sz="900"/>
            </a:lvl8pPr>
            <a:lvl9pPr marL="3650251" indent="0">
              <a:buNone/>
              <a:defRPr sz="900"/>
            </a:lvl9pPr>
          </a:lstStyle>
          <a:p>
            <a:pPr lvl="0"/>
            <a:r>
              <a:rPr lang="en-US"/>
              <a:t>Click to edit Master text styles</a:t>
            </a:r>
          </a:p>
        </p:txBody>
      </p:sp>
    </p:spTree>
    <p:extLst>
      <p:ext uri="{BB962C8B-B14F-4D97-AF65-F5344CB8AC3E}">
        <p14:creationId xmlns:p14="http://schemas.microsoft.com/office/powerpoint/2010/main" val="629593614"/>
      </p:ext>
    </p:extLst>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77" indent="0">
              <a:buNone/>
              <a:defRPr sz="2800"/>
            </a:lvl2pPr>
            <a:lvl3pPr marL="912560" indent="0">
              <a:buNone/>
              <a:defRPr sz="2400"/>
            </a:lvl3pPr>
            <a:lvl4pPr marL="1368846" indent="0">
              <a:buNone/>
              <a:defRPr sz="2000"/>
            </a:lvl4pPr>
            <a:lvl5pPr marL="1825126" indent="0">
              <a:buNone/>
              <a:defRPr sz="2000"/>
            </a:lvl5pPr>
            <a:lvl6pPr marL="2281405" indent="0">
              <a:buNone/>
              <a:defRPr sz="2000"/>
            </a:lvl6pPr>
            <a:lvl7pPr marL="2737690" indent="0">
              <a:buNone/>
              <a:defRPr sz="2000"/>
            </a:lvl7pPr>
            <a:lvl8pPr marL="3193964" indent="0">
              <a:buNone/>
              <a:defRPr sz="2000"/>
            </a:lvl8pPr>
            <a:lvl9pPr marL="3650251"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77" indent="0">
              <a:buNone/>
              <a:defRPr sz="1200"/>
            </a:lvl2pPr>
            <a:lvl3pPr marL="912560" indent="0">
              <a:buNone/>
              <a:defRPr sz="1000"/>
            </a:lvl3pPr>
            <a:lvl4pPr marL="1368846" indent="0">
              <a:buNone/>
              <a:defRPr sz="900"/>
            </a:lvl4pPr>
            <a:lvl5pPr marL="1825126" indent="0">
              <a:buNone/>
              <a:defRPr sz="900"/>
            </a:lvl5pPr>
            <a:lvl6pPr marL="2281405" indent="0">
              <a:buNone/>
              <a:defRPr sz="900"/>
            </a:lvl6pPr>
            <a:lvl7pPr marL="2737690" indent="0">
              <a:buNone/>
              <a:defRPr sz="900"/>
            </a:lvl7pPr>
            <a:lvl8pPr marL="3193964" indent="0">
              <a:buNone/>
              <a:defRPr sz="900"/>
            </a:lvl8pPr>
            <a:lvl9pPr marL="3650251" indent="0">
              <a:buNone/>
              <a:defRPr sz="900"/>
            </a:lvl9pPr>
          </a:lstStyle>
          <a:p>
            <a:pPr lvl="0"/>
            <a:r>
              <a:rPr lang="en-US"/>
              <a:t>Click to edit Master text styles</a:t>
            </a:r>
          </a:p>
        </p:txBody>
      </p:sp>
    </p:spTree>
    <p:extLst>
      <p:ext uri="{BB962C8B-B14F-4D97-AF65-F5344CB8AC3E}">
        <p14:creationId xmlns:p14="http://schemas.microsoft.com/office/powerpoint/2010/main" val="524133589"/>
      </p:ext>
    </p:extLst>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343768"/>
      </p:ext>
    </p:extLst>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27"/>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27"/>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828993"/>
      </p:ext>
    </p:extLst>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4491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095060"/>
      </p:ext>
    </p:extLst>
  </p:cSld>
  <p:clrMapOvr>
    <a:masterClrMapping/>
  </p:clrMapOvr>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4552805"/>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927376882"/>
      </p:ext>
    </p:extLst>
  </p:cSld>
  <p:clrMapOvr>
    <a:masterClrMapping/>
  </p:clrMapOv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7844822"/>
      </p:ext>
    </p:extLst>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617876982"/>
      </p:ext>
    </p:extLst>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326717"/>
      </p:ext>
    </p:extLst>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124030"/>
      </p:ext>
    </p:extLst>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593093"/>
      </p:ext>
    </p:extLst>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311574"/>
      </p:ext>
    </p:extLst>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431530126"/>
      </p:ext>
    </p:extLst>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211865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86102153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549676"/>
      </p:ext>
    </p:extLst>
  </p:cSld>
  <p:clrMapOvr>
    <a:masterClrMapping/>
  </p:clrMapOvr>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781486"/>
      </p:ext>
    </p:extLst>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3550253"/>
      </p:ext>
    </p:extLst>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850543"/>
      </p:ext>
    </p:extLst>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88803074"/>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4"/>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07" indent="0" algn="ctr">
              <a:buNone/>
              <a:defRPr>
                <a:solidFill>
                  <a:schemeClr val="tx1">
                    <a:tint val="75000"/>
                  </a:schemeClr>
                </a:solidFill>
              </a:defRPr>
            </a:lvl2pPr>
            <a:lvl3pPr marL="913216" indent="0" algn="ctr">
              <a:buNone/>
              <a:defRPr>
                <a:solidFill>
                  <a:schemeClr val="tx1">
                    <a:tint val="75000"/>
                  </a:schemeClr>
                </a:solidFill>
              </a:defRPr>
            </a:lvl3pPr>
            <a:lvl4pPr marL="1369826" indent="0" algn="ctr">
              <a:buNone/>
              <a:defRPr>
                <a:solidFill>
                  <a:schemeClr val="tx1">
                    <a:tint val="75000"/>
                  </a:schemeClr>
                </a:solidFill>
              </a:defRPr>
            </a:lvl4pPr>
            <a:lvl5pPr marL="1826435" indent="0" algn="ctr">
              <a:buNone/>
              <a:defRPr>
                <a:solidFill>
                  <a:schemeClr val="tx1">
                    <a:tint val="75000"/>
                  </a:schemeClr>
                </a:solidFill>
              </a:defRPr>
            </a:lvl5pPr>
            <a:lvl6pPr marL="2283044" indent="0" algn="ctr">
              <a:buNone/>
              <a:defRPr>
                <a:solidFill>
                  <a:schemeClr val="tx1">
                    <a:tint val="75000"/>
                  </a:schemeClr>
                </a:solidFill>
              </a:defRPr>
            </a:lvl6pPr>
            <a:lvl7pPr marL="2739653" indent="0" algn="ctr">
              <a:buNone/>
              <a:defRPr>
                <a:solidFill>
                  <a:schemeClr val="tx1">
                    <a:tint val="75000"/>
                  </a:schemeClr>
                </a:solidFill>
              </a:defRPr>
            </a:lvl7pPr>
            <a:lvl8pPr marL="3196258" indent="0" algn="ctr">
              <a:buNone/>
              <a:defRPr>
                <a:solidFill>
                  <a:schemeClr val="tx1">
                    <a:tint val="75000"/>
                  </a:schemeClr>
                </a:solidFill>
              </a:defRPr>
            </a:lvl8pPr>
            <a:lvl9pPr marL="365287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2813">
              <a:defRPr b="1"/>
            </a:lvl1pPr>
          </a:lstStyle>
          <a:p>
            <a:fld id="{1C2D747B-8ED7-8E4B-838A-4741CB0DD64A}" type="datetime1">
              <a:rPr lang="en-US" altLang="en-US"/>
              <a:pPr/>
              <a:t>3/2/21</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63D40490-2766-A84F-8FF0-02D10E2616D2}" type="slidenum">
              <a:rPr lang="en-US" altLang="en-US"/>
              <a:pPr/>
              <a:t>‹#›</a:t>
            </a:fld>
            <a:endParaRPr lang="en-US" altLang="en-US"/>
          </a:p>
        </p:txBody>
      </p:sp>
    </p:spTree>
    <p:extLst>
      <p:ext uri="{BB962C8B-B14F-4D97-AF65-F5344CB8AC3E}">
        <p14:creationId xmlns:p14="http://schemas.microsoft.com/office/powerpoint/2010/main" val="1934392735"/>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2813">
              <a:defRPr b="1"/>
            </a:lvl1pPr>
          </a:lstStyle>
          <a:p>
            <a:fld id="{F347FAC8-09F4-8143-A441-CF2D6F6C8A91}" type="datetime1">
              <a:rPr lang="en-US" altLang="en-US"/>
              <a:pPr/>
              <a:t>3/2/21</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A29EF21F-5B66-5343-BD9E-BA03F7E9F2AF}" type="slidenum">
              <a:rPr lang="en-US" altLang="en-US"/>
              <a:pPr/>
              <a:t>‹#›</a:t>
            </a:fld>
            <a:endParaRPr lang="en-US" altLang="en-US"/>
          </a:p>
        </p:txBody>
      </p:sp>
    </p:spTree>
    <p:extLst>
      <p:ext uri="{BB962C8B-B14F-4D97-AF65-F5344CB8AC3E}">
        <p14:creationId xmlns:p14="http://schemas.microsoft.com/office/powerpoint/2010/main" val="620089368"/>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1900">
                <a:solidFill>
                  <a:schemeClr val="tx1">
                    <a:tint val="75000"/>
                  </a:schemeClr>
                </a:solidFill>
              </a:defRPr>
            </a:lvl1pPr>
            <a:lvl2pPr marL="456607" indent="0">
              <a:buNone/>
              <a:defRPr sz="1800">
                <a:solidFill>
                  <a:schemeClr val="tx1">
                    <a:tint val="75000"/>
                  </a:schemeClr>
                </a:solidFill>
              </a:defRPr>
            </a:lvl2pPr>
            <a:lvl3pPr marL="913216" indent="0">
              <a:buNone/>
              <a:defRPr sz="1600">
                <a:solidFill>
                  <a:schemeClr val="tx1">
                    <a:tint val="75000"/>
                  </a:schemeClr>
                </a:solidFill>
              </a:defRPr>
            </a:lvl3pPr>
            <a:lvl4pPr marL="1369826" indent="0">
              <a:buNone/>
              <a:defRPr sz="1400">
                <a:solidFill>
                  <a:schemeClr val="tx1">
                    <a:tint val="75000"/>
                  </a:schemeClr>
                </a:solidFill>
              </a:defRPr>
            </a:lvl4pPr>
            <a:lvl5pPr marL="1826435" indent="0">
              <a:buNone/>
              <a:defRPr sz="1400">
                <a:solidFill>
                  <a:schemeClr val="tx1">
                    <a:tint val="75000"/>
                  </a:schemeClr>
                </a:solidFill>
              </a:defRPr>
            </a:lvl5pPr>
            <a:lvl6pPr marL="2283044" indent="0">
              <a:buNone/>
              <a:defRPr sz="1400">
                <a:solidFill>
                  <a:schemeClr val="tx1">
                    <a:tint val="75000"/>
                  </a:schemeClr>
                </a:solidFill>
              </a:defRPr>
            </a:lvl6pPr>
            <a:lvl7pPr marL="2739653" indent="0">
              <a:buNone/>
              <a:defRPr sz="1400">
                <a:solidFill>
                  <a:schemeClr val="tx1">
                    <a:tint val="75000"/>
                  </a:schemeClr>
                </a:solidFill>
              </a:defRPr>
            </a:lvl7pPr>
            <a:lvl8pPr marL="3196258" indent="0">
              <a:buNone/>
              <a:defRPr sz="1400">
                <a:solidFill>
                  <a:schemeClr val="tx1">
                    <a:tint val="75000"/>
                  </a:schemeClr>
                </a:solidFill>
              </a:defRPr>
            </a:lvl8pPr>
            <a:lvl9pPr marL="365287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2813">
              <a:defRPr b="1"/>
            </a:lvl1pPr>
          </a:lstStyle>
          <a:p>
            <a:fld id="{94E2BAE9-695B-5A4E-A652-1025832784D2}" type="datetime1">
              <a:rPr lang="en-US" altLang="en-US"/>
              <a:pPr/>
              <a:t>3/2/21</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F421A049-F8DC-114E-B7BF-3C482AA2A937}" type="slidenum">
              <a:rPr lang="en-US" altLang="en-US"/>
              <a:pPr/>
              <a:t>‹#›</a:t>
            </a:fld>
            <a:endParaRPr lang="en-US" altLang="en-US"/>
          </a:p>
        </p:txBody>
      </p:sp>
    </p:spTree>
    <p:extLst>
      <p:ext uri="{BB962C8B-B14F-4D97-AF65-F5344CB8AC3E}">
        <p14:creationId xmlns:p14="http://schemas.microsoft.com/office/powerpoint/2010/main" val="1736491298"/>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5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5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2813">
              <a:defRPr b="1"/>
            </a:lvl1pPr>
          </a:lstStyle>
          <a:p>
            <a:fld id="{EC87EEE0-500C-6743-A9CD-047D28835976}" type="datetime1">
              <a:rPr lang="en-US" altLang="en-US"/>
              <a:pPr/>
              <a:t>3/2/21</a:t>
            </a:fld>
            <a:endParaRPr lang="en-US" altLang="en-US"/>
          </a:p>
        </p:txBody>
      </p:sp>
      <p:sp>
        <p:nvSpPr>
          <p:cNvPr id="6" name="Footer Placeholder 5"/>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2813">
              <a:defRPr b="1"/>
            </a:lvl1pPr>
          </a:lstStyle>
          <a:p>
            <a:fld id="{DDF7A5F7-4D94-E54F-9686-6861E80DEEF9}" type="slidenum">
              <a:rPr lang="en-US" altLang="en-US"/>
              <a:pPr/>
              <a:t>‹#›</a:t>
            </a:fld>
            <a:endParaRPr lang="en-US" altLang="en-US"/>
          </a:p>
        </p:txBody>
      </p:sp>
    </p:spTree>
    <p:extLst>
      <p:ext uri="{BB962C8B-B14F-4D97-AF65-F5344CB8AC3E}">
        <p14:creationId xmlns:p14="http://schemas.microsoft.com/office/powerpoint/2010/main" val="1396918184"/>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1"/>
          </a:xfrm>
        </p:spPr>
        <p:txBody>
          <a:bodyPr anchor="b"/>
          <a:lstStyle>
            <a:lvl1pPr marL="0" indent="0">
              <a:buNone/>
              <a:defRPr sz="2500" b="1"/>
            </a:lvl1pPr>
            <a:lvl2pPr marL="456607" indent="0">
              <a:buNone/>
              <a:defRPr sz="1900" b="1"/>
            </a:lvl2pPr>
            <a:lvl3pPr marL="913216" indent="0">
              <a:buNone/>
              <a:defRPr sz="1800" b="1"/>
            </a:lvl3pPr>
            <a:lvl4pPr marL="1369826" indent="0">
              <a:buNone/>
              <a:defRPr sz="1600" b="1"/>
            </a:lvl4pPr>
            <a:lvl5pPr marL="1826435" indent="0">
              <a:buNone/>
              <a:defRPr sz="1600" b="1"/>
            </a:lvl5pPr>
            <a:lvl6pPr marL="2283044" indent="0">
              <a:buNone/>
              <a:defRPr sz="1600" b="1"/>
            </a:lvl6pPr>
            <a:lvl7pPr marL="2739653" indent="0">
              <a:buNone/>
              <a:defRPr sz="1600" b="1"/>
            </a:lvl7pPr>
            <a:lvl8pPr marL="3196258" indent="0">
              <a:buNone/>
              <a:defRPr sz="1600" b="1"/>
            </a:lvl8pPr>
            <a:lvl9pPr marL="365287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9"/>
            <a:ext cx="4040188" cy="3951289"/>
          </a:xfrm>
        </p:spPr>
        <p:txBody>
          <a:bodyPr/>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1"/>
          </a:xfrm>
        </p:spPr>
        <p:txBody>
          <a:bodyPr anchor="b"/>
          <a:lstStyle>
            <a:lvl1pPr marL="0" indent="0">
              <a:buNone/>
              <a:defRPr sz="2500" b="1"/>
            </a:lvl1pPr>
            <a:lvl2pPr marL="456607" indent="0">
              <a:buNone/>
              <a:defRPr sz="1900" b="1"/>
            </a:lvl2pPr>
            <a:lvl3pPr marL="913216" indent="0">
              <a:buNone/>
              <a:defRPr sz="1800" b="1"/>
            </a:lvl3pPr>
            <a:lvl4pPr marL="1369826" indent="0">
              <a:buNone/>
              <a:defRPr sz="1600" b="1"/>
            </a:lvl4pPr>
            <a:lvl5pPr marL="1826435" indent="0">
              <a:buNone/>
              <a:defRPr sz="1600" b="1"/>
            </a:lvl5pPr>
            <a:lvl6pPr marL="2283044" indent="0">
              <a:buNone/>
              <a:defRPr sz="1600" b="1"/>
            </a:lvl6pPr>
            <a:lvl7pPr marL="2739653" indent="0">
              <a:buNone/>
              <a:defRPr sz="1600" b="1"/>
            </a:lvl7pPr>
            <a:lvl8pPr marL="3196258" indent="0">
              <a:buNone/>
              <a:defRPr sz="1600" b="1"/>
            </a:lvl8pPr>
            <a:lvl9pPr marL="365287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9"/>
          </a:xfrm>
        </p:spPr>
        <p:txBody>
          <a:bodyPr/>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2813">
              <a:defRPr b="1"/>
            </a:lvl1pPr>
          </a:lstStyle>
          <a:p>
            <a:fld id="{B0AC87B4-FD47-1540-8131-A664E18407AC}" type="datetime1">
              <a:rPr lang="en-US" altLang="en-US"/>
              <a:pPr/>
              <a:t>3/2/21</a:t>
            </a:fld>
            <a:endParaRPr lang="en-US" altLang="en-US"/>
          </a:p>
        </p:txBody>
      </p:sp>
      <p:sp>
        <p:nvSpPr>
          <p:cNvPr id="8" name="Footer Placeholder 7"/>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2813">
              <a:defRPr b="1"/>
            </a:lvl1pPr>
          </a:lstStyle>
          <a:p>
            <a:fld id="{439F50E5-CE99-2242-908B-BBAC8D170610}" type="slidenum">
              <a:rPr lang="en-US" altLang="en-US"/>
              <a:pPr/>
              <a:t>‹#›</a:t>
            </a:fld>
            <a:endParaRPr lang="en-US" altLang="en-US"/>
          </a:p>
        </p:txBody>
      </p:sp>
    </p:spTree>
    <p:extLst>
      <p:ext uri="{BB962C8B-B14F-4D97-AF65-F5344CB8AC3E}">
        <p14:creationId xmlns:p14="http://schemas.microsoft.com/office/powerpoint/2010/main" val="1476453195"/>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2813">
              <a:defRPr b="1"/>
            </a:lvl1pPr>
          </a:lstStyle>
          <a:p>
            <a:fld id="{93BD0B48-1884-614F-9A5F-8736A3DD8E52}" type="datetime1">
              <a:rPr lang="en-US" altLang="en-US"/>
              <a:pPr/>
              <a:t>3/2/21</a:t>
            </a:fld>
            <a:endParaRPr lang="en-US" altLang="en-US"/>
          </a:p>
        </p:txBody>
      </p:sp>
      <p:sp>
        <p:nvSpPr>
          <p:cNvPr id="4" name="Footer Placeholder 3"/>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2813">
              <a:defRPr b="1"/>
            </a:lvl1pPr>
          </a:lstStyle>
          <a:p>
            <a:fld id="{EA21D503-CE38-2842-8C20-2C4930123C70}" type="slidenum">
              <a:rPr lang="en-US" altLang="en-US"/>
              <a:pPr/>
              <a:t>‹#›</a:t>
            </a:fld>
            <a:endParaRPr lang="en-US" altLang="en-US"/>
          </a:p>
        </p:txBody>
      </p:sp>
    </p:spTree>
    <p:extLst>
      <p:ext uri="{BB962C8B-B14F-4D97-AF65-F5344CB8AC3E}">
        <p14:creationId xmlns:p14="http://schemas.microsoft.com/office/powerpoint/2010/main" val="3766967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43993368"/>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2813">
              <a:defRPr b="1"/>
            </a:lvl1pPr>
          </a:lstStyle>
          <a:p>
            <a:fld id="{65144726-490B-EF49-B844-2BACDF97B131}" type="datetime1">
              <a:rPr lang="en-US" altLang="en-US"/>
              <a:pPr/>
              <a:t>3/2/21</a:t>
            </a:fld>
            <a:endParaRPr lang="en-US" altLang="en-US"/>
          </a:p>
        </p:txBody>
      </p:sp>
      <p:sp>
        <p:nvSpPr>
          <p:cNvPr id="3" name="Footer Placeholder 2"/>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2813">
              <a:defRPr b="1"/>
            </a:lvl1pPr>
          </a:lstStyle>
          <a:p>
            <a:fld id="{C91158A6-6072-524D-82CD-9F3268CFF5C3}" type="slidenum">
              <a:rPr lang="en-US" altLang="en-US"/>
              <a:pPr/>
              <a:t>‹#›</a:t>
            </a:fld>
            <a:endParaRPr lang="en-US" altLang="en-US"/>
          </a:p>
        </p:txBody>
      </p:sp>
    </p:spTree>
    <p:extLst>
      <p:ext uri="{BB962C8B-B14F-4D97-AF65-F5344CB8AC3E}">
        <p14:creationId xmlns:p14="http://schemas.microsoft.com/office/powerpoint/2010/main" val="96055805"/>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4" y="273064"/>
            <a:ext cx="5111750" cy="5853113"/>
          </a:xfrm>
        </p:spPr>
        <p:txBody>
          <a:bodyPr/>
          <a:lstStyle>
            <a:lvl1pPr>
              <a:defRPr sz="3200"/>
            </a:lvl1pPr>
            <a:lvl2pPr>
              <a:defRPr sz="28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07" indent="0">
              <a:buNone/>
              <a:defRPr sz="1200"/>
            </a:lvl2pPr>
            <a:lvl3pPr marL="913216" indent="0">
              <a:buNone/>
              <a:defRPr sz="1100"/>
            </a:lvl3pPr>
            <a:lvl4pPr marL="1369826" indent="0">
              <a:buNone/>
              <a:defRPr sz="900"/>
            </a:lvl4pPr>
            <a:lvl5pPr marL="1826435" indent="0">
              <a:buNone/>
              <a:defRPr sz="900"/>
            </a:lvl5pPr>
            <a:lvl6pPr marL="2283044" indent="0">
              <a:buNone/>
              <a:defRPr sz="900"/>
            </a:lvl6pPr>
            <a:lvl7pPr marL="2739653" indent="0">
              <a:buNone/>
              <a:defRPr sz="900"/>
            </a:lvl7pPr>
            <a:lvl8pPr marL="3196258" indent="0">
              <a:buNone/>
              <a:defRPr sz="900"/>
            </a:lvl8pPr>
            <a:lvl9pPr marL="36528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2813">
              <a:defRPr b="1"/>
            </a:lvl1pPr>
          </a:lstStyle>
          <a:p>
            <a:fld id="{8AD4FB05-76C7-D248-BFE0-AD1C7520D9DC}" type="datetime1">
              <a:rPr lang="en-US" altLang="en-US"/>
              <a:pPr/>
              <a:t>3/2/21</a:t>
            </a:fld>
            <a:endParaRPr lang="en-US" altLang="en-US"/>
          </a:p>
        </p:txBody>
      </p:sp>
      <p:sp>
        <p:nvSpPr>
          <p:cNvPr id="6" name="Footer Placeholder 5"/>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2813">
              <a:defRPr b="1"/>
            </a:lvl1pPr>
          </a:lstStyle>
          <a:p>
            <a:fld id="{D1FECE3B-4AB4-BD41-BC23-FBB49421F541}" type="slidenum">
              <a:rPr lang="en-US" altLang="en-US"/>
              <a:pPr/>
              <a:t>‹#›</a:t>
            </a:fld>
            <a:endParaRPr lang="en-US" altLang="en-US"/>
          </a:p>
        </p:txBody>
      </p:sp>
    </p:spTree>
    <p:extLst>
      <p:ext uri="{BB962C8B-B14F-4D97-AF65-F5344CB8AC3E}">
        <p14:creationId xmlns:p14="http://schemas.microsoft.com/office/powerpoint/2010/main" val="2060975266"/>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07" indent="0">
              <a:buNone/>
              <a:defRPr sz="2800"/>
            </a:lvl2pPr>
            <a:lvl3pPr marL="913216" indent="0">
              <a:buNone/>
              <a:defRPr sz="2500"/>
            </a:lvl3pPr>
            <a:lvl4pPr marL="1369826" indent="0">
              <a:buNone/>
              <a:defRPr sz="1900"/>
            </a:lvl4pPr>
            <a:lvl5pPr marL="1826435" indent="0">
              <a:buNone/>
              <a:defRPr sz="1900"/>
            </a:lvl5pPr>
            <a:lvl6pPr marL="2283044" indent="0">
              <a:buNone/>
              <a:defRPr sz="1900"/>
            </a:lvl6pPr>
            <a:lvl7pPr marL="2739653" indent="0">
              <a:buNone/>
              <a:defRPr sz="1900"/>
            </a:lvl7pPr>
            <a:lvl8pPr marL="3196258" indent="0">
              <a:buNone/>
              <a:defRPr sz="1900"/>
            </a:lvl8pPr>
            <a:lvl9pPr marL="3652870" indent="0">
              <a:buNone/>
              <a:defRPr sz="19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6607" indent="0">
              <a:buNone/>
              <a:defRPr sz="1200"/>
            </a:lvl2pPr>
            <a:lvl3pPr marL="913216" indent="0">
              <a:buNone/>
              <a:defRPr sz="1100"/>
            </a:lvl3pPr>
            <a:lvl4pPr marL="1369826" indent="0">
              <a:buNone/>
              <a:defRPr sz="900"/>
            </a:lvl4pPr>
            <a:lvl5pPr marL="1826435" indent="0">
              <a:buNone/>
              <a:defRPr sz="900"/>
            </a:lvl5pPr>
            <a:lvl6pPr marL="2283044" indent="0">
              <a:buNone/>
              <a:defRPr sz="900"/>
            </a:lvl6pPr>
            <a:lvl7pPr marL="2739653" indent="0">
              <a:buNone/>
              <a:defRPr sz="900"/>
            </a:lvl7pPr>
            <a:lvl8pPr marL="3196258" indent="0">
              <a:buNone/>
              <a:defRPr sz="900"/>
            </a:lvl8pPr>
            <a:lvl9pPr marL="36528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2813">
              <a:defRPr b="1"/>
            </a:lvl1pPr>
          </a:lstStyle>
          <a:p>
            <a:fld id="{9D882029-2F81-4B4E-B1F1-9011EA7AA609}" type="datetime1">
              <a:rPr lang="en-US" altLang="en-US"/>
              <a:pPr/>
              <a:t>3/2/21</a:t>
            </a:fld>
            <a:endParaRPr lang="en-US" altLang="en-US"/>
          </a:p>
        </p:txBody>
      </p:sp>
      <p:sp>
        <p:nvSpPr>
          <p:cNvPr id="6" name="Footer Placeholder 5"/>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2813">
              <a:defRPr b="1"/>
            </a:lvl1pPr>
          </a:lstStyle>
          <a:p>
            <a:fld id="{AE63E5C5-F99E-A147-919A-0158DC7D4549}" type="slidenum">
              <a:rPr lang="en-US" altLang="en-US"/>
              <a:pPr/>
              <a:t>‹#›</a:t>
            </a:fld>
            <a:endParaRPr lang="en-US" altLang="en-US"/>
          </a:p>
        </p:txBody>
      </p:sp>
    </p:spTree>
    <p:extLst>
      <p:ext uri="{BB962C8B-B14F-4D97-AF65-F5344CB8AC3E}">
        <p14:creationId xmlns:p14="http://schemas.microsoft.com/office/powerpoint/2010/main" val="1664423428"/>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2813">
              <a:defRPr b="1"/>
            </a:lvl1pPr>
          </a:lstStyle>
          <a:p>
            <a:fld id="{55AFFEA5-E9FB-DD4E-858C-28860C5D5DB5}" type="datetime1">
              <a:rPr lang="en-US" altLang="en-US"/>
              <a:pPr/>
              <a:t>3/2/21</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F7E479B9-4E78-D34C-A6D7-066B9FD8F510}" type="slidenum">
              <a:rPr lang="en-US" altLang="en-US"/>
              <a:pPr/>
              <a:t>‹#›</a:t>
            </a:fld>
            <a:endParaRPr lang="en-US" altLang="en-US"/>
          </a:p>
        </p:txBody>
      </p:sp>
    </p:spTree>
    <p:extLst>
      <p:ext uri="{BB962C8B-B14F-4D97-AF65-F5344CB8AC3E}">
        <p14:creationId xmlns:p14="http://schemas.microsoft.com/office/powerpoint/2010/main" val="242588954"/>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2"/>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2813">
              <a:defRPr b="1"/>
            </a:lvl1pPr>
          </a:lstStyle>
          <a:p>
            <a:fld id="{7FE48956-ABDB-F54D-B92A-17D676368F6A}" type="datetime1">
              <a:rPr lang="en-US" altLang="en-US"/>
              <a:pPr/>
              <a:t>3/2/21</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01D4BF6A-0EAF-8449-AAB8-31C2CCD00CD8}" type="slidenum">
              <a:rPr lang="en-US" altLang="en-US"/>
              <a:pPr/>
              <a:t>‹#›</a:t>
            </a:fld>
            <a:endParaRPr lang="en-US" altLang="en-US"/>
          </a:p>
        </p:txBody>
      </p:sp>
    </p:spTree>
    <p:extLst>
      <p:ext uri="{BB962C8B-B14F-4D97-AF65-F5344CB8AC3E}">
        <p14:creationId xmlns:p14="http://schemas.microsoft.com/office/powerpoint/2010/main" val="1849552528"/>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733327814"/>
      </p:ext>
    </p:extLst>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34713"/>
      </p:ext>
    </p:extLst>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646478179"/>
      </p:ext>
    </p:extLst>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138377"/>
      </p:ext>
    </p:extLst>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47476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BF9AFEC6-A831-0B4E-9783-B202D008584B}" type="slidenum">
              <a:rPr lang="en-US" altLang="zh-CN"/>
              <a:pPr/>
              <a:t>‹#›</a:t>
            </a:fld>
            <a:endParaRPr lang="en-US" altLang="zh-CN"/>
          </a:p>
        </p:txBody>
      </p:sp>
    </p:spTree>
    <p:extLst>
      <p:ext uri="{BB962C8B-B14F-4D97-AF65-F5344CB8AC3E}">
        <p14:creationId xmlns:p14="http://schemas.microsoft.com/office/powerpoint/2010/main" val="1675575223"/>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4415775"/>
      </p:ext>
    </p:extLst>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727088"/>
      </p:ext>
    </p:extLst>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672032919"/>
      </p:ext>
    </p:extLst>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15935710"/>
      </p:ext>
    </p:extLst>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806732"/>
      </p:ext>
    </p:extLst>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110294"/>
      </p:ext>
    </p:extLst>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11017"/>
      </p:ext>
    </p:extLst>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69400346"/>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14760235"/>
      </p:ext>
    </p:extLst>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7113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2B7E65B3-D2D0-8D41-8DB9-38A312775172}" type="slidenum">
              <a:rPr lang="en-US" altLang="zh-CN"/>
              <a:pPr/>
              <a:t>‹#›</a:t>
            </a:fld>
            <a:endParaRPr lang="en-US" altLang="zh-CN"/>
          </a:p>
        </p:txBody>
      </p:sp>
    </p:spTree>
    <p:extLst>
      <p:ext uri="{BB962C8B-B14F-4D97-AF65-F5344CB8AC3E}">
        <p14:creationId xmlns:p14="http://schemas.microsoft.com/office/powerpoint/2010/main" val="1687776787"/>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337745691"/>
      </p:ext>
    </p:extLst>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305153"/>
      </p:ext>
    </p:extLst>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23943"/>
      </p:ext>
    </p:extLst>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5122573"/>
      </p:ext>
    </p:extLst>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66328"/>
      </p:ext>
    </p:extLst>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910300925"/>
      </p:ext>
    </p:extLst>
  </p:cSld>
  <p:clrMapOvr>
    <a:masterClrMapping/>
  </p:clrMapOvr>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30449291"/>
      </p:ext>
    </p:extLst>
  </p:cSld>
  <p:clrMapOvr>
    <a:masterClrMapping/>
  </p:clrMapOvr>
  <p:transition/>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06710"/>
      </p:ext>
    </p:extLst>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894018"/>
      </p:ext>
    </p:extLst>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27721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943947739"/>
      </p:ext>
    </p:extLst>
  </p:cSld>
  <p:clrMapOvr>
    <a:masterClrMapping/>
  </p:clrMapOvr>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51836836"/>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130698571"/>
      </p:ext>
    </p:extLst>
  </p:cSld>
  <p:clrMapOvr>
    <a:masterClrMapping/>
  </p:clrMapOv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372661"/>
      </p:ext>
    </p:extLst>
  </p:cSld>
  <p:clrMapOvr>
    <a:masterClrMapping/>
  </p:clrMapOv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566369633"/>
      </p:ext>
    </p:extLst>
  </p:cSld>
  <p:clrMapOvr>
    <a:masterClrMapping/>
  </p:clrMapOv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3689685"/>
      </p:ext>
    </p:extLst>
  </p:cSld>
  <p:clrMapOvr>
    <a:masterClrMapping/>
  </p:clrMapOv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04789"/>
      </p:ext>
    </p:extLst>
  </p:cSld>
  <p:clrMapOvr>
    <a:masterClrMapping/>
  </p:clrMapOv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0613073"/>
      </p:ext>
    </p:extLst>
  </p:cSld>
  <p:clrMapOvr>
    <a:masterClrMapping/>
  </p:clrMapOv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722604"/>
      </p:ext>
    </p:extLst>
  </p:cSld>
  <p:clrMapOvr>
    <a:masterClrMapping/>
  </p:clrMapOv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35756851"/>
      </p:ext>
    </p:extLst>
  </p:cSld>
  <p:clrMapOvr>
    <a:masterClrMapping/>
  </p:clrMapOv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00041980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210012"/>
      </p:ext>
    </p:extLst>
  </p:cSld>
  <p:clrMapOvr>
    <a:masterClrMapping/>
  </p:clrMapOvr>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349250"/>
      </p:ext>
    </p:extLst>
  </p:cSld>
  <p:clrMapOvr>
    <a:masterClrMapping/>
  </p:clrMapOv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767868"/>
      </p:ext>
    </p:extLst>
  </p:cSld>
  <p:clrMapOvr>
    <a:masterClrMapping/>
  </p:clrMapOv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336503"/>
      </p:ext>
    </p:extLst>
  </p:cSld>
  <p:clrMapOvr>
    <a:masterClrMapping/>
  </p:clrMapOv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61109485"/>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659639006"/>
      </p:ext>
    </p:extLst>
  </p:cSld>
  <p:clrMapOvr>
    <a:masterClrMapping/>
  </p:clrMapOv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0082195"/>
      </p:ext>
    </p:extLst>
  </p:cSld>
  <p:clrMapOvr>
    <a:masterClrMapping/>
  </p:clrMapOvr>
  <p:transition/>
</p:sldLayout>
</file>

<file path=ppt/slideLayouts/slideLayout8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385414639"/>
      </p:ext>
    </p:extLst>
  </p:cSld>
  <p:clrMapOvr>
    <a:masterClrMapping/>
  </p:clrMapOv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062949"/>
      </p:ext>
    </p:extLst>
  </p:cSld>
  <p:clrMapOvr>
    <a:masterClrMapping/>
  </p:clrMapOv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721120"/>
      </p:ext>
    </p:extLst>
  </p:cSld>
  <p:clrMapOvr>
    <a:masterClrMapping/>
  </p:clrMapOv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008096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855636226"/>
      </p:ext>
    </p:extLst>
  </p:cSld>
  <p:clrMapOvr>
    <a:masterClrMapping/>
  </p:clrMapOvr>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880226"/>
      </p:ext>
    </p:extLst>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460686763"/>
      </p:ext>
    </p:extLst>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630387677"/>
      </p:ext>
    </p:extLst>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90596"/>
      </p:ext>
    </p:extLst>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963981"/>
      </p:ext>
    </p:extLst>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0865"/>
      </p:ext>
    </p:extLst>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14887560"/>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830539036"/>
      </p:ext>
    </p:extLst>
  </p:cSld>
  <p:clrMapOvr>
    <a:masterClrMapping/>
  </p:clrMapOv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127955"/>
      </p:ext>
    </p:extLst>
  </p:cSld>
  <p:clrMapOvr>
    <a:masterClrMapping/>
  </p:clrMapOvr>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9036777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698586"/>
      </p:ext>
    </p:extLst>
  </p:cSld>
  <p:clrMapOvr>
    <a:masterClrMapping/>
  </p:clrMapOvr>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433518"/>
      </p:ext>
    </p:extLst>
  </p:cSld>
  <p:clrMapOvr>
    <a:masterClrMapping/>
  </p:clrMapOv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359211"/>
      </p:ext>
    </p:extLst>
  </p:cSld>
  <p:clrMapOvr>
    <a:masterClrMapping/>
  </p:clrMapOv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1066342"/>
      </p:ext>
    </p:extLst>
  </p:cSld>
  <p:clrMapOvr>
    <a:masterClrMapping/>
  </p:clrMapOv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322532"/>
      </p:ext>
    </p:extLst>
  </p:cSld>
  <p:clrMapOvr>
    <a:masterClrMapping/>
  </p:clrMapOvr>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550245196"/>
      </p:ext>
    </p:extLst>
  </p:cSld>
  <p:clrMapOvr>
    <a:masterClrMapping/>
  </p:clrMapOv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7272379"/>
      </p:ext>
    </p:extLst>
  </p:cSld>
  <p:clrMapOvr>
    <a:masterClrMapping/>
  </p:clrMapOv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27321"/>
      </p:ext>
    </p:extLst>
  </p:cSld>
  <p:clrMapOvr>
    <a:masterClrMapping/>
  </p:clrMapOvr>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858270"/>
      </p:ext>
    </p:extLst>
  </p:cSld>
  <p:clrMapOvr>
    <a:masterClrMapping/>
  </p:clrMapOv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994984"/>
      </p:ext>
    </p:extLst>
  </p:cSld>
  <p:clrMapOvr>
    <a:masterClrMapping/>
  </p:clrMapOv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1403841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348094"/>
      </p:ext>
    </p:extLst>
  </p:cSld>
  <p:clrMapOvr>
    <a:masterClrMapping/>
  </p:clrMapOvr>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761250573"/>
      </p:ext>
    </p:extLst>
  </p:cSld>
  <p:clrMapOvr>
    <a:masterClrMapping/>
  </p:clrMapOvr>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653714"/>
      </p:ext>
    </p:extLst>
  </p:cSld>
  <p:clrMapOvr>
    <a:masterClrMapping/>
  </p:clrMapOvr>
  <p:transition/>
</p:sldLayout>
</file>

<file path=ppt/slideLayouts/slideLayout8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003886059"/>
      </p:ext>
    </p:extLst>
  </p:cSld>
  <p:clrMapOvr>
    <a:masterClrMapping/>
  </p:clrMapOvr>
  <p:transition/>
</p:sldLayout>
</file>

<file path=ppt/slideLayouts/slideLayout8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57522"/>
      </p:ext>
    </p:extLst>
  </p:cSld>
  <p:clrMapOvr>
    <a:masterClrMapping/>
  </p:clrMapOvr>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34047"/>
      </p:ext>
    </p:extLst>
  </p:cSld>
  <p:clrMapOvr>
    <a:masterClrMapping/>
  </p:clrMapOvr>
  <p:transition/>
</p:sldLayout>
</file>

<file path=ppt/slideLayouts/slideLayout8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8626924"/>
      </p:ext>
    </p:extLst>
  </p:cSld>
  <p:clrMapOvr>
    <a:masterClrMapping/>
  </p:clrMapOvr>
  <p:transition/>
</p:sldLayout>
</file>

<file path=ppt/slideLayouts/slideLayout8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945082"/>
      </p:ext>
    </p:extLst>
  </p:cSld>
  <p:clrMapOvr>
    <a:masterClrMapping/>
  </p:clrMapOvr>
  <p:transition/>
</p:sldLayout>
</file>

<file path=ppt/slideLayouts/slideLayout8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93189435"/>
      </p:ext>
    </p:extLst>
  </p:cSld>
  <p:clrMapOvr>
    <a:masterClrMapping/>
  </p:clrMapOvr>
  <p:transition/>
</p:sldLayout>
</file>

<file path=ppt/slideLayouts/slideLayout8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81271232"/>
      </p:ext>
    </p:extLst>
  </p:cSld>
  <p:clrMapOvr>
    <a:masterClrMapping/>
  </p:clrMapOvr>
  <p:transition/>
</p:sldLayout>
</file>

<file path=ppt/slideLayouts/slideLayout8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582920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297539"/>
      </p:ext>
    </p:extLst>
  </p:cSld>
  <p:clrMapOvr>
    <a:masterClrMapping/>
  </p:clrMapOvr>
  <p:transition/>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622954"/>
      </p:ext>
    </p:extLst>
  </p:cSld>
  <p:clrMapOvr>
    <a:masterClrMapping/>
  </p:clrMapOvr>
  <p:transition/>
</p:sldLayout>
</file>

<file path=ppt/slideLayouts/slideLayout8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630443"/>
      </p:ext>
    </p:extLst>
  </p:cSld>
  <p:clrMapOvr>
    <a:masterClrMapping/>
  </p:clrMapOvr>
  <p:transition/>
</p:sldLayout>
</file>

<file path=ppt/slideLayouts/slideLayout8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9411898"/>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2064945486"/>
      </p:ext>
    </p:extLst>
  </p:cSld>
  <p:clrMapOvr>
    <a:masterClrMapping/>
  </p:clrMapOvr>
  <p:transition/>
</p:sldLayout>
</file>

<file path=ppt/slideLayouts/slideLayout8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875640"/>
      </p:ext>
    </p:extLst>
  </p:cSld>
  <p:clrMapOvr>
    <a:masterClrMapping/>
  </p:clrMapOvr>
  <p:transition/>
</p:sldLayout>
</file>

<file path=ppt/slideLayouts/slideLayout8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356684278"/>
      </p:ext>
    </p:extLst>
  </p:cSld>
  <p:clrMapOvr>
    <a:masterClrMapping/>
  </p:clrMapOvr>
  <p:transition/>
</p:sldLayout>
</file>

<file path=ppt/slideLayouts/slideLayout8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089159"/>
      </p:ext>
    </p:extLst>
  </p:cSld>
  <p:clrMapOvr>
    <a:masterClrMapping/>
  </p:clrMapOvr>
  <p:transition/>
</p:sldLayout>
</file>

<file path=ppt/slideLayouts/slideLayout8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250262"/>
      </p:ext>
    </p:extLst>
  </p:cSld>
  <p:clrMapOvr>
    <a:masterClrMapping/>
  </p:clrMapOvr>
  <p:transition/>
</p:sldLayout>
</file>

<file path=ppt/slideLayouts/slideLayout8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9679262"/>
      </p:ext>
    </p:extLst>
  </p:cSld>
  <p:clrMapOvr>
    <a:masterClrMapping/>
  </p:clrMapOvr>
  <p:transition/>
</p:sldLayout>
</file>

<file path=ppt/slideLayouts/slideLayout8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96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7872286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140795"/>
      </p:ext>
    </p:extLst>
  </p:cSld>
  <p:clrMapOvr>
    <a:masterClrMapping/>
  </p:clrMapOvr>
  <p:transition/>
</p:sldLayout>
</file>

<file path=ppt/slideLayouts/slideLayout9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242561041"/>
      </p:ext>
    </p:extLst>
  </p:cSld>
  <p:clrMapOvr>
    <a:masterClrMapping/>
  </p:clrMapOvr>
  <p:transition/>
</p:sldLayout>
</file>

<file path=ppt/slideLayouts/slideLayout9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581539848"/>
      </p:ext>
    </p:extLst>
  </p:cSld>
  <p:clrMapOvr>
    <a:masterClrMapping/>
  </p:clrMapOvr>
  <p:transition/>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141723"/>
      </p:ext>
    </p:extLst>
  </p:cSld>
  <p:clrMapOvr>
    <a:masterClrMapping/>
  </p:clrMapOvr>
  <p:transition/>
</p:sldLayout>
</file>

<file path=ppt/slideLayouts/slideLayout9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208324"/>
      </p:ext>
    </p:extLst>
  </p:cSld>
  <p:clrMapOvr>
    <a:masterClrMapping/>
  </p:clrMapOvr>
  <p:transition/>
</p:sldLayout>
</file>

<file path=ppt/slideLayouts/slideLayout9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26272"/>
      </p:ext>
    </p:extLst>
  </p:cSld>
  <p:clrMapOvr>
    <a:masterClrMapping/>
  </p:clrMapOvr>
  <p:transition/>
</p:sldLayout>
</file>

<file path=ppt/slideLayouts/slideLayout90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91449122"/>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2130428"/>
            <a:ext cx="7772400" cy="1470025"/>
          </a:xfrm>
        </p:spPr>
        <p:txBody>
          <a:bodyPr/>
          <a:lstStyle>
            <a:lvl1pPr algn="ctr">
              <a:defRPr/>
            </a:lvl1pPr>
          </a:lstStyle>
          <a:p>
            <a:r>
              <a:rPr lang="en-US"/>
              <a:t>Click to edit Master title style</a:t>
            </a:r>
          </a:p>
        </p:txBody>
      </p:sp>
      <p:sp>
        <p:nvSpPr>
          <p:cNvPr id="78851" name="Rectangle 3"/>
          <p:cNvSpPr>
            <a:spLocks noGrp="1" noChangeArrowheads="1"/>
          </p:cNvSpPr>
          <p:nvPr>
            <p:ph type="subTitle" idx="1"/>
          </p:nvPr>
        </p:nvSpPr>
        <p:spPr>
          <a:xfrm>
            <a:off x="1371600" y="3886202"/>
            <a:ext cx="6400800" cy="1752600"/>
          </a:xfrm>
        </p:spPr>
        <p:txBody>
          <a:bodyPr/>
          <a:lstStyle>
            <a:lvl1pPr marL="0" indent="0" algn="ctr">
              <a:buFont typeface="Times New Roman" charset="0"/>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07D5626-7D92-AF47-8688-4796AC19861F}" type="slidenum">
              <a:rPr lang="en-US" altLang="en-US"/>
              <a:pPr/>
              <a:t>‹#›</a:t>
            </a:fld>
            <a:endParaRPr lang="en-US" altLang="en-US"/>
          </a:p>
        </p:txBody>
      </p:sp>
    </p:spTree>
    <p:extLst>
      <p:ext uri="{BB962C8B-B14F-4D97-AF65-F5344CB8AC3E}">
        <p14:creationId xmlns:p14="http://schemas.microsoft.com/office/powerpoint/2010/main" val="981914693"/>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3F770F-3612-FF4E-B8FF-449CAFA0279D}" type="slidenum">
              <a:rPr lang="en-US" altLang="en-US"/>
              <a:pPr/>
              <a:t>‹#›</a:t>
            </a:fld>
            <a:endParaRPr lang="en-US" altLang="en-US"/>
          </a:p>
        </p:txBody>
      </p:sp>
    </p:spTree>
    <p:extLst>
      <p:ext uri="{BB962C8B-B14F-4D97-AF65-F5344CB8AC3E}">
        <p14:creationId xmlns:p14="http://schemas.microsoft.com/office/powerpoint/2010/main" val="2106914653"/>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5B3D80-2A5A-FD42-BBD0-5F9C4D54C5E8}" type="slidenum">
              <a:rPr lang="en-US" altLang="en-US"/>
              <a:pPr/>
              <a:t>‹#›</a:t>
            </a:fld>
            <a:endParaRPr lang="en-US" altLang="en-US"/>
          </a:p>
        </p:txBody>
      </p:sp>
    </p:spTree>
    <p:extLst>
      <p:ext uri="{BB962C8B-B14F-4D97-AF65-F5344CB8AC3E}">
        <p14:creationId xmlns:p14="http://schemas.microsoft.com/office/powerpoint/2010/main" val="181520993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88EE46-6DBA-684F-ACEF-0681757F5CB8}" type="slidenum">
              <a:rPr lang="en-US" altLang="en-US"/>
              <a:pPr/>
              <a:t>‹#›</a:t>
            </a:fld>
            <a:endParaRPr lang="en-US" altLang="en-US"/>
          </a:p>
        </p:txBody>
      </p:sp>
    </p:spTree>
    <p:extLst>
      <p:ext uri="{BB962C8B-B14F-4D97-AF65-F5344CB8AC3E}">
        <p14:creationId xmlns:p14="http://schemas.microsoft.com/office/powerpoint/2010/main" val="733450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463480570"/>
      </p:ext>
    </p:extLst>
  </p:cSld>
  <p:clrMapOvr>
    <a:masterClrMapping/>
  </p:clrMapOvr>
  <p:transition/>
</p:sldLayout>
</file>

<file path=ppt/slideLayouts/slideLayout9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CBA746E-8E7B-5548-8237-44101B5F2417}" type="slidenum">
              <a:rPr lang="en-US" altLang="en-US"/>
              <a:pPr/>
              <a:t>‹#›</a:t>
            </a:fld>
            <a:endParaRPr lang="en-US" altLang="en-US"/>
          </a:p>
        </p:txBody>
      </p:sp>
    </p:spTree>
    <p:extLst>
      <p:ext uri="{BB962C8B-B14F-4D97-AF65-F5344CB8AC3E}">
        <p14:creationId xmlns:p14="http://schemas.microsoft.com/office/powerpoint/2010/main" val="1487053959"/>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3F91773-2E8A-6A4D-B0F3-635C25B8D629}" type="slidenum">
              <a:rPr lang="en-US" altLang="en-US"/>
              <a:pPr/>
              <a:t>‹#›</a:t>
            </a:fld>
            <a:endParaRPr lang="en-US" altLang="en-US"/>
          </a:p>
        </p:txBody>
      </p:sp>
    </p:spTree>
    <p:extLst>
      <p:ext uri="{BB962C8B-B14F-4D97-AF65-F5344CB8AC3E}">
        <p14:creationId xmlns:p14="http://schemas.microsoft.com/office/powerpoint/2010/main" val="980356728"/>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1488731-EDD4-1948-807D-95B6C44D9D5E}" type="slidenum">
              <a:rPr lang="en-US" altLang="en-US"/>
              <a:pPr/>
              <a:t>‹#›</a:t>
            </a:fld>
            <a:endParaRPr lang="en-US" altLang="en-US"/>
          </a:p>
        </p:txBody>
      </p:sp>
    </p:spTree>
    <p:extLst>
      <p:ext uri="{BB962C8B-B14F-4D97-AF65-F5344CB8AC3E}">
        <p14:creationId xmlns:p14="http://schemas.microsoft.com/office/powerpoint/2010/main" val="932862806"/>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DA3BFE-96A6-984F-9D06-0C5A0F67E8D6}" type="slidenum">
              <a:rPr lang="en-US" altLang="en-US"/>
              <a:pPr/>
              <a:t>‹#›</a:t>
            </a:fld>
            <a:endParaRPr lang="en-US" altLang="en-US"/>
          </a:p>
        </p:txBody>
      </p:sp>
    </p:spTree>
    <p:extLst>
      <p:ext uri="{BB962C8B-B14F-4D97-AF65-F5344CB8AC3E}">
        <p14:creationId xmlns:p14="http://schemas.microsoft.com/office/powerpoint/2010/main" val="1404515797"/>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3E4E208-64E6-3346-816D-319A8E50B772}" type="slidenum">
              <a:rPr lang="en-US" altLang="en-US"/>
              <a:pPr/>
              <a:t>‹#›</a:t>
            </a:fld>
            <a:endParaRPr lang="en-US" altLang="en-US"/>
          </a:p>
        </p:txBody>
      </p:sp>
    </p:spTree>
    <p:extLst>
      <p:ext uri="{BB962C8B-B14F-4D97-AF65-F5344CB8AC3E}">
        <p14:creationId xmlns:p14="http://schemas.microsoft.com/office/powerpoint/2010/main" val="695748720"/>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D22AA7-0AC9-594F-A74F-EF69ABBA53E3}" type="slidenum">
              <a:rPr lang="en-US" altLang="en-US"/>
              <a:pPr/>
              <a:t>‹#›</a:t>
            </a:fld>
            <a:endParaRPr lang="en-US" altLang="en-US"/>
          </a:p>
        </p:txBody>
      </p:sp>
    </p:spTree>
    <p:extLst>
      <p:ext uri="{BB962C8B-B14F-4D97-AF65-F5344CB8AC3E}">
        <p14:creationId xmlns:p14="http://schemas.microsoft.com/office/powerpoint/2010/main" val="1289547084"/>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3C4189-2A3D-4A49-8A21-F9C3B3E6CBC9}" type="slidenum">
              <a:rPr lang="en-US" altLang="en-US"/>
              <a:pPr/>
              <a:t>‹#›</a:t>
            </a:fld>
            <a:endParaRPr lang="en-US" altLang="en-US"/>
          </a:p>
        </p:txBody>
      </p:sp>
    </p:spTree>
    <p:extLst>
      <p:ext uri="{BB962C8B-B14F-4D97-AF65-F5344CB8AC3E}">
        <p14:creationId xmlns:p14="http://schemas.microsoft.com/office/powerpoint/2010/main" val="279121308"/>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7636711"/>
      </p:ext>
    </p:extLst>
  </p:cSld>
  <p:clrMapOvr>
    <a:masterClrMapping/>
  </p:clrMapOvr>
  <p:transition/>
</p:sldLayout>
</file>

<file path=ppt/slideLayouts/slideLayout9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302808"/>
      </p:ext>
    </p:extLst>
  </p:cSld>
  <p:clrMapOvr>
    <a:masterClrMapping/>
  </p:clrMapOvr>
  <p:transition/>
</p:sldLayout>
</file>

<file path=ppt/slideLayouts/slideLayout9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0177813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40651434"/>
      </p:ext>
    </p:extLst>
  </p:cSld>
  <p:clrMapOvr>
    <a:masterClrMapping/>
  </p:clrMapOvr>
  <p:transition/>
</p:sldLayout>
</file>

<file path=ppt/slideLayouts/slideLayout9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938161"/>
      </p:ext>
    </p:extLst>
  </p:cSld>
  <p:clrMapOvr>
    <a:masterClrMapping/>
  </p:clrMapOvr>
  <p:transition/>
</p:sldLayout>
</file>

<file path=ppt/slideLayouts/slideLayout9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360911"/>
      </p:ext>
    </p:extLst>
  </p:cSld>
  <p:clrMapOvr>
    <a:masterClrMapping/>
  </p:clrMapOvr>
  <p:transition/>
</p:sldLayout>
</file>

<file path=ppt/slideLayouts/slideLayout9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3604550"/>
      </p:ext>
    </p:extLst>
  </p:cSld>
  <p:clrMapOvr>
    <a:masterClrMapping/>
  </p:clrMapOvr>
  <p:transition/>
</p:sldLayout>
</file>

<file path=ppt/slideLayouts/slideLayout9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41151"/>
      </p:ext>
    </p:extLst>
  </p:cSld>
  <p:clrMapOvr>
    <a:masterClrMapping/>
  </p:clrMapOvr>
  <p:transition/>
</p:sldLayout>
</file>

<file path=ppt/slideLayouts/slideLayout9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6043025"/>
      </p:ext>
    </p:extLst>
  </p:cSld>
  <p:clrMapOvr>
    <a:masterClrMapping/>
  </p:clrMapOvr>
  <p:transition/>
</p:sldLayout>
</file>

<file path=ppt/slideLayouts/slideLayout9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2764001"/>
      </p:ext>
    </p:extLst>
  </p:cSld>
  <p:clrMapOvr>
    <a:masterClrMapping/>
  </p:clrMapOvr>
  <p:transition/>
</p:sldLayout>
</file>

<file path=ppt/slideLayouts/slideLayout9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944997"/>
      </p:ext>
    </p:extLst>
  </p:cSld>
  <p:clrMapOvr>
    <a:masterClrMapping/>
  </p:clrMapOvr>
  <p:transition/>
</p:sldLayout>
</file>

<file path=ppt/slideLayouts/slideLayout9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302443"/>
      </p:ext>
    </p:extLst>
  </p:cSld>
  <p:clrMapOvr>
    <a:masterClrMapping/>
  </p:clrMapOvr>
  <p:transition/>
</p:sldLayout>
</file>

<file path=ppt/slideLayouts/slideLayout9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12681"/>
      </p:ext>
    </p:extLst>
  </p:cSld>
  <p:clrMapOvr>
    <a:masterClrMapping/>
  </p:clrMapOvr>
  <p:transition/>
</p:sldLayout>
</file>

<file path=ppt/slideLayouts/slideLayout9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40042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960378"/>
      </p:ext>
    </p:extLst>
  </p:cSld>
  <p:clrMapOvr>
    <a:masterClrMapping/>
  </p:clrMapOvr>
  <p:transition/>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Tree>
    <p:extLst>
      <p:ext uri="{BB962C8B-B14F-4D97-AF65-F5344CB8AC3E}">
        <p14:creationId xmlns:p14="http://schemas.microsoft.com/office/powerpoint/2010/main" val="3174109710"/>
      </p:ext>
    </p:extLst>
  </p:cSld>
  <p:clrMapOvr>
    <a:masterClrMapping/>
  </p:clrMapOvr>
  <p:transition/>
</p:sldLayout>
</file>

<file path=ppt/slideLayouts/slideLayout9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027580"/>
      </p:ext>
    </p:extLst>
  </p:cSld>
  <p:clrMapOvr>
    <a:masterClrMapping/>
  </p:clrMapOvr>
  <p:transition/>
</p:sldLayout>
</file>

<file path=ppt/slideLayouts/slideLayout9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1059633716"/>
      </p:ext>
    </p:extLst>
  </p:cSld>
  <p:clrMapOvr>
    <a:masterClrMapping/>
  </p:clrMapOvr>
  <p:transition/>
</p:sldLayout>
</file>

<file path=ppt/slideLayouts/slideLayout9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638024"/>
      </p:ext>
    </p:extLst>
  </p:cSld>
  <p:clrMapOvr>
    <a:masterClrMapping/>
  </p:clrMapOvr>
  <p:transition/>
</p:sldLayout>
</file>

<file path=ppt/slideLayouts/slideLayout9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842314"/>
      </p:ext>
    </p:extLst>
  </p:cSld>
  <p:clrMapOvr>
    <a:masterClrMapping/>
  </p:clrMapOvr>
  <p:transition/>
</p:sldLayout>
</file>

<file path=ppt/slideLayouts/slideLayout9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7440629"/>
      </p:ext>
    </p:extLst>
  </p:cSld>
  <p:clrMapOvr>
    <a:masterClrMapping/>
  </p:clrMapOvr>
  <p:transition/>
</p:sldLayout>
</file>

<file path=ppt/slideLayouts/slideLayout9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571350"/>
      </p:ext>
    </p:extLst>
  </p:cSld>
  <p:clrMapOvr>
    <a:masterClrMapping/>
  </p:clrMapOvr>
  <p:transition/>
</p:sldLayout>
</file>

<file path=ppt/slideLayouts/slideLayout9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2044205998"/>
      </p:ext>
    </p:extLst>
  </p:cSld>
  <p:clrMapOvr>
    <a:masterClrMapping/>
  </p:clrMapOvr>
  <p:transition/>
</p:sldLayout>
</file>

<file path=ppt/slideLayouts/slideLayout9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818914073"/>
      </p:ext>
    </p:extLst>
  </p:cSld>
  <p:clrMapOvr>
    <a:masterClrMapping/>
  </p:clrMapOvr>
  <p:transition/>
</p:sldLayout>
</file>

<file path=ppt/slideLayouts/slideLayout9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17682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97467"/>
      </p:ext>
    </p:extLst>
  </p:cSld>
  <p:clrMapOvr>
    <a:masterClrMapping/>
  </p:clrMapOvr>
  <p:transition/>
</p:sldLayout>
</file>

<file path=ppt/slideLayouts/slideLayout9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414783"/>
      </p:ext>
    </p:extLst>
  </p:cSld>
  <p:clrMapOvr>
    <a:masterClrMapping/>
  </p:clrMapOvr>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803824"/>
      </p:ext>
    </p:extLst>
  </p:cSld>
  <p:clrMapOvr>
    <a:masterClrMapping/>
  </p:clrMapOvr>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35668265"/>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5"/>
          <p:cNvSpPr>
            <a:spLocks noGrp="1"/>
          </p:cNvSpPr>
          <p:nvPr>
            <p:ph type="sldNum" sz="quarter" idx="12"/>
          </p:nvPr>
        </p:nvSpPr>
        <p:spPr/>
        <p:txBody>
          <a:bodyPr/>
          <a:lstStyle>
            <a:lvl1pPr>
              <a:defRPr/>
            </a:lvl1pPr>
          </a:lstStyle>
          <a:p>
            <a:pPr>
              <a:defRPr/>
            </a:pPr>
            <a:fld id="{50A0486B-BC43-364E-A381-A525DB814DC0}" type="slidenum">
              <a:rPr lang="en-US"/>
              <a:pPr>
                <a:defRPr/>
              </a:pPr>
              <a:t>‹#›</a:t>
            </a:fld>
            <a:endParaRPr lang="en-US"/>
          </a:p>
        </p:txBody>
      </p:sp>
    </p:spTree>
    <p:extLst>
      <p:ext uri="{BB962C8B-B14F-4D97-AF65-F5344CB8AC3E}">
        <p14:creationId xmlns:p14="http://schemas.microsoft.com/office/powerpoint/2010/main" val="230114970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6"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7" name="Slide Number Placeholder 5"/>
          <p:cNvSpPr>
            <a:spLocks noGrp="1"/>
          </p:cNvSpPr>
          <p:nvPr>
            <p:ph type="sldNum" sz="quarter" idx="12"/>
          </p:nvPr>
        </p:nvSpPr>
        <p:spPr/>
        <p:txBody>
          <a:bodyPr/>
          <a:lstStyle>
            <a:lvl1pPr>
              <a:defRPr/>
            </a:lvl1pPr>
          </a:lstStyle>
          <a:p>
            <a:pPr>
              <a:defRPr/>
            </a:pPr>
            <a:fld id="{1A5F0B3C-6C6F-334C-81C2-B7177EB18A2C}" type="slidenum">
              <a:rPr lang="en-US"/>
              <a:pPr>
                <a:defRPr/>
              </a:pPr>
              <a:t>‹#›</a:t>
            </a:fld>
            <a:endParaRPr lang="en-US"/>
          </a:p>
        </p:txBody>
      </p:sp>
    </p:spTree>
    <p:extLst>
      <p:ext uri="{BB962C8B-B14F-4D97-AF65-F5344CB8AC3E}">
        <p14:creationId xmlns:p14="http://schemas.microsoft.com/office/powerpoint/2010/main" val="3203757547"/>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2752083"/>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7" name="Footer Placeholder 5"/>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8" name="Slide Number Placeholder 6"/>
          <p:cNvSpPr>
            <a:spLocks noGrp="1"/>
          </p:cNvSpPr>
          <p:nvPr>
            <p:ph type="sldNum" sz="quarter" idx="12"/>
          </p:nvPr>
        </p:nvSpPr>
        <p:spPr/>
        <p:txBody>
          <a:bodyPr/>
          <a:lstStyle>
            <a:lvl1pPr>
              <a:defRPr/>
            </a:lvl1pPr>
          </a:lstStyle>
          <a:p>
            <a:pPr>
              <a:defRPr/>
            </a:pPr>
            <a:fld id="{BE8A3F39-9F61-174B-89FF-165B82AB57E3}" type="slidenum">
              <a:rPr lang="en-US"/>
              <a:pPr>
                <a:defRPr/>
              </a:pPr>
              <a:t>‹#›</a:t>
            </a:fld>
            <a:endParaRPr lang="en-US"/>
          </a:p>
        </p:txBody>
      </p:sp>
    </p:spTree>
    <p:extLst>
      <p:ext uri="{BB962C8B-B14F-4D97-AF65-F5344CB8AC3E}">
        <p14:creationId xmlns:p14="http://schemas.microsoft.com/office/powerpoint/2010/main" val="1106380045"/>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9" name="Footer Placeholder 7"/>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10" name="Slide Number Placeholder 8"/>
          <p:cNvSpPr>
            <a:spLocks noGrp="1"/>
          </p:cNvSpPr>
          <p:nvPr>
            <p:ph type="sldNum" sz="quarter" idx="12"/>
          </p:nvPr>
        </p:nvSpPr>
        <p:spPr/>
        <p:txBody>
          <a:bodyPr/>
          <a:lstStyle>
            <a:lvl1pPr>
              <a:defRPr/>
            </a:lvl1pPr>
          </a:lstStyle>
          <a:p>
            <a:pPr>
              <a:defRPr/>
            </a:pPr>
            <a:fld id="{F9607B0D-3574-9D4B-9018-39523E058FC5}" type="slidenum">
              <a:rPr lang="en-US"/>
              <a:pPr>
                <a:defRPr/>
              </a:pPr>
              <a:t>‹#›</a:t>
            </a:fld>
            <a:endParaRPr lang="en-US"/>
          </a:p>
        </p:txBody>
      </p:sp>
    </p:spTree>
    <p:extLst>
      <p:ext uri="{BB962C8B-B14F-4D97-AF65-F5344CB8AC3E}">
        <p14:creationId xmlns:p14="http://schemas.microsoft.com/office/powerpoint/2010/main" val="103709116"/>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3"/>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4"/>
          <p:cNvSpPr>
            <a:spLocks noGrp="1"/>
          </p:cNvSpPr>
          <p:nvPr>
            <p:ph type="sldNum" sz="quarter" idx="12"/>
          </p:nvPr>
        </p:nvSpPr>
        <p:spPr/>
        <p:txBody>
          <a:bodyPr/>
          <a:lstStyle>
            <a:lvl1pPr>
              <a:defRPr/>
            </a:lvl1pPr>
          </a:lstStyle>
          <a:p>
            <a:pPr>
              <a:defRPr/>
            </a:pPr>
            <a:fld id="{FABCCFC2-E518-AD4B-B37D-1ED3F0801A5E}" type="slidenum">
              <a:rPr lang="en-US"/>
              <a:pPr>
                <a:defRPr/>
              </a:pPr>
              <a:t>‹#›</a:t>
            </a:fld>
            <a:endParaRPr lang="en-US"/>
          </a:p>
        </p:txBody>
      </p:sp>
    </p:spTree>
    <p:extLst>
      <p:ext uri="{BB962C8B-B14F-4D97-AF65-F5344CB8AC3E}">
        <p14:creationId xmlns:p14="http://schemas.microsoft.com/office/powerpoint/2010/main" val="1316332987"/>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3" name="Footer Placeholder 2"/>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4" name="Slide Number Placeholder 3"/>
          <p:cNvSpPr>
            <a:spLocks noGrp="1"/>
          </p:cNvSpPr>
          <p:nvPr>
            <p:ph type="sldNum" sz="quarter" idx="12"/>
          </p:nvPr>
        </p:nvSpPr>
        <p:spPr/>
        <p:txBody>
          <a:bodyPr/>
          <a:lstStyle>
            <a:lvl1pPr>
              <a:defRPr/>
            </a:lvl1pPr>
          </a:lstStyle>
          <a:p>
            <a:pPr>
              <a:defRPr/>
            </a:pPr>
            <a:fld id="{5FC8F012-F2D6-6A44-B894-695F01A8E048}" type="slidenum">
              <a:rPr lang="en-US"/>
              <a:pPr>
                <a:defRPr/>
              </a:pPr>
              <a:t>‹#›</a:t>
            </a:fld>
            <a:endParaRPr lang="en-US"/>
          </a:p>
        </p:txBody>
      </p:sp>
    </p:spTree>
    <p:extLst>
      <p:ext uri="{BB962C8B-B14F-4D97-AF65-F5344CB8AC3E}">
        <p14:creationId xmlns:p14="http://schemas.microsoft.com/office/powerpoint/2010/main" val="22013037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066601"/>
      </p:ext>
    </p:extLst>
  </p:cSld>
  <p:clrMapOvr>
    <a:masterClrMapping/>
  </p:clrMapOvr>
  <p:transition/>
</p:sldLayout>
</file>

<file path=ppt/slideLayouts/slideLayout9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6" name="Footer Placeholder 5"/>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7" name="Slide Number Placeholder 6"/>
          <p:cNvSpPr>
            <a:spLocks noGrp="1"/>
          </p:cNvSpPr>
          <p:nvPr>
            <p:ph type="sldNum" sz="quarter" idx="12"/>
          </p:nvPr>
        </p:nvSpPr>
        <p:spPr/>
        <p:txBody>
          <a:bodyPr/>
          <a:lstStyle>
            <a:lvl1pPr>
              <a:defRPr/>
            </a:lvl1pPr>
          </a:lstStyle>
          <a:p>
            <a:pPr>
              <a:defRPr/>
            </a:pPr>
            <a:fld id="{FDBE58D3-2A1F-174D-A702-54AB9C8DDB61}" type="slidenum">
              <a:rPr lang="en-US"/>
              <a:pPr>
                <a:defRPr/>
              </a:pPr>
              <a:t>‹#›</a:t>
            </a:fld>
            <a:endParaRPr lang="en-US"/>
          </a:p>
        </p:txBody>
      </p:sp>
    </p:spTree>
    <p:extLst>
      <p:ext uri="{BB962C8B-B14F-4D97-AF65-F5344CB8AC3E}">
        <p14:creationId xmlns:p14="http://schemas.microsoft.com/office/powerpoint/2010/main" val="614101421"/>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6" name="Footer Placeholder 5"/>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7" name="Slide Number Placeholder 6"/>
          <p:cNvSpPr>
            <a:spLocks noGrp="1"/>
          </p:cNvSpPr>
          <p:nvPr>
            <p:ph type="sldNum" sz="quarter" idx="12"/>
          </p:nvPr>
        </p:nvSpPr>
        <p:spPr/>
        <p:txBody>
          <a:bodyPr/>
          <a:lstStyle>
            <a:lvl1pPr>
              <a:defRPr/>
            </a:lvl1pPr>
          </a:lstStyle>
          <a:p>
            <a:pPr>
              <a:defRPr/>
            </a:pPr>
            <a:fld id="{EB8888D6-C381-3A4E-9A2F-7F6F339CDA24}" type="slidenum">
              <a:rPr lang="en-US"/>
              <a:pPr>
                <a:defRPr/>
              </a:pPr>
              <a:t>‹#›</a:t>
            </a:fld>
            <a:endParaRPr lang="en-US"/>
          </a:p>
        </p:txBody>
      </p:sp>
    </p:spTree>
    <p:extLst>
      <p:ext uri="{BB962C8B-B14F-4D97-AF65-F5344CB8AC3E}">
        <p14:creationId xmlns:p14="http://schemas.microsoft.com/office/powerpoint/2010/main" val="2180240158"/>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5"/>
          <p:cNvSpPr>
            <a:spLocks noGrp="1"/>
          </p:cNvSpPr>
          <p:nvPr>
            <p:ph type="sldNum" sz="quarter" idx="12"/>
          </p:nvPr>
        </p:nvSpPr>
        <p:spPr/>
        <p:txBody>
          <a:bodyPr/>
          <a:lstStyle>
            <a:lvl1pPr>
              <a:defRPr/>
            </a:lvl1pPr>
          </a:lstStyle>
          <a:p>
            <a:pPr>
              <a:defRPr/>
            </a:pPr>
            <a:fld id="{6E7EE7A4-4D95-8144-B9C0-AF85E609206F}" type="slidenum">
              <a:rPr lang="en-US"/>
              <a:pPr>
                <a:defRPr/>
              </a:pPr>
              <a:t>‹#›</a:t>
            </a:fld>
            <a:endParaRPr lang="en-US"/>
          </a:p>
        </p:txBody>
      </p:sp>
    </p:spTree>
    <p:extLst>
      <p:ext uri="{BB962C8B-B14F-4D97-AF65-F5344CB8AC3E}">
        <p14:creationId xmlns:p14="http://schemas.microsoft.com/office/powerpoint/2010/main" val="459922469"/>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5"/>
          <p:cNvSpPr>
            <a:spLocks noGrp="1"/>
          </p:cNvSpPr>
          <p:nvPr>
            <p:ph type="sldNum" sz="quarter" idx="12"/>
          </p:nvPr>
        </p:nvSpPr>
        <p:spPr/>
        <p:txBody>
          <a:bodyPr/>
          <a:lstStyle>
            <a:lvl1pPr>
              <a:defRPr/>
            </a:lvl1pPr>
          </a:lstStyle>
          <a:p>
            <a:pPr>
              <a:defRPr/>
            </a:pPr>
            <a:fld id="{D5E2145C-74A4-9044-B64B-FCFCD320B680}" type="slidenum">
              <a:rPr lang="en-US"/>
              <a:pPr>
                <a:defRPr/>
              </a:pPr>
              <a:t>‹#›</a:t>
            </a:fld>
            <a:endParaRPr lang="en-US"/>
          </a:p>
        </p:txBody>
      </p:sp>
    </p:spTree>
    <p:extLst>
      <p:ext uri="{BB962C8B-B14F-4D97-AF65-F5344CB8AC3E}">
        <p14:creationId xmlns:p14="http://schemas.microsoft.com/office/powerpoint/2010/main" val="3719846565"/>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70638625"/>
      </p:ext>
    </p:extLst>
  </p:cSld>
  <p:clrMapOvr>
    <a:masterClrMapping/>
  </p:clrMapOvr>
  <p:transition/>
</p:sldLayout>
</file>

<file path=ppt/slideLayouts/slideLayout9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924968"/>
      </p:ext>
    </p:extLst>
  </p:cSld>
  <p:clrMapOvr>
    <a:masterClrMapping/>
  </p:clrMapOvr>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619016200"/>
      </p:ext>
    </p:extLst>
  </p:cSld>
  <p:clrMapOvr>
    <a:masterClrMapping/>
  </p:clrMapOvr>
  <p:transition/>
</p:sldLayout>
</file>

<file path=ppt/slideLayouts/slideLayout9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941591"/>
      </p:ext>
    </p:extLst>
  </p:cSld>
  <p:clrMapOvr>
    <a:masterClrMapping/>
  </p:clrMapOvr>
  <p:transition/>
</p:sldLayout>
</file>

<file path=ppt/slideLayouts/slideLayout9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849107"/>
      </p:ext>
    </p:extLst>
  </p:cSld>
  <p:clrMapOvr>
    <a:masterClrMapping/>
  </p:clrMapOvr>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810283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76710097"/>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382526"/>
      </p:ext>
    </p:extLst>
  </p:cSld>
  <p:clrMapOvr>
    <a:masterClrMapping/>
  </p:clrMapOvr>
  <p:transition/>
</p:sldLayout>
</file>

<file path=ppt/slideLayouts/slideLayout9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16019195"/>
      </p:ext>
    </p:extLst>
  </p:cSld>
  <p:clrMapOvr>
    <a:masterClrMapping/>
  </p:clrMapOvr>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3896092485"/>
      </p:ext>
    </p:extLst>
  </p:cSld>
  <p:clrMapOvr>
    <a:masterClrMapping/>
  </p:clrMapOvr>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235396"/>
      </p:ext>
    </p:extLst>
  </p:cSld>
  <p:clrMapOvr>
    <a:masterClrMapping/>
  </p:clrMapOvr>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358565"/>
      </p:ext>
    </p:extLst>
  </p:cSld>
  <p:clrMapOvr>
    <a:masterClrMapping/>
  </p:clrMapOvr>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697445"/>
      </p:ext>
    </p:extLst>
  </p:cSld>
  <p:clrMapOvr>
    <a:masterClrMapping/>
  </p:clrMapOvr>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8981288"/>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2800744176"/>
      </p:ext>
    </p:extLst>
  </p:cSld>
  <p:clrMapOvr>
    <a:masterClrMapping/>
  </p:clrMapOvr>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762977"/>
      </p:ext>
    </p:extLst>
  </p:cSld>
  <p:clrMapOvr>
    <a:masterClrMapping/>
  </p:clrMapOvr>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336285574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927612902"/>
      </p:ext>
    </p:extLst>
  </p:cSld>
  <p:clrMapOvr>
    <a:masterClrMapping/>
  </p:clrMapOvr>
  <p:transition/>
</p:sldLayout>
</file>

<file path=ppt/slideLayouts/slideLayout9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267600"/>
      </p:ext>
    </p:extLst>
  </p:cSld>
  <p:clrMapOvr>
    <a:masterClrMapping/>
  </p:clrMapOvr>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045509"/>
      </p:ext>
    </p:extLst>
  </p:cSld>
  <p:clrMapOvr>
    <a:masterClrMapping/>
  </p:clrMapOvr>
  <p:transition/>
</p:sldLayout>
</file>

<file path=ppt/slideLayouts/slideLayout9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6926699"/>
      </p:ext>
    </p:extLst>
  </p:cSld>
  <p:clrMapOvr>
    <a:masterClrMapping/>
  </p:clrMapOvr>
  <p:transition/>
</p:sldLayout>
</file>

<file path=ppt/slideLayouts/slideLayout9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713456"/>
      </p:ext>
    </p:extLst>
  </p:cSld>
  <p:clrMapOvr>
    <a:masterClrMapping/>
  </p:clrMapOvr>
  <p:transition/>
</p:sldLayout>
</file>

<file path=ppt/slideLayouts/slideLayout9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2925138294"/>
      </p:ext>
    </p:extLst>
  </p:cSld>
  <p:clrMapOvr>
    <a:masterClrMapping/>
  </p:clrMapOvr>
  <p:transition/>
</p:sldLayout>
</file>

<file path=ppt/slideLayouts/slideLayout9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484445102"/>
      </p:ext>
    </p:extLst>
  </p:cSld>
  <p:clrMapOvr>
    <a:masterClrMapping/>
  </p:clrMapOvr>
  <p:transition/>
</p:sldLayout>
</file>

<file path=ppt/slideLayouts/slideLayout9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991329"/>
      </p:ext>
    </p:extLst>
  </p:cSld>
  <p:clrMapOvr>
    <a:masterClrMapping/>
  </p:clrMapOvr>
  <p:transition/>
</p:sldLayout>
</file>

<file path=ppt/slideLayouts/slideLayout9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980939"/>
      </p:ext>
    </p:extLst>
  </p:cSld>
  <p:clrMapOvr>
    <a:masterClrMapping/>
  </p:clrMapOvr>
  <p:transition/>
</p:sldLayout>
</file>

<file path=ppt/slideLayouts/slideLayout9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543705"/>
      </p:ext>
    </p:extLst>
  </p:cSld>
  <p:clrMapOvr>
    <a:masterClrMapping/>
  </p:clrMapOvr>
  <p:transition/>
</p:sldLayout>
</file>

<file path=ppt/slideLayouts/slideLayout9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67070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573317"/>
      </p:ext>
    </p:extLst>
  </p:cSld>
  <p:clrMapOvr>
    <a:masterClrMapping/>
  </p:clrMapOvr>
  <p:transition/>
</p:sldLayout>
</file>

<file path=ppt/slideLayouts/slideLayout9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4233273069"/>
      </p:ext>
    </p:extLst>
  </p:cSld>
  <p:clrMapOvr>
    <a:masterClrMapping/>
  </p:clrMapOvr>
  <p:transition/>
</p:sldLayout>
</file>

<file path=ppt/slideLayouts/slideLayout9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543894"/>
      </p:ext>
    </p:extLst>
  </p:cSld>
  <p:clrMapOvr>
    <a:masterClrMapping/>
  </p:clrMapOvr>
  <p:transition/>
</p:sldLayout>
</file>

<file path=ppt/slideLayouts/slideLayout9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2247043025"/>
      </p:ext>
    </p:extLst>
  </p:cSld>
  <p:clrMapOvr>
    <a:masterClrMapping/>
  </p:clrMapOvr>
  <p:transition/>
</p:sldLayout>
</file>

<file path=ppt/slideLayouts/slideLayout9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7284911"/>
      </p:ext>
    </p:extLst>
  </p:cSld>
  <p:clrMapOvr>
    <a:masterClrMapping/>
  </p:clrMapOvr>
  <p:transition/>
</p:sldLayout>
</file>

<file path=ppt/slideLayouts/slideLayout9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1616877"/>
      </p:ext>
    </p:extLst>
  </p:cSld>
  <p:clrMapOvr>
    <a:masterClrMapping/>
  </p:clrMapOvr>
  <p:transition/>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06156"/>
      </p:ext>
    </p:extLst>
  </p:cSld>
  <p:clrMapOvr>
    <a:masterClrMapping/>
  </p:clrMapOvr>
  <p:transition/>
</p:sldLayout>
</file>

<file path=ppt/slideLayouts/slideLayout9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192991"/>
      </p:ext>
    </p:extLst>
  </p:cSld>
  <p:clrMapOvr>
    <a:masterClrMapping/>
  </p:clrMapOvr>
  <p:transition/>
</p:sldLayout>
</file>

<file path=ppt/slideLayouts/slideLayout9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320537757"/>
      </p:ext>
    </p:extLst>
  </p:cSld>
  <p:clrMapOvr>
    <a:masterClrMapping/>
  </p:clrMapOvr>
  <p:transition/>
</p:sldLayout>
</file>

<file path=ppt/slideLayouts/slideLayout9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481061992"/>
      </p:ext>
    </p:extLst>
  </p:cSld>
  <p:clrMapOvr>
    <a:masterClrMapping/>
  </p:clrMapOvr>
  <p:transition/>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58729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603570492"/>
      </p:ext>
    </p:extLst>
  </p:cSld>
  <p:clrMapOvr>
    <a:masterClrMapping/>
  </p:clrMapOvr>
  <p:transition/>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953508"/>
      </p:ext>
    </p:extLst>
  </p:cSld>
  <p:clrMapOvr>
    <a:masterClrMapping/>
  </p:clrMapOvr>
  <p:transition/>
</p:sldLayout>
</file>

<file path=ppt/slideLayouts/slideLayout9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818386"/>
      </p:ext>
    </p:extLst>
  </p:cSld>
  <p:clrMapOvr>
    <a:masterClrMapping/>
  </p:clrMapOvr>
  <p:transition/>
</p:sldLayout>
</file>

<file path=ppt/slideLayouts/slideLayout9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36976323"/>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A1A97D-1627-4842-AF00-72CDDDE702F3}"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7424951"/>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D1B46-DADD-FA42-9FDE-1033631F292F}"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2145474"/>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5D9C77-7308-C244-BE2E-E5E6723EAF35}"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3453255"/>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629102-2376-BC46-9727-5DDF146FA079}"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047480"/>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7FD0D3-3917-DD46-AB97-4B93E0F57CE6}"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053318"/>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9EABB5-0377-554E-9DEB-7E8DA9AF7CF9}"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1374902"/>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FAE86-B106-6843-8237-7720B6A53C99}" type="datetime1">
              <a:rPr lang="en-US" smtClean="0">
                <a:solidFill>
                  <a:prstClr val="black">
                    <a:tint val="75000"/>
                  </a:prstClr>
                </a:solidFill>
                <a:latin typeface="Calibri"/>
              </a:rPr>
              <a:pPr/>
              <a:t>3/2/21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781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tags" Target="../tags/tag87.xml"/><Relationship Id="rId2" Type="http://schemas.openxmlformats.org/officeDocument/2006/relationships/slideLayout" Target="../slideLayouts/slideLayout124.xml"/><Relationship Id="rId16" Type="http://schemas.openxmlformats.org/officeDocument/2006/relationships/tags" Target="../tags/tag86.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85.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tags" Target="../tags/tag90.xml"/><Relationship Id="rId2" Type="http://schemas.openxmlformats.org/officeDocument/2006/relationships/slideLayout" Target="../slideLayouts/slideLayout137.xml"/><Relationship Id="rId16" Type="http://schemas.openxmlformats.org/officeDocument/2006/relationships/tags" Target="../tags/tag89.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ags" Target="../tags/tag88.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ags" Target="../tags/tag91.xml"/><Relationship Id="rId18" Type="http://schemas.openxmlformats.org/officeDocument/2006/relationships/tags" Target="../tags/tag96.xml"/><Relationship Id="rId3" Type="http://schemas.openxmlformats.org/officeDocument/2006/relationships/slideLayout" Target="../slideLayouts/slideLayout151.xml"/><Relationship Id="rId21" Type="http://schemas.openxmlformats.org/officeDocument/2006/relationships/tags" Target="../tags/tag99.xml"/><Relationship Id="rId7" Type="http://schemas.openxmlformats.org/officeDocument/2006/relationships/slideLayout" Target="../slideLayouts/slideLayout155.xml"/><Relationship Id="rId12" Type="http://schemas.openxmlformats.org/officeDocument/2006/relationships/theme" Target="../theme/theme12.xml"/><Relationship Id="rId17" Type="http://schemas.openxmlformats.org/officeDocument/2006/relationships/tags" Target="../tags/tag95.xml"/><Relationship Id="rId2" Type="http://schemas.openxmlformats.org/officeDocument/2006/relationships/slideLayout" Target="../slideLayouts/slideLayout150.xml"/><Relationship Id="rId16" Type="http://schemas.openxmlformats.org/officeDocument/2006/relationships/tags" Target="../tags/tag94.xml"/><Relationship Id="rId20" Type="http://schemas.openxmlformats.org/officeDocument/2006/relationships/tags" Target="../tags/tag98.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ags" Target="../tags/tag93.xml"/><Relationship Id="rId10" Type="http://schemas.openxmlformats.org/officeDocument/2006/relationships/slideLayout" Target="../slideLayouts/slideLayout158.xml"/><Relationship Id="rId19" Type="http://schemas.openxmlformats.org/officeDocument/2006/relationships/tags" Target="../tags/tag9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ags" Target="../tags/tag92.xml"/><Relationship Id="rId22" Type="http://schemas.openxmlformats.org/officeDocument/2006/relationships/tags" Target="../tags/tag10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ags" Target="../tags/tag134.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3.xml"/><Relationship Id="rId17" Type="http://schemas.openxmlformats.org/officeDocument/2006/relationships/tags" Target="../tags/tag138.xml"/><Relationship Id="rId2" Type="http://schemas.openxmlformats.org/officeDocument/2006/relationships/slideLayout" Target="../slideLayouts/slideLayout161.xml"/><Relationship Id="rId16" Type="http://schemas.openxmlformats.org/officeDocument/2006/relationships/tags" Target="../tags/tag137.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tags" Target="../tags/tag136.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tags" Target="../tags/tag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ags" Target="../tags/tag172.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4.xml"/><Relationship Id="rId2" Type="http://schemas.openxmlformats.org/officeDocument/2006/relationships/slideLayout" Target="../slideLayouts/slideLayout172.xml"/><Relationship Id="rId16" Type="http://schemas.openxmlformats.org/officeDocument/2006/relationships/tags" Target="../tags/tag175.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tags" Target="../tags/tag174.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tags" Target="../tags/tag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ags" Target="../tags/tag176.xml"/><Relationship Id="rId18" Type="http://schemas.openxmlformats.org/officeDocument/2006/relationships/tags" Target="../tags/tag181.xml"/><Relationship Id="rId3" Type="http://schemas.openxmlformats.org/officeDocument/2006/relationships/slideLayout" Target="../slideLayouts/slideLayout184.xml"/><Relationship Id="rId21" Type="http://schemas.openxmlformats.org/officeDocument/2006/relationships/tags" Target="../tags/tag184.xml"/><Relationship Id="rId7" Type="http://schemas.openxmlformats.org/officeDocument/2006/relationships/slideLayout" Target="../slideLayouts/slideLayout188.xml"/><Relationship Id="rId12" Type="http://schemas.openxmlformats.org/officeDocument/2006/relationships/theme" Target="../theme/theme15.xml"/><Relationship Id="rId17" Type="http://schemas.openxmlformats.org/officeDocument/2006/relationships/tags" Target="../tags/tag180.xml"/><Relationship Id="rId2" Type="http://schemas.openxmlformats.org/officeDocument/2006/relationships/slideLayout" Target="../slideLayouts/slideLayout183.xml"/><Relationship Id="rId16" Type="http://schemas.openxmlformats.org/officeDocument/2006/relationships/tags" Target="../tags/tag179.xml"/><Relationship Id="rId20" Type="http://schemas.openxmlformats.org/officeDocument/2006/relationships/tags" Target="../tags/tag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tags" Target="../tags/tag178.xml"/><Relationship Id="rId10" Type="http://schemas.openxmlformats.org/officeDocument/2006/relationships/slideLayout" Target="../slideLayouts/slideLayout191.xml"/><Relationship Id="rId19" Type="http://schemas.openxmlformats.org/officeDocument/2006/relationships/tags" Target="../tags/tag182.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tags" Target="../tags/tag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vmlDrawing" Target="../drawings/vmlDrawing1.vml"/><Relationship Id="rId18" Type="http://schemas.openxmlformats.org/officeDocument/2006/relationships/tags" Target="../tags/tag222.xml"/><Relationship Id="rId26" Type="http://schemas.openxmlformats.org/officeDocument/2006/relationships/image" Target="../media/image1.png"/><Relationship Id="rId3" Type="http://schemas.openxmlformats.org/officeDocument/2006/relationships/slideLayout" Target="../slideLayouts/slideLayout195.xml"/><Relationship Id="rId21" Type="http://schemas.openxmlformats.org/officeDocument/2006/relationships/tags" Target="../tags/tag225.xml"/><Relationship Id="rId7" Type="http://schemas.openxmlformats.org/officeDocument/2006/relationships/slideLayout" Target="../slideLayouts/slideLayout199.xml"/><Relationship Id="rId12" Type="http://schemas.openxmlformats.org/officeDocument/2006/relationships/theme" Target="../theme/theme16.xml"/><Relationship Id="rId17" Type="http://schemas.openxmlformats.org/officeDocument/2006/relationships/tags" Target="../tags/tag221.xml"/><Relationship Id="rId25" Type="http://schemas.openxmlformats.org/officeDocument/2006/relationships/oleObject" Target="../embeddings/oleObject1.bin"/><Relationship Id="rId2" Type="http://schemas.openxmlformats.org/officeDocument/2006/relationships/slideLayout" Target="../slideLayouts/slideLayout194.xml"/><Relationship Id="rId16" Type="http://schemas.openxmlformats.org/officeDocument/2006/relationships/tags" Target="../tags/tag220.xml"/><Relationship Id="rId20" Type="http://schemas.openxmlformats.org/officeDocument/2006/relationships/tags" Target="../tags/tag22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tags" Target="../tags/tag228.xml"/><Relationship Id="rId5" Type="http://schemas.openxmlformats.org/officeDocument/2006/relationships/slideLayout" Target="../slideLayouts/slideLayout197.xml"/><Relationship Id="rId15" Type="http://schemas.openxmlformats.org/officeDocument/2006/relationships/tags" Target="../tags/tag219.xml"/><Relationship Id="rId23" Type="http://schemas.openxmlformats.org/officeDocument/2006/relationships/tags" Target="../tags/tag227.xml"/><Relationship Id="rId10" Type="http://schemas.openxmlformats.org/officeDocument/2006/relationships/slideLayout" Target="../slideLayouts/slideLayout202.xml"/><Relationship Id="rId19" Type="http://schemas.openxmlformats.org/officeDocument/2006/relationships/tags" Target="../tags/tag223.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tags" Target="../tags/tag218.xml"/><Relationship Id="rId22" Type="http://schemas.openxmlformats.org/officeDocument/2006/relationships/tags" Target="../tags/tag226.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heme" Target="../theme/theme17.xml"/><Relationship Id="rId1" Type="http://schemas.openxmlformats.org/officeDocument/2006/relationships/slideLayout" Target="../slideLayouts/slideLayout204.xml"/><Relationship Id="rId5" Type="http://schemas.openxmlformats.org/officeDocument/2006/relationships/tags" Target="../tags/tag264.xml"/><Relationship Id="rId4" Type="http://schemas.openxmlformats.org/officeDocument/2006/relationships/tags" Target="../tags/tag263.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7" Type="http://schemas.openxmlformats.org/officeDocument/2006/relationships/tags" Target="../tags/tag272.xml"/><Relationship Id="rId2" Type="http://schemas.openxmlformats.org/officeDocument/2006/relationships/theme" Target="../theme/theme18.xml"/><Relationship Id="rId1" Type="http://schemas.openxmlformats.org/officeDocument/2006/relationships/slideLayout" Target="../slideLayouts/slideLayout205.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tags" Target="../tags/tag277.xml"/><Relationship Id="rId5" Type="http://schemas.openxmlformats.org/officeDocument/2006/relationships/slideLayout" Target="../slideLayouts/slideLayout210.xml"/><Relationship Id="rId10" Type="http://schemas.openxmlformats.org/officeDocument/2006/relationships/tags" Target="../tags/tag276.xml"/><Relationship Id="rId4" Type="http://schemas.openxmlformats.org/officeDocument/2006/relationships/slideLayout" Target="../slideLayouts/slideLayout209.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6.xml"/><Relationship Id="rId2" Type="http://schemas.openxmlformats.org/officeDocument/2006/relationships/slideLayout" Target="../slideLayouts/slideLayout15.xml"/><Relationship Id="rId16" Type="http://schemas.openxmlformats.org/officeDocument/2006/relationships/tags" Target="../tags/tag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4.xml"/><Relationship Id="rId10" Type="http://schemas.openxmlformats.org/officeDocument/2006/relationships/slideLayout" Target="../slideLayouts/slideLayout23.xml"/><Relationship Id="rId19" Type="http://schemas.openxmlformats.org/officeDocument/2006/relationships/tags" Target="../tags/tag8.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20.xml"/><Relationship Id="rId18" Type="http://schemas.openxmlformats.org/officeDocument/2006/relationships/tags" Target="../tags/tag298.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tags" Target="../tags/tag297.xml"/><Relationship Id="rId2" Type="http://schemas.openxmlformats.org/officeDocument/2006/relationships/slideLayout" Target="../slideLayouts/slideLayout215.xml"/><Relationship Id="rId16" Type="http://schemas.openxmlformats.org/officeDocument/2006/relationships/tags" Target="../tags/tag296.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tags" Target="../tags/tag295.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tags" Target="../tags/tag29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ags" Target="../tags/tag302.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1.xml"/><Relationship Id="rId17" Type="http://schemas.openxmlformats.org/officeDocument/2006/relationships/tags" Target="../tags/tag306.xml"/><Relationship Id="rId2" Type="http://schemas.openxmlformats.org/officeDocument/2006/relationships/slideLayout" Target="../slideLayouts/slideLayout227.xml"/><Relationship Id="rId16" Type="http://schemas.openxmlformats.org/officeDocument/2006/relationships/tags" Target="../tags/tag305.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tags" Target="../tags/tag304.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ags" Target="../tags/tag30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tags" Target="../tags/tag318.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17" Type="http://schemas.openxmlformats.org/officeDocument/2006/relationships/tags" Target="../tags/tag322.xml"/><Relationship Id="rId2" Type="http://schemas.openxmlformats.org/officeDocument/2006/relationships/slideLayout" Target="../slideLayouts/slideLayout238.xml"/><Relationship Id="rId16" Type="http://schemas.openxmlformats.org/officeDocument/2006/relationships/tags" Target="../tags/tag321.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tags" Target="../tags/tag320.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ags" Target="../tags/tag31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tags" Target="../tags/tag328.xml"/><Relationship Id="rId2" Type="http://schemas.openxmlformats.org/officeDocument/2006/relationships/slideLayout" Target="../slideLayouts/slideLayout249.xml"/><Relationship Id="rId16" Type="http://schemas.openxmlformats.org/officeDocument/2006/relationships/tags" Target="../tags/tag327.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tags" Target="../tags/tag326.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tags" Target="../tags/tag329.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4.xml"/><Relationship Id="rId17" Type="http://schemas.openxmlformats.org/officeDocument/2006/relationships/tags" Target="../tags/tag333.xml"/><Relationship Id="rId2" Type="http://schemas.openxmlformats.org/officeDocument/2006/relationships/slideLayout" Target="../slideLayouts/slideLayout262.xml"/><Relationship Id="rId16" Type="http://schemas.openxmlformats.org/officeDocument/2006/relationships/tags" Target="../tags/tag33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tags" Target="../tags/tag331.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tags" Target="../tags/tag33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tags" Target="../tags/tag369.xml"/><Relationship Id="rId2" Type="http://schemas.openxmlformats.org/officeDocument/2006/relationships/slideLayout" Target="../slideLayouts/slideLayout273.xml"/><Relationship Id="rId16" Type="http://schemas.openxmlformats.org/officeDocument/2006/relationships/tags" Target="../tags/tag368.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5" Type="http://schemas.openxmlformats.org/officeDocument/2006/relationships/tags" Target="../tags/tag367.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tags" Target="../tags/tag370.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6.xml"/><Relationship Id="rId17" Type="http://schemas.openxmlformats.org/officeDocument/2006/relationships/tags" Target="../tags/tag374.xml"/><Relationship Id="rId2" Type="http://schemas.openxmlformats.org/officeDocument/2006/relationships/slideLayout" Target="../slideLayouts/slideLayout286.xml"/><Relationship Id="rId16" Type="http://schemas.openxmlformats.org/officeDocument/2006/relationships/tags" Target="../tags/tag373.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tags" Target="../tags/tag372.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tags" Target="../tags/tag37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tags" Target="../tags/tag411.xml"/><Relationship Id="rId3" Type="http://schemas.openxmlformats.org/officeDocument/2006/relationships/slideLayout" Target="../slideLayouts/slideLayout298.xml"/><Relationship Id="rId21" Type="http://schemas.openxmlformats.org/officeDocument/2006/relationships/tags" Target="../tags/tag414.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tags" Target="../tags/tag410.xml"/><Relationship Id="rId2" Type="http://schemas.openxmlformats.org/officeDocument/2006/relationships/slideLayout" Target="../slideLayouts/slideLayout297.xml"/><Relationship Id="rId16" Type="http://schemas.openxmlformats.org/officeDocument/2006/relationships/tags" Target="../tags/tag409.xml"/><Relationship Id="rId20" Type="http://schemas.openxmlformats.org/officeDocument/2006/relationships/tags" Target="../tags/tag413.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tags" Target="../tags/tag408.xml"/><Relationship Id="rId10" Type="http://schemas.openxmlformats.org/officeDocument/2006/relationships/slideLayout" Target="../slideLayouts/slideLayout305.xml"/><Relationship Id="rId19" Type="http://schemas.openxmlformats.org/officeDocument/2006/relationships/tags" Target="../tags/tag412.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theme" Target="../theme/theme27.xml"/><Relationship Id="rId22" Type="http://schemas.openxmlformats.org/officeDocument/2006/relationships/tags" Target="../tags/tag41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17" Type="http://schemas.openxmlformats.org/officeDocument/2006/relationships/tags" Target="../tags/tag418.xml"/><Relationship Id="rId2" Type="http://schemas.openxmlformats.org/officeDocument/2006/relationships/slideLayout" Target="../slideLayouts/slideLayout310.xml"/><Relationship Id="rId16" Type="http://schemas.openxmlformats.org/officeDocument/2006/relationships/tags" Target="../tags/tag417.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tags" Target="../tags/tag416.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5" Type="http://schemas.openxmlformats.org/officeDocument/2006/relationships/tags" Target="../tags/tag420.xml"/><Relationship Id="rId4" Type="http://schemas.openxmlformats.org/officeDocument/2006/relationships/tags" Target="../tags/tag4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ags" Target="../tags/tag48.xml"/><Relationship Id="rId2" Type="http://schemas.openxmlformats.org/officeDocument/2006/relationships/slideLayout" Target="../slideLayouts/slideLayout28.xml"/><Relationship Id="rId16" Type="http://schemas.openxmlformats.org/officeDocument/2006/relationships/tags" Target="../tags/tag4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ags" Target="../tags/tag46.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tags" Target="../tags/tag425.xml"/><Relationship Id="rId18" Type="http://schemas.openxmlformats.org/officeDocument/2006/relationships/tags" Target="../tags/tag430.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theme" Target="../theme/theme30.xml"/><Relationship Id="rId17" Type="http://schemas.openxmlformats.org/officeDocument/2006/relationships/tags" Target="../tags/tag429.xml"/><Relationship Id="rId2" Type="http://schemas.openxmlformats.org/officeDocument/2006/relationships/slideLayout" Target="../slideLayouts/slideLayout325.xml"/><Relationship Id="rId16" Type="http://schemas.openxmlformats.org/officeDocument/2006/relationships/tags" Target="../tags/tag428.xml"/><Relationship Id="rId20" Type="http://schemas.openxmlformats.org/officeDocument/2006/relationships/tags" Target="../tags/tag432.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tags" Target="../tags/tag427.xml"/><Relationship Id="rId10" Type="http://schemas.openxmlformats.org/officeDocument/2006/relationships/slideLayout" Target="../slideLayouts/slideLayout333.xml"/><Relationship Id="rId19" Type="http://schemas.openxmlformats.org/officeDocument/2006/relationships/tags" Target="../tags/tag431.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tags" Target="../tags/tag42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slideLayout" Target="../slideLayouts/slideLayout347.xml"/><Relationship Id="rId18" Type="http://schemas.openxmlformats.org/officeDocument/2006/relationships/tags" Target="../tags/tag458.xml"/><Relationship Id="rId26" Type="http://schemas.openxmlformats.org/officeDocument/2006/relationships/tags" Target="../tags/tag466.xml"/><Relationship Id="rId3" Type="http://schemas.openxmlformats.org/officeDocument/2006/relationships/slideLayout" Target="../slideLayouts/slideLayout337.xml"/><Relationship Id="rId21" Type="http://schemas.openxmlformats.org/officeDocument/2006/relationships/tags" Target="../tags/tag461.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17" Type="http://schemas.openxmlformats.org/officeDocument/2006/relationships/tags" Target="../tags/tag457.xml"/><Relationship Id="rId25" Type="http://schemas.openxmlformats.org/officeDocument/2006/relationships/tags" Target="../tags/tag465.xml"/><Relationship Id="rId2" Type="http://schemas.openxmlformats.org/officeDocument/2006/relationships/slideLayout" Target="../slideLayouts/slideLayout336.xml"/><Relationship Id="rId16" Type="http://schemas.openxmlformats.org/officeDocument/2006/relationships/tags" Target="../tags/tag456.xml"/><Relationship Id="rId20" Type="http://schemas.openxmlformats.org/officeDocument/2006/relationships/tags" Target="../tags/tag460.xml"/><Relationship Id="rId29" Type="http://schemas.openxmlformats.org/officeDocument/2006/relationships/tags" Target="../tags/tag469.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24" Type="http://schemas.openxmlformats.org/officeDocument/2006/relationships/tags" Target="../tags/tag464.xml"/><Relationship Id="rId5" Type="http://schemas.openxmlformats.org/officeDocument/2006/relationships/slideLayout" Target="../slideLayouts/slideLayout339.xml"/><Relationship Id="rId15" Type="http://schemas.openxmlformats.org/officeDocument/2006/relationships/tags" Target="../tags/tag455.xml"/><Relationship Id="rId23" Type="http://schemas.openxmlformats.org/officeDocument/2006/relationships/tags" Target="../tags/tag463.xml"/><Relationship Id="rId28" Type="http://schemas.openxmlformats.org/officeDocument/2006/relationships/tags" Target="../tags/tag468.xml"/><Relationship Id="rId10" Type="http://schemas.openxmlformats.org/officeDocument/2006/relationships/slideLayout" Target="../slideLayouts/slideLayout344.xml"/><Relationship Id="rId19" Type="http://schemas.openxmlformats.org/officeDocument/2006/relationships/tags" Target="../tags/tag459.xml"/><Relationship Id="rId31" Type="http://schemas.openxmlformats.org/officeDocument/2006/relationships/tags" Target="../tags/tag471.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theme" Target="../theme/theme31.xml"/><Relationship Id="rId22" Type="http://schemas.openxmlformats.org/officeDocument/2006/relationships/tags" Target="../tags/tag462.xml"/><Relationship Id="rId27" Type="http://schemas.openxmlformats.org/officeDocument/2006/relationships/tags" Target="../tags/tag467.xml"/><Relationship Id="rId30" Type="http://schemas.openxmlformats.org/officeDocument/2006/relationships/tags" Target="../tags/tag47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slideLayout" Target="../slideLayouts/slideLayout360.xml"/><Relationship Id="rId18" Type="http://schemas.openxmlformats.org/officeDocument/2006/relationships/tags" Target="../tags/tag487.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17" Type="http://schemas.openxmlformats.org/officeDocument/2006/relationships/tags" Target="../tags/tag486.xml"/><Relationship Id="rId2" Type="http://schemas.openxmlformats.org/officeDocument/2006/relationships/slideLayout" Target="../slideLayouts/slideLayout349.xml"/><Relationship Id="rId16" Type="http://schemas.openxmlformats.org/officeDocument/2006/relationships/theme" Target="../theme/theme32.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5" Type="http://schemas.openxmlformats.org/officeDocument/2006/relationships/slideLayout" Target="../slideLayouts/slideLayout362.xml"/><Relationship Id="rId10" Type="http://schemas.openxmlformats.org/officeDocument/2006/relationships/slideLayout" Target="../slideLayouts/slideLayout357.xml"/><Relationship Id="rId19" Type="http://schemas.openxmlformats.org/officeDocument/2006/relationships/tags" Target="../tags/tag488.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slideLayout" Target="../slideLayouts/slideLayout36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0.xml"/><Relationship Id="rId13" Type="http://schemas.openxmlformats.org/officeDocument/2006/relationships/slideLayout" Target="../slideLayouts/slideLayout375.xml"/><Relationship Id="rId18" Type="http://schemas.openxmlformats.org/officeDocument/2006/relationships/tags" Target="../tags/tag496.xml"/><Relationship Id="rId3" Type="http://schemas.openxmlformats.org/officeDocument/2006/relationships/slideLayout" Target="../slideLayouts/slideLayout365.xml"/><Relationship Id="rId21" Type="http://schemas.openxmlformats.org/officeDocument/2006/relationships/tags" Target="../tags/tag499.xml"/><Relationship Id="rId7" Type="http://schemas.openxmlformats.org/officeDocument/2006/relationships/slideLayout" Target="../slideLayouts/slideLayout369.xml"/><Relationship Id="rId12" Type="http://schemas.openxmlformats.org/officeDocument/2006/relationships/slideLayout" Target="../slideLayouts/slideLayout374.xml"/><Relationship Id="rId17" Type="http://schemas.openxmlformats.org/officeDocument/2006/relationships/tags" Target="../tags/tag495.xml"/><Relationship Id="rId2" Type="http://schemas.openxmlformats.org/officeDocument/2006/relationships/slideLayout" Target="../slideLayouts/slideLayout364.xml"/><Relationship Id="rId16" Type="http://schemas.openxmlformats.org/officeDocument/2006/relationships/theme" Target="../theme/theme33.xml"/><Relationship Id="rId20" Type="http://schemas.openxmlformats.org/officeDocument/2006/relationships/tags" Target="../tags/tag498.xml"/><Relationship Id="rId1" Type="http://schemas.openxmlformats.org/officeDocument/2006/relationships/slideLayout" Target="../slideLayouts/slideLayout363.xml"/><Relationship Id="rId6" Type="http://schemas.openxmlformats.org/officeDocument/2006/relationships/slideLayout" Target="../slideLayouts/slideLayout368.xml"/><Relationship Id="rId11" Type="http://schemas.openxmlformats.org/officeDocument/2006/relationships/slideLayout" Target="../slideLayouts/slideLayout373.xml"/><Relationship Id="rId5" Type="http://schemas.openxmlformats.org/officeDocument/2006/relationships/slideLayout" Target="../slideLayouts/slideLayout367.xml"/><Relationship Id="rId15" Type="http://schemas.openxmlformats.org/officeDocument/2006/relationships/slideLayout" Target="../slideLayouts/slideLayout377.xml"/><Relationship Id="rId10" Type="http://schemas.openxmlformats.org/officeDocument/2006/relationships/slideLayout" Target="../slideLayouts/slideLayout372.xml"/><Relationship Id="rId19" Type="http://schemas.openxmlformats.org/officeDocument/2006/relationships/tags" Target="../tags/tag497.xml"/><Relationship Id="rId4" Type="http://schemas.openxmlformats.org/officeDocument/2006/relationships/slideLayout" Target="../slideLayouts/slideLayout366.xml"/><Relationship Id="rId9" Type="http://schemas.openxmlformats.org/officeDocument/2006/relationships/slideLayout" Target="../slideLayouts/slideLayout371.xml"/><Relationship Id="rId14" Type="http://schemas.openxmlformats.org/officeDocument/2006/relationships/slideLayout" Target="../slideLayouts/slideLayout37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tags" Target="../tags/tag523.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4.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5" Type="http://schemas.openxmlformats.org/officeDocument/2006/relationships/tags" Target="../tags/tag525.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 Id="rId14" Type="http://schemas.openxmlformats.org/officeDocument/2006/relationships/tags" Target="../tags/tag52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tags" Target="../tags/tag559.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5.xml"/><Relationship Id="rId17" Type="http://schemas.openxmlformats.org/officeDocument/2006/relationships/tags" Target="../tags/tag563.xml"/><Relationship Id="rId2" Type="http://schemas.openxmlformats.org/officeDocument/2006/relationships/slideLayout" Target="../slideLayouts/slideLayout390.xml"/><Relationship Id="rId16" Type="http://schemas.openxmlformats.org/officeDocument/2006/relationships/tags" Target="../tags/tag562.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5" Type="http://schemas.openxmlformats.org/officeDocument/2006/relationships/tags" Target="../tags/tag561.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tags" Target="../tags/tag560.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tags" Target="../tags/tag59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6.xml"/><Relationship Id="rId17" Type="http://schemas.openxmlformats.org/officeDocument/2006/relationships/tags" Target="../tags/tag601.xml"/><Relationship Id="rId2" Type="http://schemas.openxmlformats.org/officeDocument/2006/relationships/slideLayout" Target="../slideLayouts/slideLayout401.xml"/><Relationship Id="rId16" Type="http://schemas.openxmlformats.org/officeDocument/2006/relationships/tags" Target="../tags/tag600.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5" Type="http://schemas.openxmlformats.org/officeDocument/2006/relationships/tags" Target="../tags/tag599.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tags" Target="../tags/tag598.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slideLayout" Target="../slideLayouts/slideLayout423.xml"/><Relationship Id="rId18" Type="http://schemas.openxmlformats.org/officeDocument/2006/relationships/tags" Target="../tags/tag637.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slideLayout" Target="../slideLayouts/slideLayout422.xml"/><Relationship Id="rId17" Type="http://schemas.openxmlformats.org/officeDocument/2006/relationships/tags" Target="../tags/tag636.xml"/><Relationship Id="rId2" Type="http://schemas.openxmlformats.org/officeDocument/2006/relationships/slideLayout" Target="../slideLayouts/slideLayout412.xml"/><Relationship Id="rId16" Type="http://schemas.openxmlformats.org/officeDocument/2006/relationships/tags" Target="../tags/tag635.xml"/><Relationship Id="rId20" Type="http://schemas.openxmlformats.org/officeDocument/2006/relationships/tags" Target="../tags/tag639.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5" Type="http://schemas.openxmlformats.org/officeDocument/2006/relationships/theme" Target="../theme/theme37.xml"/><Relationship Id="rId10" Type="http://schemas.openxmlformats.org/officeDocument/2006/relationships/slideLayout" Target="../slideLayouts/slideLayout420.xml"/><Relationship Id="rId19" Type="http://schemas.openxmlformats.org/officeDocument/2006/relationships/tags" Target="../tags/tag638.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32.xml"/><Relationship Id="rId13" Type="http://schemas.openxmlformats.org/officeDocument/2006/relationships/tags" Target="../tags/tag682.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theme" Target="../theme/theme38.xml"/><Relationship Id="rId17" Type="http://schemas.openxmlformats.org/officeDocument/2006/relationships/tags" Target="../tags/tag686.xml"/><Relationship Id="rId2" Type="http://schemas.openxmlformats.org/officeDocument/2006/relationships/slideLayout" Target="../slideLayouts/slideLayout426.xml"/><Relationship Id="rId16" Type="http://schemas.openxmlformats.org/officeDocument/2006/relationships/tags" Target="../tags/tag685.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5" Type="http://schemas.openxmlformats.org/officeDocument/2006/relationships/tags" Target="../tags/tag684.xml"/><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 Id="rId14" Type="http://schemas.openxmlformats.org/officeDocument/2006/relationships/tags" Target="../tags/tag68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17" Type="http://schemas.openxmlformats.org/officeDocument/2006/relationships/tags" Target="../tags/tag722.xml"/><Relationship Id="rId2" Type="http://schemas.openxmlformats.org/officeDocument/2006/relationships/slideLayout" Target="../slideLayouts/slideLayout437.xml"/><Relationship Id="rId16" Type="http://schemas.openxmlformats.org/officeDocument/2006/relationships/tags" Target="../tags/tag721.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5" Type="http://schemas.openxmlformats.org/officeDocument/2006/relationships/tags" Target="../tags/tag72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50.xml"/><Relationship Id="rId3" Type="http://schemas.openxmlformats.org/officeDocument/2006/relationships/slideLayout" Target="../slideLayouts/slideLayout42.xml"/><Relationship Id="rId21" Type="http://schemas.openxmlformats.org/officeDocument/2006/relationships/tags" Target="../tags/tag5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49.xml"/><Relationship Id="rId2" Type="http://schemas.openxmlformats.org/officeDocument/2006/relationships/slideLayout" Target="../slideLayouts/slideLayout41.xml"/><Relationship Id="rId16" Type="http://schemas.openxmlformats.org/officeDocument/2006/relationships/theme" Target="../theme/theme4.xml"/><Relationship Id="rId20" Type="http://schemas.openxmlformats.org/officeDocument/2006/relationships/tags" Target="../tags/tag5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ags" Target="../tags/tag5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ags" Target="../tags/tag55.xml"/><Relationship Id="rId10" Type="http://schemas.openxmlformats.org/officeDocument/2006/relationships/slideLayout" Target="../slideLayouts/slideLayout49.xml"/><Relationship Id="rId19" Type="http://schemas.openxmlformats.org/officeDocument/2006/relationships/tags" Target="../tags/tag51.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ags" Target="../tags/tag5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56.xml"/><Relationship Id="rId13" Type="http://schemas.openxmlformats.org/officeDocument/2006/relationships/slideLayout" Target="../slideLayouts/slideLayout461.xml"/><Relationship Id="rId3" Type="http://schemas.openxmlformats.org/officeDocument/2006/relationships/slideLayout" Target="../slideLayouts/slideLayout451.xml"/><Relationship Id="rId7" Type="http://schemas.openxmlformats.org/officeDocument/2006/relationships/slideLayout" Target="../slideLayouts/slideLayout455.xml"/><Relationship Id="rId12" Type="http://schemas.openxmlformats.org/officeDocument/2006/relationships/slideLayout" Target="../slideLayouts/slideLayout460.xml"/><Relationship Id="rId17" Type="http://schemas.openxmlformats.org/officeDocument/2006/relationships/tags" Target="../tags/tag725.xml"/><Relationship Id="rId2" Type="http://schemas.openxmlformats.org/officeDocument/2006/relationships/slideLayout" Target="../slideLayouts/slideLayout450.xml"/><Relationship Id="rId16" Type="http://schemas.openxmlformats.org/officeDocument/2006/relationships/tags" Target="../tags/tag724.xml"/><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5" Type="http://schemas.openxmlformats.org/officeDocument/2006/relationships/slideLayout" Target="../slideLayouts/slideLayout453.xml"/><Relationship Id="rId15" Type="http://schemas.openxmlformats.org/officeDocument/2006/relationships/tags" Target="../tags/tag723.xml"/><Relationship Id="rId10" Type="http://schemas.openxmlformats.org/officeDocument/2006/relationships/slideLayout" Target="../slideLayouts/slideLayout458.xml"/><Relationship Id="rId4" Type="http://schemas.openxmlformats.org/officeDocument/2006/relationships/slideLayout" Target="../slideLayouts/slideLayout452.xml"/><Relationship Id="rId9" Type="http://schemas.openxmlformats.org/officeDocument/2006/relationships/slideLayout" Target="../slideLayouts/slideLayout457.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slideLayout" Target="../slideLayouts/slideLayout474.xml"/><Relationship Id="rId3" Type="http://schemas.openxmlformats.org/officeDocument/2006/relationships/slideLayout" Target="../slideLayouts/slideLayout464.xml"/><Relationship Id="rId7" Type="http://schemas.openxmlformats.org/officeDocument/2006/relationships/slideLayout" Target="../slideLayouts/slideLayout468.xml"/><Relationship Id="rId12" Type="http://schemas.openxmlformats.org/officeDocument/2006/relationships/slideLayout" Target="../slideLayouts/slideLayout473.xml"/><Relationship Id="rId17" Type="http://schemas.openxmlformats.org/officeDocument/2006/relationships/tags" Target="../tags/tag728.xml"/><Relationship Id="rId2" Type="http://schemas.openxmlformats.org/officeDocument/2006/relationships/slideLayout" Target="../slideLayouts/slideLayout463.xml"/><Relationship Id="rId16" Type="http://schemas.openxmlformats.org/officeDocument/2006/relationships/tags" Target="../tags/tag727.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5" Type="http://schemas.openxmlformats.org/officeDocument/2006/relationships/slideLayout" Target="../slideLayouts/slideLayout466.xml"/><Relationship Id="rId15" Type="http://schemas.openxmlformats.org/officeDocument/2006/relationships/tags" Target="../tags/tag726.xml"/><Relationship Id="rId10" Type="http://schemas.openxmlformats.org/officeDocument/2006/relationships/slideLayout" Target="../slideLayouts/slideLayout471.xml"/><Relationship Id="rId4" Type="http://schemas.openxmlformats.org/officeDocument/2006/relationships/slideLayout" Target="../slideLayouts/slideLayout465.xml"/><Relationship Id="rId9" Type="http://schemas.openxmlformats.org/officeDocument/2006/relationships/slideLayout" Target="../slideLayouts/slideLayout470.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82.xml"/><Relationship Id="rId13" Type="http://schemas.openxmlformats.org/officeDocument/2006/relationships/slideLayout" Target="../slideLayouts/slideLayout487.xml"/><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slideLayout" Target="../slideLayouts/slideLayout486.xml"/><Relationship Id="rId17" Type="http://schemas.openxmlformats.org/officeDocument/2006/relationships/tags" Target="../tags/tag731.xml"/><Relationship Id="rId2" Type="http://schemas.openxmlformats.org/officeDocument/2006/relationships/slideLayout" Target="../slideLayouts/slideLayout476.xml"/><Relationship Id="rId16" Type="http://schemas.openxmlformats.org/officeDocument/2006/relationships/tags" Target="../tags/tag730.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5" Type="http://schemas.openxmlformats.org/officeDocument/2006/relationships/tags" Target="../tags/tag729.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 Id="rId14"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17" Type="http://schemas.openxmlformats.org/officeDocument/2006/relationships/tags" Target="../tags/tag734.xml"/><Relationship Id="rId2" Type="http://schemas.openxmlformats.org/officeDocument/2006/relationships/slideLayout" Target="../slideLayouts/slideLayout489.xml"/><Relationship Id="rId16" Type="http://schemas.openxmlformats.org/officeDocument/2006/relationships/tags" Target="../tags/tag733.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tags" Target="../tags/tag73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08.xml"/><Relationship Id="rId13" Type="http://schemas.openxmlformats.org/officeDocument/2006/relationships/slideLayout" Target="../slideLayouts/slideLayout513.xml"/><Relationship Id="rId3" Type="http://schemas.openxmlformats.org/officeDocument/2006/relationships/slideLayout" Target="../slideLayouts/slideLayout503.xml"/><Relationship Id="rId7" Type="http://schemas.openxmlformats.org/officeDocument/2006/relationships/slideLayout" Target="../slideLayouts/slideLayout507.xml"/><Relationship Id="rId12" Type="http://schemas.openxmlformats.org/officeDocument/2006/relationships/slideLayout" Target="../slideLayouts/slideLayout512.xml"/><Relationship Id="rId17" Type="http://schemas.openxmlformats.org/officeDocument/2006/relationships/tags" Target="../tags/tag737.xml"/><Relationship Id="rId2" Type="http://schemas.openxmlformats.org/officeDocument/2006/relationships/slideLayout" Target="../slideLayouts/slideLayout502.xml"/><Relationship Id="rId16" Type="http://schemas.openxmlformats.org/officeDocument/2006/relationships/tags" Target="../tags/tag736.xml"/><Relationship Id="rId1" Type="http://schemas.openxmlformats.org/officeDocument/2006/relationships/slideLayout" Target="../slideLayouts/slideLayout501.xml"/><Relationship Id="rId6" Type="http://schemas.openxmlformats.org/officeDocument/2006/relationships/slideLayout" Target="../slideLayouts/slideLayout506.xml"/><Relationship Id="rId11" Type="http://schemas.openxmlformats.org/officeDocument/2006/relationships/slideLayout" Target="../slideLayouts/slideLayout511.xml"/><Relationship Id="rId5" Type="http://schemas.openxmlformats.org/officeDocument/2006/relationships/slideLayout" Target="../slideLayouts/slideLayout505.xml"/><Relationship Id="rId15" Type="http://schemas.openxmlformats.org/officeDocument/2006/relationships/tags" Target="../tags/tag735.xml"/><Relationship Id="rId10" Type="http://schemas.openxmlformats.org/officeDocument/2006/relationships/slideLayout" Target="../slideLayouts/slideLayout510.xml"/><Relationship Id="rId4" Type="http://schemas.openxmlformats.org/officeDocument/2006/relationships/slideLayout" Target="../slideLayouts/slideLayout504.xml"/><Relationship Id="rId9" Type="http://schemas.openxmlformats.org/officeDocument/2006/relationships/slideLayout" Target="../slideLayouts/slideLayout509.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21.xml"/><Relationship Id="rId13" Type="http://schemas.openxmlformats.org/officeDocument/2006/relationships/slideLayout" Target="../slideLayouts/slideLayout526.xml"/><Relationship Id="rId18" Type="http://schemas.openxmlformats.org/officeDocument/2006/relationships/tags" Target="../tags/tag740.xml"/><Relationship Id="rId3" Type="http://schemas.openxmlformats.org/officeDocument/2006/relationships/slideLayout" Target="../slideLayouts/slideLayout516.xml"/><Relationship Id="rId7" Type="http://schemas.openxmlformats.org/officeDocument/2006/relationships/slideLayout" Target="../slideLayouts/slideLayout520.xml"/><Relationship Id="rId12" Type="http://schemas.openxmlformats.org/officeDocument/2006/relationships/slideLayout" Target="../slideLayouts/slideLayout525.xml"/><Relationship Id="rId17" Type="http://schemas.openxmlformats.org/officeDocument/2006/relationships/tags" Target="../tags/tag739.xml"/><Relationship Id="rId2" Type="http://schemas.openxmlformats.org/officeDocument/2006/relationships/slideLayout" Target="../slideLayouts/slideLayout515.xml"/><Relationship Id="rId16" Type="http://schemas.openxmlformats.org/officeDocument/2006/relationships/tags" Target="../tags/tag738.xml"/><Relationship Id="rId1" Type="http://schemas.openxmlformats.org/officeDocument/2006/relationships/slideLayout" Target="../slideLayouts/slideLayout514.xml"/><Relationship Id="rId6" Type="http://schemas.openxmlformats.org/officeDocument/2006/relationships/slideLayout" Target="../slideLayouts/slideLayout519.xml"/><Relationship Id="rId11" Type="http://schemas.openxmlformats.org/officeDocument/2006/relationships/slideLayout" Target="../slideLayouts/slideLayout524.xml"/><Relationship Id="rId5" Type="http://schemas.openxmlformats.org/officeDocument/2006/relationships/slideLayout" Target="../slideLayouts/slideLayout518.xml"/><Relationship Id="rId15" Type="http://schemas.openxmlformats.org/officeDocument/2006/relationships/theme" Target="../theme/theme45.xml"/><Relationship Id="rId10" Type="http://schemas.openxmlformats.org/officeDocument/2006/relationships/slideLayout" Target="../slideLayouts/slideLayout523.xml"/><Relationship Id="rId4" Type="http://schemas.openxmlformats.org/officeDocument/2006/relationships/slideLayout" Target="../slideLayouts/slideLayout517.xml"/><Relationship Id="rId9" Type="http://schemas.openxmlformats.org/officeDocument/2006/relationships/slideLayout" Target="../slideLayouts/slideLayout522.xml"/><Relationship Id="rId14" Type="http://schemas.openxmlformats.org/officeDocument/2006/relationships/slideLayout" Target="../slideLayouts/slideLayout527.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slideLayout" Target="../slideLayouts/slideLayout540.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17" Type="http://schemas.openxmlformats.org/officeDocument/2006/relationships/tags" Target="../tags/tag746.xml"/><Relationship Id="rId2" Type="http://schemas.openxmlformats.org/officeDocument/2006/relationships/slideLayout" Target="../slideLayouts/slideLayout529.xml"/><Relationship Id="rId16" Type="http://schemas.openxmlformats.org/officeDocument/2006/relationships/tags" Target="../tags/tag745.xml"/><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5" Type="http://schemas.openxmlformats.org/officeDocument/2006/relationships/tags" Target="../tags/tag744.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18" Type="http://schemas.openxmlformats.org/officeDocument/2006/relationships/tags" Target="../tags/tag749.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17" Type="http://schemas.openxmlformats.org/officeDocument/2006/relationships/tags" Target="../tags/tag748.xml"/><Relationship Id="rId2" Type="http://schemas.openxmlformats.org/officeDocument/2006/relationships/slideLayout" Target="../slideLayouts/slideLayout542.xml"/><Relationship Id="rId16" Type="http://schemas.openxmlformats.org/officeDocument/2006/relationships/tags" Target="../tags/tag747.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theme" Target="../theme/theme47.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slideLayout" Target="../slideLayouts/slideLayout554.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62.xml"/><Relationship Id="rId13" Type="http://schemas.openxmlformats.org/officeDocument/2006/relationships/slideLayout" Target="../slideLayouts/slideLayout567.xml"/><Relationship Id="rId3" Type="http://schemas.openxmlformats.org/officeDocument/2006/relationships/slideLayout" Target="../slideLayouts/slideLayout557.xml"/><Relationship Id="rId7" Type="http://schemas.openxmlformats.org/officeDocument/2006/relationships/slideLayout" Target="../slideLayouts/slideLayout561.xml"/><Relationship Id="rId12" Type="http://schemas.openxmlformats.org/officeDocument/2006/relationships/slideLayout" Target="../slideLayouts/slideLayout566.xml"/><Relationship Id="rId2" Type="http://schemas.openxmlformats.org/officeDocument/2006/relationships/slideLayout" Target="../slideLayouts/slideLayout556.xml"/><Relationship Id="rId1" Type="http://schemas.openxmlformats.org/officeDocument/2006/relationships/slideLayout" Target="../slideLayouts/slideLayout555.xml"/><Relationship Id="rId6" Type="http://schemas.openxmlformats.org/officeDocument/2006/relationships/slideLayout" Target="../slideLayouts/slideLayout560.xml"/><Relationship Id="rId11" Type="http://schemas.openxmlformats.org/officeDocument/2006/relationships/slideLayout" Target="../slideLayouts/slideLayout565.xml"/><Relationship Id="rId5" Type="http://schemas.openxmlformats.org/officeDocument/2006/relationships/slideLayout" Target="../slideLayouts/slideLayout559.xml"/><Relationship Id="rId10" Type="http://schemas.openxmlformats.org/officeDocument/2006/relationships/slideLayout" Target="../slideLayouts/slideLayout564.xml"/><Relationship Id="rId4" Type="http://schemas.openxmlformats.org/officeDocument/2006/relationships/slideLayout" Target="../slideLayouts/slideLayout558.xml"/><Relationship Id="rId9" Type="http://schemas.openxmlformats.org/officeDocument/2006/relationships/slideLayout" Target="../slideLayouts/slideLayout563.xml"/><Relationship Id="rId14"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75.xml"/><Relationship Id="rId13" Type="http://schemas.openxmlformats.org/officeDocument/2006/relationships/slideLayout" Target="../slideLayouts/slideLayout580.xml"/><Relationship Id="rId3" Type="http://schemas.openxmlformats.org/officeDocument/2006/relationships/slideLayout" Target="../slideLayouts/slideLayout570.xml"/><Relationship Id="rId7" Type="http://schemas.openxmlformats.org/officeDocument/2006/relationships/slideLayout" Target="../slideLayouts/slideLayout574.xml"/><Relationship Id="rId12" Type="http://schemas.openxmlformats.org/officeDocument/2006/relationships/slideLayout" Target="../slideLayouts/slideLayout579.xml"/><Relationship Id="rId2" Type="http://schemas.openxmlformats.org/officeDocument/2006/relationships/slideLayout" Target="../slideLayouts/slideLayout569.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5" Type="http://schemas.openxmlformats.org/officeDocument/2006/relationships/slideLayout" Target="../slideLayouts/slideLayout572.xml"/><Relationship Id="rId10" Type="http://schemas.openxmlformats.org/officeDocument/2006/relationships/slideLayout" Target="../slideLayouts/slideLayout577.xml"/><Relationship Id="rId4" Type="http://schemas.openxmlformats.org/officeDocument/2006/relationships/slideLayout" Target="../slideLayouts/slideLayout571.xml"/><Relationship Id="rId9" Type="http://schemas.openxmlformats.org/officeDocument/2006/relationships/slideLayout" Target="../slideLayouts/slideLayout576.xml"/><Relationship Id="rId14"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ags" Target="../tags/tag63.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ags" Target="../tags/tag62.xml"/><Relationship Id="rId2" Type="http://schemas.openxmlformats.org/officeDocument/2006/relationships/slideLayout" Target="../slideLayouts/slideLayout56.xml"/><Relationship Id="rId16" Type="http://schemas.openxmlformats.org/officeDocument/2006/relationships/tags" Target="../tags/tag61.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88.xml"/><Relationship Id="rId13" Type="http://schemas.openxmlformats.org/officeDocument/2006/relationships/slideLayout" Target="../slideLayouts/slideLayout593.xml"/><Relationship Id="rId3" Type="http://schemas.openxmlformats.org/officeDocument/2006/relationships/slideLayout" Target="../slideLayouts/slideLayout583.xml"/><Relationship Id="rId7" Type="http://schemas.openxmlformats.org/officeDocument/2006/relationships/slideLayout" Target="../slideLayouts/slideLayout587.xml"/><Relationship Id="rId12" Type="http://schemas.openxmlformats.org/officeDocument/2006/relationships/slideLayout" Target="../slideLayouts/slideLayout592.xml"/><Relationship Id="rId2" Type="http://schemas.openxmlformats.org/officeDocument/2006/relationships/slideLayout" Target="../slideLayouts/slideLayout582.xml"/><Relationship Id="rId1" Type="http://schemas.openxmlformats.org/officeDocument/2006/relationships/slideLayout" Target="../slideLayouts/slideLayout581.xml"/><Relationship Id="rId6" Type="http://schemas.openxmlformats.org/officeDocument/2006/relationships/slideLayout" Target="../slideLayouts/slideLayout586.xml"/><Relationship Id="rId11" Type="http://schemas.openxmlformats.org/officeDocument/2006/relationships/slideLayout" Target="../slideLayouts/slideLayout591.xml"/><Relationship Id="rId5" Type="http://schemas.openxmlformats.org/officeDocument/2006/relationships/slideLayout" Target="../slideLayouts/slideLayout585.xml"/><Relationship Id="rId10" Type="http://schemas.openxmlformats.org/officeDocument/2006/relationships/slideLayout" Target="../slideLayouts/slideLayout590.xml"/><Relationship Id="rId4" Type="http://schemas.openxmlformats.org/officeDocument/2006/relationships/slideLayout" Target="../slideLayouts/slideLayout584.xml"/><Relationship Id="rId9" Type="http://schemas.openxmlformats.org/officeDocument/2006/relationships/slideLayout" Target="../slideLayouts/slideLayout589.xml"/><Relationship Id="rId14"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01.xml"/><Relationship Id="rId13" Type="http://schemas.openxmlformats.org/officeDocument/2006/relationships/slideLayout" Target="../slideLayouts/slideLayout606.xml"/><Relationship Id="rId3" Type="http://schemas.openxmlformats.org/officeDocument/2006/relationships/slideLayout" Target="../slideLayouts/slideLayout596.xml"/><Relationship Id="rId7" Type="http://schemas.openxmlformats.org/officeDocument/2006/relationships/slideLayout" Target="../slideLayouts/slideLayout600.xml"/><Relationship Id="rId12" Type="http://schemas.openxmlformats.org/officeDocument/2006/relationships/slideLayout" Target="../slideLayouts/slideLayout605.xml"/><Relationship Id="rId2" Type="http://schemas.openxmlformats.org/officeDocument/2006/relationships/slideLayout" Target="../slideLayouts/slideLayout595.xml"/><Relationship Id="rId1" Type="http://schemas.openxmlformats.org/officeDocument/2006/relationships/slideLayout" Target="../slideLayouts/slideLayout594.xml"/><Relationship Id="rId6" Type="http://schemas.openxmlformats.org/officeDocument/2006/relationships/slideLayout" Target="../slideLayouts/slideLayout599.xml"/><Relationship Id="rId11" Type="http://schemas.openxmlformats.org/officeDocument/2006/relationships/slideLayout" Target="../slideLayouts/slideLayout604.xml"/><Relationship Id="rId5" Type="http://schemas.openxmlformats.org/officeDocument/2006/relationships/slideLayout" Target="../slideLayouts/slideLayout598.xml"/><Relationship Id="rId10" Type="http://schemas.openxmlformats.org/officeDocument/2006/relationships/slideLayout" Target="../slideLayouts/slideLayout603.xml"/><Relationship Id="rId4" Type="http://schemas.openxmlformats.org/officeDocument/2006/relationships/slideLayout" Target="../slideLayouts/slideLayout597.xml"/><Relationship Id="rId9" Type="http://schemas.openxmlformats.org/officeDocument/2006/relationships/slideLayout" Target="../slideLayouts/slideLayout602.xml"/><Relationship Id="rId1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openxmlformats.org/officeDocument/2006/relationships/slideLayout" Target="../slideLayouts/slideLayout619.xml"/><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slideLayout" Target="../slideLayouts/slideLayout618.xml"/><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slideLayout" Target="../slideLayouts/slideLayout617.xml"/><Relationship Id="rId5" Type="http://schemas.openxmlformats.org/officeDocument/2006/relationships/slideLayout" Target="../slideLayouts/slideLayout611.xml"/><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27.xml"/><Relationship Id="rId13" Type="http://schemas.openxmlformats.org/officeDocument/2006/relationships/slideLayout" Target="../slideLayouts/slideLayout632.xml"/><Relationship Id="rId3" Type="http://schemas.openxmlformats.org/officeDocument/2006/relationships/slideLayout" Target="../slideLayouts/slideLayout622.xml"/><Relationship Id="rId7" Type="http://schemas.openxmlformats.org/officeDocument/2006/relationships/slideLayout" Target="../slideLayouts/slideLayout626.xml"/><Relationship Id="rId12" Type="http://schemas.openxmlformats.org/officeDocument/2006/relationships/slideLayout" Target="../slideLayouts/slideLayout631.xml"/><Relationship Id="rId2" Type="http://schemas.openxmlformats.org/officeDocument/2006/relationships/slideLayout" Target="../slideLayouts/slideLayout621.xml"/><Relationship Id="rId1" Type="http://schemas.openxmlformats.org/officeDocument/2006/relationships/slideLayout" Target="../slideLayouts/slideLayout620.xml"/><Relationship Id="rId6" Type="http://schemas.openxmlformats.org/officeDocument/2006/relationships/slideLayout" Target="../slideLayouts/slideLayout625.xml"/><Relationship Id="rId11" Type="http://schemas.openxmlformats.org/officeDocument/2006/relationships/slideLayout" Target="../slideLayouts/slideLayout630.xml"/><Relationship Id="rId5" Type="http://schemas.openxmlformats.org/officeDocument/2006/relationships/slideLayout" Target="../slideLayouts/slideLayout624.xml"/><Relationship Id="rId10" Type="http://schemas.openxmlformats.org/officeDocument/2006/relationships/slideLayout" Target="../slideLayouts/slideLayout629.xml"/><Relationship Id="rId4" Type="http://schemas.openxmlformats.org/officeDocument/2006/relationships/slideLayout" Target="../slideLayouts/slideLayout623.xml"/><Relationship Id="rId9" Type="http://schemas.openxmlformats.org/officeDocument/2006/relationships/slideLayout" Target="../slideLayouts/slideLayout628.xml"/><Relationship Id="rId14"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640.xml"/><Relationship Id="rId13" Type="http://schemas.openxmlformats.org/officeDocument/2006/relationships/slideLayout" Target="../slideLayouts/slideLayout645.xml"/><Relationship Id="rId3" Type="http://schemas.openxmlformats.org/officeDocument/2006/relationships/slideLayout" Target="../slideLayouts/slideLayout635.xml"/><Relationship Id="rId7" Type="http://schemas.openxmlformats.org/officeDocument/2006/relationships/slideLayout" Target="../slideLayouts/slideLayout639.xml"/><Relationship Id="rId12" Type="http://schemas.openxmlformats.org/officeDocument/2006/relationships/slideLayout" Target="../slideLayouts/slideLayout644.xml"/><Relationship Id="rId17" Type="http://schemas.openxmlformats.org/officeDocument/2006/relationships/tags" Target="../tags/tag755.xml"/><Relationship Id="rId2" Type="http://schemas.openxmlformats.org/officeDocument/2006/relationships/slideLayout" Target="../slideLayouts/slideLayout634.xml"/><Relationship Id="rId16" Type="http://schemas.openxmlformats.org/officeDocument/2006/relationships/tags" Target="../tags/tag754.xml"/><Relationship Id="rId1" Type="http://schemas.openxmlformats.org/officeDocument/2006/relationships/slideLayout" Target="../slideLayouts/slideLayout633.xml"/><Relationship Id="rId6" Type="http://schemas.openxmlformats.org/officeDocument/2006/relationships/slideLayout" Target="../slideLayouts/slideLayout638.xml"/><Relationship Id="rId11" Type="http://schemas.openxmlformats.org/officeDocument/2006/relationships/slideLayout" Target="../slideLayouts/slideLayout643.xml"/><Relationship Id="rId5" Type="http://schemas.openxmlformats.org/officeDocument/2006/relationships/slideLayout" Target="../slideLayouts/slideLayout637.xml"/><Relationship Id="rId15" Type="http://schemas.openxmlformats.org/officeDocument/2006/relationships/tags" Target="../tags/tag753.xml"/><Relationship Id="rId10" Type="http://schemas.openxmlformats.org/officeDocument/2006/relationships/slideLayout" Target="../slideLayouts/slideLayout642.xml"/><Relationship Id="rId4" Type="http://schemas.openxmlformats.org/officeDocument/2006/relationships/slideLayout" Target="../slideLayouts/slideLayout636.xml"/><Relationship Id="rId9" Type="http://schemas.openxmlformats.org/officeDocument/2006/relationships/slideLayout" Target="../slideLayouts/slideLayout641.xml"/><Relationship Id="rId14"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53.xml"/><Relationship Id="rId13" Type="http://schemas.openxmlformats.org/officeDocument/2006/relationships/slideLayout" Target="../slideLayouts/slideLayout658.xml"/><Relationship Id="rId3" Type="http://schemas.openxmlformats.org/officeDocument/2006/relationships/slideLayout" Target="../slideLayouts/slideLayout648.xml"/><Relationship Id="rId7" Type="http://schemas.openxmlformats.org/officeDocument/2006/relationships/slideLayout" Target="../slideLayouts/slideLayout652.xml"/><Relationship Id="rId12" Type="http://schemas.openxmlformats.org/officeDocument/2006/relationships/slideLayout" Target="../slideLayouts/slideLayout657.xml"/><Relationship Id="rId17" Type="http://schemas.openxmlformats.org/officeDocument/2006/relationships/tags" Target="../tags/tag758.xml"/><Relationship Id="rId2" Type="http://schemas.openxmlformats.org/officeDocument/2006/relationships/slideLayout" Target="../slideLayouts/slideLayout647.xml"/><Relationship Id="rId16" Type="http://schemas.openxmlformats.org/officeDocument/2006/relationships/tags" Target="../tags/tag757.xml"/><Relationship Id="rId1" Type="http://schemas.openxmlformats.org/officeDocument/2006/relationships/slideLayout" Target="../slideLayouts/slideLayout646.xml"/><Relationship Id="rId6" Type="http://schemas.openxmlformats.org/officeDocument/2006/relationships/slideLayout" Target="../slideLayouts/slideLayout651.xml"/><Relationship Id="rId11" Type="http://schemas.openxmlformats.org/officeDocument/2006/relationships/slideLayout" Target="../slideLayouts/slideLayout656.xml"/><Relationship Id="rId5" Type="http://schemas.openxmlformats.org/officeDocument/2006/relationships/slideLayout" Target="../slideLayouts/slideLayout650.xml"/><Relationship Id="rId15" Type="http://schemas.openxmlformats.org/officeDocument/2006/relationships/tags" Target="../tags/tag756.xml"/><Relationship Id="rId10" Type="http://schemas.openxmlformats.org/officeDocument/2006/relationships/slideLayout" Target="../slideLayouts/slideLayout655.xml"/><Relationship Id="rId4" Type="http://schemas.openxmlformats.org/officeDocument/2006/relationships/slideLayout" Target="../slideLayouts/slideLayout649.xml"/><Relationship Id="rId9" Type="http://schemas.openxmlformats.org/officeDocument/2006/relationships/slideLayout" Target="../slideLayouts/slideLayout654.xml"/><Relationship Id="rId14"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66.xml"/><Relationship Id="rId13" Type="http://schemas.openxmlformats.org/officeDocument/2006/relationships/slideLayout" Target="../slideLayouts/slideLayout671.xml"/><Relationship Id="rId3" Type="http://schemas.openxmlformats.org/officeDocument/2006/relationships/slideLayout" Target="../slideLayouts/slideLayout661.xml"/><Relationship Id="rId7" Type="http://schemas.openxmlformats.org/officeDocument/2006/relationships/slideLayout" Target="../slideLayouts/slideLayout665.xml"/><Relationship Id="rId12" Type="http://schemas.openxmlformats.org/officeDocument/2006/relationships/slideLayout" Target="../slideLayouts/slideLayout670.xml"/><Relationship Id="rId2" Type="http://schemas.openxmlformats.org/officeDocument/2006/relationships/slideLayout" Target="../slideLayouts/slideLayout660.xml"/><Relationship Id="rId1" Type="http://schemas.openxmlformats.org/officeDocument/2006/relationships/slideLayout" Target="../slideLayouts/slideLayout659.xml"/><Relationship Id="rId6" Type="http://schemas.openxmlformats.org/officeDocument/2006/relationships/slideLayout" Target="../slideLayouts/slideLayout664.xml"/><Relationship Id="rId11" Type="http://schemas.openxmlformats.org/officeDocument/2006/relationships/slideLayout" Target="../slideLayouts/slideLayout669.xml"/><Relationship Id="rId5" Type="http://schemas.openxmlformats.org/officeDocument/2006/relationships/slideLayout" Target="../slideLayouts/slideLayout663.xml"/><Relationship Id="rId10" Type="http://schemas.openxmlformats.org/officeDocument/2006/relationships/slideLayout" Target="../slideLayouts/slideLayout668.xml"/><Relationship Id="rId4" Type="http://schemas.openxmlformats.org/officeDocument/2006/relationships/slideLayout" Target="../slideLayouts/slideLayout662.xml"/><Relationship Id="rId9" Type="http://schemas.openxmlformats.org/officeDocument/2006/relationships/slideLayout" Target="../slideLayouts/slideLayout667.xml"/><Relationship Id="rId14"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slideLayout" Target="../slideLayouts/slideLayout684.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slideLayout" Target="../slideLayouts/slideLayout683.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 Id="rId14"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92.xml"/><Relationship Id="rId13" Type="http://schemas.openxmlformats.org/officeDocument/2006/relationships/slideLayout" Target="../slideLayouts/slideLayout697.xml"/><Relationship Id="rId3" Type="http://schemas.openxmlformats.org/officeDocument/2006/relationships/slideLayout" Target="../slideLayouts/slideLayout687.xml"/><Relationship Id="rId7" Type="http://schemas.openxmlformats.org/officeDocument/2006/relationships/slideLayout" Target="../slideLayouts/slideLayout691.xml"/><Relationship Id="rId12" Type="http://schemas.openxmlformats.org/officeDocument/2006/relationships/slideLayout" Target="../slideLayouts/slideLayout696.xml"/><Relationship Id="rId17" Type="http://schemas.openxmlformats.org/officeDocument/2006/relationships/tags" Target="../tags/tag761.xml"/><Relationship Id="rId2" Type="http://schemas.openxmlformats.org/officeDocument/2006/relationships/slideLayout" Target="../slideLayouts/slideLayout686.xml"/><Relationship Id="rId16" Type="http://schemas.openxmlformats.org/officeDocument/2006/relationships/tags" Target="../tags/tag760.xml"/><Relationship Id="rId1" Type="http://schemas.openxmlformats.org/officeDocument/2006/relationships/slideLayout" Target="../slideLayouts/slideLayout685.xml"/><Relationship Id="rId6" Type="http://schemas.openxmlformats.org/officeDocument/2006/relationships/slideLayout" Target="../slideLayouts/slideLayout690.xml"/><Relationship Id="rId11" Type="http://schemas.openxmlformats.org/officeDocument/2006/relationships/slideLayout" Target="../slideLayouts/slideLayout695.xml"/><Relationship Id="rId5" Type="http://schemas.openxmlformats.org/officeDocument/2006/relationships/slideLayout" Target="../slideLayouts/slideLayout689.xml"/><Relationship Id="rId15" Type="http://schemas.openxmlformats.org/officeDocument/2006/relationships/tags" Target="../tags/tag759.xml"/><Relationship Id="rId10" Type="http://schemas.openxmlformats.org/officeDocument/2006/relationships/slideLayout" Target="../slideLayouts/slideLayout694.xml"/><Relationship Id="rId4" Type="http://schemas.openxmlformats.org/officeDocument/2006/relationships/slideLayout" Target="../slideLayouts/slideLayout688.xml"/><Relationship Id="rId9" Type="http://schemas.openxmlformats.org/officeDocument/2006/relationships/slideLayout" Target="../slideLayouts/slideLayout693.xml"/><Relationship Id="rId14"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705.xml"/><Relationship Id="rId13" Type="http://schemas.openxmlformats.org/officeDocument/2006/relationships/slideLayout" Target="../slideLayouts/slideLayout710.xml"/><Relationship Id="rId3" Type="http://schemas.openxmlformats.org/officeDocument/2006/relationships/slideLayout" Target="../slideLayouts/slideLayout700.xml"/><Relationship Id="rId7" Type="http://schemas.openxmlformats.org/officeDocument/2006/relationships/slideLayout" Target="../slideLayouts/slideLayout704.xml"/><Relationship Id="rId12" Type="http://schemas.openxmlformats.org/officeDocument/2006/relationships/slideLayout" Target="../slideLayouts/slideLayout709.xml"/><Relationship Id="rId17" Type="http://schemas.openxmlformats.org/officeDocument/2006/relationships/tags" Target="../tags/tag764.xml"/><Relationship Id="rId2" Type="http://schemas.openxmlformats.org/officeDocument/2006/relationships/slideLayout" Target="../slideLayouts/slideLayout699.xml"/><Relationship Id="rId16" Type="http://schemas.openxmlformats.org/officeDocument/2006/relationships/tags" Target="../tags/tag763.xml"/><Relationship Id="rId1" Type="http://schemas.openxmlformats.org/officeDocument/2006/relationships/slideLayout" Target="../slideLayouts/slideLayout698.xml"/><Relationship Id="rId6" Type="http://schemas.openxmlformats.org/officeDocument/2006/relationships/slideLayout" Target="../slideLayouts/slideLayout703.xml"/><Relationship Id="rId11" Type="http://schemas.openxmlformats.org/officeDocument/2006/relationships/slideLayout" Target="../slideLayouts/slideLayout708.xml"/><Relationship Id="rId5" Type="http://schemas.openxmlformats.org/officeDocument/2006/relationships/slideLayout" Target="../slideLayouts/slideLayout702.xml"/><Relationship Id="rId15" Type="http://schemas.openxmlformats.org/officeDocument/2006/relationships/tags" Target="../tags/tag762.xml"/><Relationship Id="rId10" Type="http://schemas.openxmlformats.org/officeDocument/2006/relationships/slideLayout" Target="../slideLayouts/slideLayout707.xml"/><Relationship Id="rId4" Type="http://schemas.openxmlformats.org/officeDocument/2006/relationships/slideLayout" Target="../slideLayouts/slideLayout701.xml"/><Relationship Id="rId9" Type="http://schemas.openxmlformats.org/officeDocument/2006/relationships/slideLayout" Target="../slideLayouts/slideLayout706.xml"/><Relationship Id="rId14"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ags" Target="../tags/tag6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ags" Target="../tags/tag67.xml"/><Relationship Id="rId2" Type="http://schemas.openxmlformats.org/officeDocument/2006/relationships/slideLayout" Target="../slideLayouts/slideLayout70.xml"/><Relationship Id="rId16" Type="http://schemas.openxmlformats.org/officeDocument/2006/relationships/theme" Target="../theme/theme6.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ags" Target="../tags/tag6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718.xml"/><Relationship Id="rId13" Type="http://schemas.openxmlformats.org/officeDocument/2006/relationships/slideLayout" Target="../slideLayouts/slideLayout723.xml"/><Relationship Id="rId3" Type="http://schemas.openxmlformats.org/officeDocument/2006/relationships/slideLayout" Target="../slideLayouts/slideLayout713.xml"/><Relationship Id="rId7" Type="http://schemas.openxmlformats.org/officeDocument/2006/relationships/slideLayout" Target="../slideLayouts/slideLayout717.xml"/><Relationship Id="rId12" Type="http://schemas.openxmlformats.org/officeDocument/2006/relationships/slideLayout" Target="../slideLayouts/slideLayout722.xml"/><Relationship Id="rId2" Type="http://schemas.openxmlformats.org/officeDocument/2006/relationships/slideLayout" Target="../slideLayouts/slideLayout712.xml"/><Relationship Id="rId1" Type="http://schemas.openxmlformats.org/officeDocument/2006/relationships/slideLayout" Target="../slideLayouts/slideLayout711.xml"/><Relationship Id="rId6" Type="http://schemas.openxmlformats.org/officeDocument/2006/relationships/slideLayout" Target="../slideLayouts/slideLayout716.xml"/><Relationship Id="rId11" Type="http://schemas.openxmlformats.org/officeDocument/2006/relationships/slideLayout" Target="../slideLayouts/slideLayout721.xml"/><Relationship Id="rId5" Type="http://schemas.openxmlformats.org/officeDocument/2006/relationships/slideLayout" Target="../slideLayouts/slideLayout715.xml"/><Relationship Id="rId10" Type="http://schemas.openxmlformats.org/officeDocument/2006/relationships/slideLayout" Target="../slideLayouts/slideLayout720.xml"/><Relationship Id="rId4" Type="http://schemas.openxmlformats.org/officeDocument/2006/relationships/slideLayout" Target="../slideLayouts/slideLayout714.xml"/><Relationship Id="rId9" Type="http://schemas.openxmlformats.org/officeDocument/2006/relationships/slideLayout" Target="../slideLayouts/slideLayout719.xml"/><Relationship Id="rId14"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731.xml"/><Relationship Id="rId13" Type="http://schemas.openxmlformats.org/officeDocument/2006/relationships/slideLayout" Target="../slideLayouts/slideLayout736.xml"/><Relationship Id="rId3" Type="http://schemas.openxmlformats.org/officeDocument/2006/relationships/slideLayout" Target="../slideLayouts/slideLayout726.xml"/><Relationship Id="rId7" Type="http://schemas.openxmlformats.org/officeDocument/2006/relationships/slideLayout" Target="../slideLayouts/slideLayout730.xml"/><Relationship Id="rId12" Type="http://schemas.openxmlformats.org/officeDocument/2006/relationships/slideLayout" Target="../slideLayouts/slideLayout735.xml"/><Relationship Id="rId17" Type="http://schemas.openxmlformats.org/officeDocument/2006/relationships/tags" Target="../tags/tag767.xml"/><Relationship Id="rId2" Type="http://schemas.openxmlformats.org/officeDocument/2006/relationships/slideLayout" Target="../slideLayouts/slideLayout725.xml"/><Relationship Id="rId16" Type="http://schemas.openxmlformats.org/officeDocument/2006/relationships/tags" Target="../tags/tag766.xml"/><Relationship Id="rId1" Type="http://schemas.openxmlformats.org/officeDocument/2006/relationships/slideLayout" Target="../slideLayouts/slideLayout724.xml"/><Relationship Id="rId6" Type="http://schemas.openxmlformats.org/officeDocument/2006/relationships/slideLayout" Target="../slideLayouts/slideLayout729.xml"/><Relationship Id="rId11" Type="http://schemas.openxmlformats.org/officeDocument/2006/relationships/slideLayout" Target="../slideLayouts/slideLayout734.xml"/><Relationship Id="rId5" Type="http://schemas.openxmlformats.org/officeDocument/2006/relationships/slideLayout" Target="../slideLayouts/slideLayout728.xml"/><Relationship Id="rId15" Type="http://schemas.openxmlformats.org/officeDocument/2006/relationships/tags" Target="../tags/tag765.xml"/><Relationship Id="rId10" Type="http://schemas.openxmlformats.org/officeDocument/2006/relationships/slideLayout" Target="../slideLayouts/slideLayout733.xml"/><Relationship Id="rId4" Type="http://schemas.openxmlformats.org/officeDocument/2006/relationships/slideLayout" Target="../slideLayouts/slideLayout727.xml"/><Relationship Id="rId9" Type="http://schemas.openxmlformats.org/officeDocument/2006/relationships/slideLayout" Target="../slideLayouts/slideLayout732.xml"/><Relationship Id="rId14"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744.xml"/><Relationship Id="rId13" Type="http://schemas.openxmlformats.org/officeDocument/2006/relationships/slideLayout" Target="../slideLayouts/slideLayout749.xml"/><Relationship Id="rId3" Type="http://schemas.openxmlformats.org/officeDocument/2006/relationships/slideLayout" Target="../slideLayouts/slideLayout739.xml"/><Relationship Id="rId7" Type="http://schemas.openxmlformats.org/officeDocument/2006/relationships/slideLayout" Target="../slideLayouts/slideLayout743.xml"/><Relationship Id="rId12" Type="http://schemas.openxmlformats.org/officeDocument/2006/relationships/slideLayout" Target="../slideLayouts/slideLayout748.xml"/><Relationship Id="rId2" Type="http://schemas.openxmlformats.org/officeDocument/2006/relationships/slideLayout" Target="../slideLayouts/slideLayout738.xml"/><Relationship Id="rId1" Type="http://schemas.openxmlformats.org/officeDocument/2006/relationships/slideLayout" Target="../slideLayouts/slideLayout737.xml"/><Relationship Id="rId6" Type="http://schemas.openxmlformats.org/officeDocument/2006/relationships/slideLayout" Target="../slideLayouts/slideLayout742.xml"/><Relationship Id="rId11" Type="http://schemas.openxmlformats.org/officeDocument/2006/relationships/slideLayout" Target="../slideLayouts/slideLayout747.xml"/><Relationship Id="rId5" Type="http://schemas.openxmlformats.org/officeDocument/2006/relationships/slideLayout" Target="../slideLayouts/slideLayout741.xml"/><Relationship Id="rId10" Type="http://schemas.openxmlformats.org/officeDocument/2006/relationships/slideLayout" Target="../slideLayouts/slideLayout746.xml"/><Relationship Id="rId4" Type="http://schemas.openxmlformats.org/officeDocument/2006/relationships/slideLayout" Target="../slideLayouts/slideLayout740.xml"/><Relationship Id="rId9" Type="http://schemas.openxmlformats.org/officeDocument/2006/relationships/slideLayout" Target="../slideLayouts/slideLayout745.xml"/><Relationship Id="rId14"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757.xml"/><Relationship Id="rId13" Type="http://schemas.openxmlformats.org/officeDocument/2006/relationships/slideLayout" Target="../slideLayouts/slideLayout762.xml"/><Relationship Id="rId3" Type="http://schemas.openxmlformats.org/officeDocument/2006/relationships/slideLayout" Target="../slideLayouts/slideLayout752.xml"/><Relationship Id="rId7" Type="http://schemas.openxmlformats.org/officeDocument/2006/relationships/slideLayout" Target="../slideLayouts/slideLayout756.xml"/><Relationship Id="rId12" Type="http://schemas.openxmlformats.org/officeDocument/2006/relationships/slideLayout" Target="../slideLayouts/slideLayout761.xml"/><Relationship Id="rId2" Type="http://schemas.openxmlformats.org/officeDocument/2006/relationships/slideLayout" Target="../slideLayouts/slideLayout751.xml"/><Relationship Id="rId16" Type="http://schemas.openxmlformats.org/officeDocument/2006/relationships/theme" Target="../theme/theme63.xml"/><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5" Type="http://schemas.openxmlformats.org/officeDocument/2006/relationships/slideLayout" Target="../slideLayouts/slideLayout754.xml"/><Relationship Id="rId15" Type="http://schemas.openxmlformats.org/officeDocument/2006/relationships/slideLayout" Target="../slideLayouts/slideLayout764.xml"/><Relationship Id="rId10" Type="http://schemas.openxmlformats.org/officeDocument/2006/relationships/slideLayout" Target="../slideLayouts/slideLayout759.xml"/><Relationship Id="rId4" Type="http://schemas.openxmlformats.org/officeDocument/2006/relationships/slideLayout" Target="../slideLayouts/slideLayout753.xml"/><Relationship Id="rId9" Type="http://schemas.openxmlformats.org/officeDocument/2006/relationships/slideLayout" Target="../slideLayouts/slideLayout758.xml"/><Relationship Id="rId14" Type="http://schemas.openxmlformats.org/officeDocument/2006/relationships/slideLayout" Target="../slideLayouts/slideLayout763.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72.xml"/><Relationship Id="rId13" Type="http://schemas.openxmlformats.org/officeDocument/2006/relationships/slideLayout" Target="../slideLayouts/slideLayout777.xml"/><Relationship Id="rId3" Type="http://schemas.openxmlformats.org/officeDocument/2006/relationships/slideLayout" Target="../slideLayouts/slideLayout767.xml"/><Relationship Id="rId7" Type="http://schemas.openxmlformats.org/officeDocument/2006/relationships/slideLayout" Target="../slideLayouts/slideLayout771.xml"/><Relationship Id="rId12" Type="http://schemas.openxmlformats.org/officeDocument/2006/relationships/slideLayout" Target="../slideLayouts/slideLayout776.xml"/><Relationship Id="rId17" Type="http://schemas.openxmlformats.org/officeDocument/2006/relationships/tags" Target="../tags/tag770.xml"/><Relationship Id="rId2" Type="http://schemas.openxmlformats.org/officeDocument/2006/relationships/slideLayout" Target="../slideLayouts/slideLayout766.xml"/><Relationship Id="rId16" Type="http://schemas.openxmlformats.org/officeDocument/2006/relationships/tags" Target="../tags/tag769.xml"/><Relationship Id="rId1" Type="http://schemas.openxmlformats.org/officeDocument/2006/relationships/slideLayout" Target="../slideLayouts/slideLayout765.xml"/><Relationship Id="rId6" Type="http://schemas.openxmlformats.org/officeDocument/2006/relationships/slideLayout" Target="../slideLayouts/slideLayout770.xml"/><Relationship Id="rId11" Type="http://schemas.openxmlformats.org/officeDocument/2006/relationships/slideLayout" Target="../slideLayouts/slideLayout775.xml"/><Relationship Id="rId5" Type="http://schemas.openxmlformats.org/officeDocument/2006/relationships/slideLayout" Target="../slideLayouts/slideLayout769.xml"/><Relationship Id="rId15" Type="http://schemas.openxmlformats.org/officeDocument/2006/relationships/tags" Target="../tags/tag768.xml"/><Relationship Id="rId10" Type="http://schemas.openxmlformats.org/officeDocument/2006/relationships/slideLayout" Target="../slideLayouts/slideLayout774.xml"/><Relationship Id="rId4" Type="http://schemas.openxmlformats.org/officeDocument/2006/relationships/slideLayout" Target="../slideLayouts/slideLayout768.xml"/><Relationship Id="rId9" Type="http://schemas.openxmlformats.org/officeDocument/2006/relationships/slideLayout" Target="../slideLayouts/slideLayout773.xml"/><Relationship Id="rId14"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85.xml"/><Relationship Id="rId13" Type="http://schemas.openxmlformats.org/officeDocument/2006/relationships/slideLayout" Target="../slideLayouts/slideLayout790.xml"/><Relationship Id="rId3" Type="http://schemas.openxmlformats.org/officeDocument/2006/relationships/slideLayout" Target="../slideLayouts/slideLayout780.xml"/><Relationship Id="rId7" Type="http://schemas.openxmlformats.org/officeDocument/2006/relationships/slideLayout" Target="../slideLayouts/slideLayout784.xml"/><Relationship Id="rId12" Type="http://schemas.openxmlformats.org/officeDocument/2006/relationships/slideLayout" Target="../slideLayouts/slideLayout789.xml"/><Relationship Id="rId2" Type="http://schemas.openxmlformats.org/officeDocument/2006/relationships/slideLayout" Target="../slideLayouts/slideLayout779.xml"/><Relationship Id="rId1" Type="http://schemas.openxmlformats.org/officeDocument/2006/relationships/slideLayout" Target="../slideLayouts/slideLayout778.xml"/><Relationship Id="rId6" Type="http://schemas.openxmlformats.org/officeDocument/2006/relationships/slideLayout" Target="../slideLayouts/slideLayout783.xml"/><Relationship Id="rId11" Type="http://schemas.openxmlformats.org/officeDocument/2006/relationships/slideLayout" Target="../slideLayouts/slideLayout788.xml"/><Relationship Id="rId5" Type="http://schemas.openxmlformats.org/officeDocument/2006/relationships/slideLayout" Target="../slideLayouts/slideLayout782.xml"/><Relationship Id="rId10" Type="http://schemas.openxmlformats.org/officeDocument/2006/relationships/slideLayout" Target="../slideLayouts/slideLayout787.xml"/><Relationship Id="rId4" Type="http://schemas.openxmlformats.org/officeDocument/2006/relationships/slideLayout" Target="../slideLayouts/slideLayout781.xml"/><Relationship Id="rId9" Type="http://schemas.openxmlformats.org/officeDocument/2006/relationships/slideLayout" Target="../slideLayouts/slideLayout786.xml"/><Relationship Id="rId14"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98.xml"/><Relationship Id="rId13" Type="http://schemas.openxmlformats.org/officeDocument/2006/relationships/slideLayout" Target="../slideLayouts/slideLayout803.xml"/><Relationship Id="rId3" Type="http://schemas.openxmlformats.org/officeDocument/2006/relationships/slideLayout" Target="../slideLayouts/slideLayout793.xml"/><Relationship Id="rId7" Type="http://schemas.openxmlformats.org/officeDocument/2006/relationships/slideLayout" Target="../slideLayouts/slideLayout797.xml"/><Relationship Id="rId12" Type="http://schemas.openxmlformats.org/officeDocument/2006/relationships/slideLayout" Target="../slideLayouts/slideLayout802.xml"/><Relationship Id="rId17" Type="http://schemas.openxmlformats.org/officeDocument/2006/relationships/tags" Target="../tags/tag773.xml"/><Relationship Id="rId2" Type="http://schemas.openxmlformats.org/officeDocument/2006/relationships/slideLayout" Target="../slideLayouts/slideLayout792.xml"/><Relationship Id="rId16" Type="http://schemas.openxmlformats.org/officeDocument/2006/relationships/tags" Target="../tags/tag772.xml"/><Relationship Id="rId1" Type="http://schemas.openxmlformats.org/officeDocument/2006/relationships/slideLayout" Target="../slideLayouts/slideLayout791.xml"/><Relationship Id="rId6" Type="http://schemas.openxmlformats.org/officeDocument/2006/relationships/slideLayout" Target="../slideLayouts/slideLayout796.xml"/><Relationship Id="rId11" Type="http://schemas.openxmlformats.org/officeDocument/2006/relationships/slideLayout" Target="../slideLayouts/slideLayout801.xml"/><Relationship Id="rId5" Type="http://schemas.openxmlformats.org/officeDocument/2006/relationships/slideLayout" Target="../slideLayouts/slideLayout795.xml"/><Relationship Id="rId15" Type="http://schemas.openxmlformats.org/officeDocument/2006/relationships/tags" Target="../tags/tag771.xml"/><Relationship Id="rId10" Type="http://schemas.openxmlformats.org/officeDocument/2006/relationships/slideLayout" Target="../slideLayouts/slideLayout800.xml"/><Relationship Id="rId4" Type="http://schemas.openxmlformats.org/officeDocument/2006/relationships/slideLayout" Target="../slideLayouts/slideLayout794.xml"/><Relationship Id="rId9" Type="http://schemas.openxmlformats.org/officeDocument/2006/relationships/slideLayout" Target="../slideLayouts/slideLayout799.xml"/><Relationship Id="rId14"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811.xml"/><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67.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slideLayout" Target="../slideLayouts/slideLayout827.xml"/><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slideLayout" Target="../slideLayouts/slideLayout826.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 Id="rId14"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835.xml"/><Relationship Id="rId13" Type="http://schemas.openxmlformats.org/officeDocument/2006/relationships/slideLayout" Target="../slideLayouts/slideLayout840.xml"/><Relationship Id="rId3" Type="http://schemas.openxmlformats.org/officeDocument/2006/relationships/slideLayout" Target="../slideLayouts/slideLayout830.xml"/><Relationship Id="rId7" Type="http://schemas.openxmlformats.org/officeDocument/2006/relationships/slideLayout" Target="../slideLayouts/slideLayout834.xml"/><Relationship Id="rId12" Type="http://schemas.openxmlformats.org/officeDocument/2006/relationships/slideLayout" Target="../slideLayouts/slideLayout839.xml"/><Relationship Id="rId2" Type="http://schemas.openxmlformats.org/officeDocument/2006/relationships/slideLayout" Target="../slideLayouts/slideLayout829.xml"/><Relationship Id="rId1" Type="http://schemas.openxmlformats.org/officeDocument/2006/relationships/slideLayout" Target="../slideLayouts/slideLayout828.xml"/><Relationship Id="rId6" Type="http://schemas.openxmlformats.org/officeDocument/2006/relationships/slideLayout" Target="../slideLayouts/slideLayout833.xml"/><Relationship Id="rId11" Type="http://schemas.openxmlformats.org/officeDocument/2006/relationships/slideLayout" Target="../slideLayouts/slideLayout838.xml"/><Relationship Id="rId5" Type="http://schemas.openxmlformats.org/officeDocument/2006/relationships/slideLayout" Target="../slideLayouts/slideLayout832.xml"/><Relationship Id="rId10" Type="http://schemas.openxmlformats.org/officeDocument/2006/relationships/slideLayout" Target="../slideLayouts/slideLayout837.xml"/><Relationship Id="rId4" Type="http://schemas.openxmlformats.org/officeDocument/2006/relationships/slideLayout" Target="../slideLayouts/slideLayout831.xml"/><Relationship Id="rId9" Type="http://schemas.openxmlformats.org/officeDocument/2006/relationships/slideLayout" Target="../slideLayouts/slideLayout836.xml"/><Relationship Id="rId14"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ags" Target="../tags/tag78.xml"/><Relationship Id="rId2" Type="http://schemas.openxmlformats.org/officeDocument/2006/relationships/slideLayout" Target="../slideLayouts/slideLayout85.xml"/><Relationship Id="rId16" Type="http://schemas.openxmlformats.org/officeDocument/2006/relationships/tags" Target="../tags/tag77.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76.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slideLayout" Target="../slideLayouts/slideLayout853.xml"/><Relationship Id="rId3" Type="http://schemas.openxmlformats.org/officeDocument/2006/relationships/slideLayout" Target="../slideLayouts/slideLayout843.xml"/><Relationship Id="rId7" Type="http://schemas.openxmlformats.org/officeDocument/2006/relationships/slideLayout" Target="../slideLayouts/slideLayout847.xml"/><Relationship Id="rId12" Type="http://schemas.openxmlformats.org/officeDocument/2006/relationships/slideLayout" Target="../slideLayouts/slideLayout852.xml"/><Relationship Id="rId2" Type="http://schemas.openxmlformats.org/officeDocument/2006/relationships/slideLayout" Target="../slideLayouts/slideLayout842.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5" Type="http://schemas.openxmlformats.org/officeDocument/2006/relationships/slideLayout" Target="../slideLayouts/slideLayout84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 Id="rId14"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861.xml"/><Relationship Id="rId13" Type="http://schemas.openxmlformats.org/officeDocument/2006/relationships/slideLayout" Target="../slideLayouts/slideLayout866.xml"/><Relationship Id="rId3" Type="http://schemas.openxmlformats.org/officeDocument/2006/relationships/slideLayout" Target="../slideLayouts/slideLayout856.xml"/><Relationship Id="rId7" Type="http://schemas.openxmlformats.org/officeDocument/2006/relationships/slideLayout" Target="../slideLayouts/slideLayout860.xml"/><Relationship Id="rId12" Type="http://schemas.openxmlformats.org/officeDocument/2006/relationships/slideLayout" Target="../slideLayouts/slideLayout865.xml"/><Relationship Id="rId2" Type="http://schemas.openxmlformats.org/officeDocument/2006/relationships/slideLayout" Target="../slideLayouts/slideLayout855.xml"/><Relationship Id="rId1" Type="http://schemas.openxmlformats.org/officeDocument/2006/relationships/slideLayout" Target="../slideLayouts/slideLayout854.xml"/><Relationship Id="rId6" Type="http://schemas.openxmlformats.org/officeDocument/2006/relationships/slideLayout" Target="../slideLayouts/slideLayout859.xml"/><Relationship Id="rId11" Type="http://schemas.openxmlformats.org/officeDocument/2006/relationships/slideLayout" Target="../slideLayouts/slideLayout864.xml"/><Relationship Id="rId5" Type="http://schemas.openxmlformats.org/officeDocument/2006/relationships/slideLayout" Target="../slideLayouts/slideLayout858.xml"/><Relationship Id="rId10" Type="http://schemas.openxmlformats.org/officeDocument/2006/relationships/slideLayout" Target="../slideLayouts/slideLayout863.xml"/><Relationship Id="rId4" Type="http://schemas.openxmlformats.org/officeDocument/2006/relationships/slideLayout" Target="../slideLayouts/slideLayout857.xml"/><Relationship Id="rId9" Type="http://schemas.openxmlformats.org/officeDocument/2006/relationships/slideLayout" Target="../slideLayouts/slideLayout862.xml"/><Relationship Id="rId14"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874.xml"/><Relationship Id="rId13" Type="http://schemas.openxmlformats.org/officeDocument/2006/relationships/slideLayout" Target="../slideLayouts/slideLayout879.xml"/><Relationship Id="rId3" Type="http://schemas.openxmlformats.org/officeDocument/2006/relationships/slideLayout" Target="../slideLayouts/slideLayout869.xml"/><Relationship Id="rId7" Type="http://schemas.openxmlformats.org/officeDocument/2006/relationships/slideLayout" Target="../slideLayouts/slideLayout873.xml"/><Relationship Id="rId12" Type="http://schemas.openxmlformats.org/officeDocument/2006/relationships/slideLayout" Target="../slideLayouts/slideLayout878.xml"/><Relationship Id="rId2" Type="http://schemas.openxmlformats.org/officeDocument/2006/relationships/slideLayout" Target="../slideLayouts/slideLayout868.xml"/><Relationship Id="rId1" Type="http://schemas.openxmlformats.org/officeDocument/2006/relationships/slideLayout" Target="../slideLayouts/slideLayout867.xml"/><Relationship Id="rId6" Type="http://schemas.openxmlformats.org/officeDocument/2006/relationships/slideLayout" Target="../slideLayouts/slideLayout872.xml"/><Relationship Id="rId11" Type="http://schemas.openxmlformats.org/officeDocument/2006/relationships/slideLayout" Target="../slideLayouts/slideLayout877.xml"/><Relationship Id="rId5" Type="http://schemas.openxmlformats.org/officeDocument/2006/relationships/slideLayout" Target="../slideLayouts/slideLayout871.xml"/><Relationship Id="rId10" Type="http://schemas.openxmlformats.org/officeDocument/2006/relationships/slideLayout" Target="../slideLayouts/slideLayout876.xml"/><Relationship Id="rId4" Type="http://schemas.openxmlformats.org/officeDocument/2006/relationships/slideLayout" Target="../slideLayouts/slideLayout870.xml"/><Relationship Id="rId9" Type="http://schemas.openxmlformats.org/officeDocument/2006/relationships/slideLayout" Target="../slideLayouts/slideLayout875.xml"/><Relationship Id="rId14"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87.xml"/><Relationship Id="rId13" Type="http://schemas.openxmlformats.org/officeDocument/2006/relationships/slideLayout" Target="../slideLayouts/slideLayout892.xml"/><Relationship Id="rId3" Type="http://schemas.openxmlformats.org/officeDocument/2006/relationships/slideLayout" Target="../slideLayouts/slideLayout882.xml"/><Relationship Id="rId7" Type="http://schemas.openxmlformats.org/officeDocument/2006/relationships/slideLayout" Target="../slideLayouts/slideLayout886.xml"/><Relationship Id="rId12" Type="http://schemas.openxmlformats.org/officeDocument/2006/relationships/slideLayout" Target="../slideLayouts/slideLayout891.xml"/><Relationship Id="rId2" Type="http://schemas.openxmlformats.org/officeDocument/2006/relationships/slideLayout" Target="../slideLayouts/slideLayout881.xml"/><Relationship Id="rId1" Type="http://schemas.openxmlformats.org/officeDocument/2006/relationships/slideLayout" Target="../slideLayouts/slideLayout880.xml"/><Relationship Id="rId6" Type="http://schemas.openxmlformats.org/officeDocument/2006/relationships/slideLayout" Target="../slideLayouts/slideLayout885.xml"/><Relationship Id="rId11" Type="http://schemas.openxmlformats.org/officeDocument/2006/relationships/slideLayout" Target="../slideLayouts/slideLayout890.xml"/><Relationship Id="rId5" Type="http://schemas.openxmlformats.org/officeDocument/2006/relationships/slideLayout" Target="../slideLayouts/slideLayout884.xml"/><Relationship Id="rId10" Type="http://schemas.openxmlformats.org/officeDocument/2006/relationships/slideLayout" Target="../slideLayouts/slideLayout889.xml"/><Relationship Id="rId4" Type="http://schemas.openxmlformats.org/officeDocument/2006/relationships/slideLayout" Target="../slideLayouts/slideLayout883.xml"/><Relationship Id="rId9" Type="http://schemas.openxmlformats.org/officeDocument/2006/relationships/slideLayout" Target="../slideLayouts/slideLayout888.xml"/><Relationship Id="rId14"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900.xml"/><Relationship Id="rId13" Type="http://schemas.openxmlformats.org/officeDocument/2006/relationships/slideLayout" Target="../slideLayouts/slideLayout905.xml"/><Relationship Id="rId3" Type="http://schemas.openxmlformats.org/officeDocument/2006/relationships/slideLayout" Target="../slideLayouts/slideLayout895.xml"/><Relationship Id="rId7" Type="http://schemas.openxmlformats.org/officeDocument/2006/relationships/slideLayout" Target="../slideLayouts/slideLayout899.xml"/><Relationship Id="rId12" Type="http://schemas.openxmlformats.org/officeDocument/2006/relationships/slideLayout" Target="../slideLayouts/slideLayout904.xml"/><Relationship Id="rId2" Type="http://schemas.openxmlformats.org/officeDocument/2006/relationships/slideLayout" Target="../slideLayouts/slideLayout894.xml"/><Relationship Id="rId1" Type="http://schemas.openxmlformats.org/officeDocument/2006/relationships/slideLayout" Target="../slideLayouts/slideLayout893.xml"/><Relationship Id="rId6" Type="http://schemas.openxmlformats.org/officeDocument/2006/relationships/slideLayout" Target="../slideLayouts/slideLayout898.xml"/><Relationship Id="rId11" Type="http://schemas.openxmlformats.org/officeDocument/2006/relationships/slideLayout" Target="../slideLayouts/slideLayout903.xml"/><Relationship Id="rId5" Type="http://schemas.openxmlformats.org/officeDocument/2006/relationships/slideLayout" Target="../slideLayouts/slideLayout897.xml"/><Relationship Id="rId10" Type="http://schemas.openxmlformats.org/officeDocument/2006/relationships/slideLayout" Target="../slideLayouts/slideLayout902.xml"/><Relationship Id="rId4" Type="http://schemas.openxmlformats.org/officeDocument/2006/relationships/slideLayout" Target="../slideLayouts/slideLayout896.xml"/><Relationship Id="rId9" Type="http://schemas.openxmlformats.org/officeDocument/2006/relationships/slideLayout" Target="../slideLayouts/slideLayout901.xml"/><Relationship Id="rId14"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913.xml"/><Relationship Id="rId3" Type="http://schemas.openxmlformats.org/officeDocument/2006/relationships/slideLayout" Target="../slideLayouts/slideLayout908.xml"/><Relationship Id="rId7" Type="http://schemas.openxmlformats.org/officeDocument/2006/relationships/slideLayout" Target="../slideLayouts/slideLayout912.xml"/><Relationship Id="rId12" Type="http://schemas.openxmlformats.org/officeDocument/2006/relationships/theme" Target="../theme/theme75.xml"/><Relationship Id="rId2" Type="http://schemas.openxmlformats.org/officeDocument/2006/relationships/slideLayout" Target="../slideLayouts/slideLayout907.xml"/><Relationship Id="rId1" Type="http://schemas.openxmlformats.org/officeDocument/2006/relationships/slideLayout" Target="../slideLayouts/slideLayout906.xml"/><Relationship Id="rId6" Type="http://schemas.openxmlformats.org/officeDocument/2006/relationships/slideLayout" Target="../slideLayouts/slideLayout911.xml"/><Relationship Id="rId11" Type="http://schemas.openxmlformats.org/officeDocument/2006/relationships/slideLayout" Target="../slideLayouts/slideLayout916.xml"/><Relationship Id="rId5" Type="http://schemas.openxmlformats.org/officeDocument/2006/relationships/slideLayout" Target="../slideLayouts/slideLayout910.xml"/><Relationship Id="rId10" Type="http://schemas.openxmlformats.org/officeDocument/2006/relationships/slideLayout" Target="../slideLayouts/slideLayout915.xml"/><Relationship Id="rId4" Type="http://schemas.openxmlformats.org/officeDocument/2006/relationships/slideLayout" Target="../slideLayouts/slideLayout909.xml"/><Relationship Id="rId9" Type="http://schemas.openxmlformats.org/officeDocument/2006/relationships/slideLayout" Target="../slideLayouts/slideLayout914.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924.xml"/><Relationship Id="rId13" Type="http://schemas.openxmlformats.org/officeDocument/2006/relationships/slideLayout" Target="../slideLayouts/slideLayout929.xml"/><Relationship Id="rId3" Type="http://schemas.openxmlformats.org/officeDocument/2006/relationships/slideLayout" Target="../slideLayouts/slideLayout919.xml"/><Relationship Id="rId7" Type="http://schemas.openxmlformats.org/officeDocument/2006/relationships/slideLayout" Target="../slideLayouts/slideLayout923.xml"/><Relationship Id="rId12" Type="http://schemas.openxmlformats.org/officeDocument/2006/relationships/slideLayout" Target="../slideLayouts/slideLayout928.xml"/><Relationship Id="rId17" Type="http://schemas.openxmlformats.org/officeDocument/2006/relationships/tags" Target="../tags/tag776.xml"/><Relationship Id="rId2" Type="http://schemas.openxmlformats.org/officeDocument/2006/relationships/slideLayout" Target="../slideLayouts/slideLayout918.xml"/><Relationship Id="rId16" Type="http://schemas.openxmlformats.org/officeDocument/2006/relationships/tags" Target="../tags/tag775.xml"/><Relationship Id="rId1" Type="http://schemas.openxmlformats.org/officeDocument/2006/relationships/slideLayout" Target="../slideLayouts/slideLayout917.xml"/><Relationship Id="rId6" Type="http://schemas.openxmlformats.org/officeDocument/2006/relationships/slideLayout" Target="../slideLayouts/slideLayout922.xml"/><Relationship Id="rId11" Type="http://schemas.openxmlformats.org/officeDocument/2006/relationships/slideLayout" Target="../slideLayouts/slideLayout927.xml"/><Relationship Id="rId5" Type="http://schemas.openxmlformats.org/officeDocument/2006/relationships/slideLayout" Target="../slideLayouts/slideLayout921.xml"/><Relationship Id="rId15" Type="http://schemas.openxmlformats.org/officeDocument/2006/relationships/tags" Target="../tags/tag774.xml"/><Relationship Id="rId10" Type="http://schemas.openxmlformats.org/officeDocument/2006/relationships/slideLayout" Target="../slideLayouts/slideLayout926.xml"/><Relationship Id="rId4" Type="http://schemas.openxmlformats.org/officeDocument/2006/relationships/slideLayout" Target="../slideLayouts/slideLayout920.xml"/><Relationship Id="rId9" Type="http://schemas.openxmlformats.org/officeDocument/2006/relationships/slideLayout" Target="../slideLayouts/slideLayout925.xml"/><Relationship Id="rId14"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937.xml"/><Relationship Id="rId13" Type="http://schemas.openxmlformats.org/officeDocument/2006/relationships/slideLayout" Target="../slideLayouts/slideLayout942.xml"/><Relationship Id="rId3" Type="http://schemas.openxmlformats.org/officeDocument/2006/relationships/slideLayout" Target="../slideLayouts/slideLayout932.xml"/><Relationship Id="rId7" Type="http://schemas.openxmlformats.org/officeDocument/2006/relationships/slideLayout" Target="../slideLayouts/slideLayout936.xml"/><Relationship Id="rId12" Type="http://schemas.openxmlformats.org/officeDocument/2006/relationships/slideLayout" Target="../slideLayouts/slideLayout941.xml"/><Relationship Id="rId2" Type="http://schemas.openxmlformats.org/officeDocument/2006/relationships/slideLayout" Target="../slideLayouts/slideLayout931.xml"/><Relationship Id="rId1" Type="http://schemas.openxmlformats.org/officeDocument/2006/relationships/slideLayout" Target="../slideLayouts/slideLayout930.xml"/><Relationship Id="rId6" Type="http://schemas.openxmlformats.org/officeDocument/2006/relationships/slideLayout" Target="../slideLayouts/slideLayout935.xml"/><Relationship Id="rId11" Type="http://schemas.openxmlformats.org/officeDocument/2006/relationships/slideLayout" Target="../slideLayouts/slideLayout940.xml"/><Relationship Id="rId5" Type="http://schemas.openxmlformats.org/officeDocument/2006/relationships/slideLayout" Target="../slideLayouts/slideLayout934.xml"/><Relationship Id="rId10" Type="http://schemas.openxmlformats.org/officeDocument/2006/relationships/slideLayout" Target="../slideLayouts/slideLayout939.xml"/><Relationship Id="rId4" Type="http://schemas.openxmlformats.org/officeDocument/2006/relationships/slideLayout" Target="../slideLayouts/slideLayout933.xml"/><Relationship Id="rId9" Type="http://schemas.openxmlformats.org/officeDocument/2006/relationships/slideLayout" Target="../slideLayouts/slideLayout938.xml"/><Relationship Id="rId14"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950.xml"/><Relationship Id="rId3" Type="http://schemas.openxmlformats.org/officeDocument/2006/relationships/slideLayout" Target="../slideLayouts/slideLayout945.xml"/><Relationship Id="rId7" Type="http://schemas.openxmlformats.org/officeDocument/2006/relationships/slideLayout" Target="../slideLayouts/slideLayout949.xml"/><Relationship Id="rId12" Type="http://schemas.openxmlformats.org/officeDocument/2006/relationships/theme" Target="../theme/theme78.xml"/><Relationship Id="rId2" Type="http://schemas.openxmlformats.org/officeDocument/2006/relationships/slideLayout" Target="../slideLayouts/slideLayout944.xml"/><Relationship Id="rId1" Type="http://schemas.openxmlformats.org/officeDocument/2006/relationships/slideLayout" Target="../slideLayouts/slideLayout943.xml"/><Relationship Id="rId6" Type="http://schemas.openxmlformats.org/officeDocument/2006/relationships/slideLayout" Target="../slideLayouts/slideLayout948.xml"/><Relationship Id="rId11" Type="http://schemas.openxmlformats.org/officeDocument/2006/relationships/slideLayout" Target="../slideLayouts/slideLayout953.xml"/><Relationship Id="rId5" Type="http://schemas.openxmlformats.org/officeDocument/2006/relationships/slideLayout" Target="../slideLayouts/slideLayout947.xml"/><Relationship Id="rId10" Type="http://schemas.openxmlformats.org/officeDocument/2006/relationships/slideLayout" Target="../slideLayouts/slideLayout952.xml"/><Relationship Id="rId4" Type="http://schemas.openxmlformats.org/officeDocument/2006/relationships/slideLayout" Target="../slideLayouts/slideLayout946.xml"/><Relationship Id="rId9" Type="http://schemas.openxmlformats.org/officeDocument/2006/relationships/slideLayout" Target="../slideLayouts/slideLayout951.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961.xml"/><Relationship Id="rId13" Type="http://schemas.openxmlformats.org/officeDocument/2006/relationships/slideLayout" Target="../slideLayouts/slideLayout966.xml"/><Relationship Id="rId3" Type="http://schemas.openxmlformats.org/officeDocument/2006/relationships/slideLayout" Target="../slideLayouts/slideLayout956.xml"/><Relationship Id="rId7" Type="http://schemas.openxmlformats.org/officeDocument/2006/relationships/slideLayout" Target="../slideLayouts/slideLayout960.xml"/><Relationship Id="rId12" Type="http://schemas.openxmlformats.org/officeDocument/2006/relationships/slideLayout" Target="../slideLayouts/slideLayout965.xml"/><Relationship Id="rId2" Type="http://schemas.openxmlformats.org/officeDocument/2006/relationships/slideLayout" Target="../slideLayouts/slideLayout955.xml"/><Relationship Id="rId1" Type="http://schemas.openxmlformats.org/officeDocument/2006/relationships/slideLayout" Target="../slideLayouts/slideLayout954.xml"/><Relationship Id="rId6" Type="http://schemas.openxmlformats.org/officeDocument/2006/relationships/slideLayout" Target="../slideLayouts/slideLayout959.xml"/><Relationship Id="rId11" Type="http://schemas.openxmlformats.org/officeDocument/2006/relationships/slideLayout" Target="../slideLayouts/slideLayout964.xml"/><Relationship Id="rId5" Type="http://schemas.openxmlformats.org/officeDocument/2006/relationships/slideLayout" Target="../slideLayouts/slideLayout958.xml"/><Relationship Id="rId10" Type="http://schemas.openxmlformats.org/officeDocument/2006/relationships/slideLayout" Target="../slideLayouts/slideLayout963.xml"/><Relationship Id="rId4" Type="http://schemas.openxmlformats.org/officeDocument/2006/relationships/slideLayout" Target="../slideLayouts/slideLayout957.xml"/><Relationship Id="rId9" Type="http://schemas.openxmlformats.org/officeDocument/2006/relationships/slideLayout" Target="../slideLayouts/slideLayout962.xml"/><Relationship Id="rId14"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ags" Target="../tags/tag81.xml"/><Relationship Id="rId2" Type="http://schemas.openxmlformats.org/officeDocument/2006/relationships/slideLayout" Target="../slideLayouts/slideLayout98.xml"/><Relationship Id="rId16" Type="http://schemas.openxmlformats.org/officeDocument/2006/relationships/tags" Target="../tags/tag80.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ags" Target="../tags/tag79.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974.xml"/><Relationship Id="rId13" Type="http://schemas.openxmlformats.org/officeDocument/2006/relationships/slideLayout" Target="../slideLayouts/slideLayout979.xml"/><Relationship Id="rId3" Type="http://schemas.openxmlformats.org/officeDocument/2006/relationships/slideLayout" Target="../slideLayouts/slideLayout969.xml"/><Relationship Id="rId7" Type="http://schemas.openxmlformats.org/officeDocument/2006/relationships/slideLayout" Target="../slideLayouts/slideLayout973.xml"/><Relationship Id="rId12" Type="http://schemas.openxmlformats.org/officeDocument/2006/relationships/slideLayout" Target="../slideLayouts/slideLayout978.xml"/><Relationship Id="rId17" Type="http://schemas.openxmlformats.org/officeDocument/2006/relationships/tags" Target="../tags/tag779.xml"/><Relationship Id="rId2" Type="http://schemas.openxmlformats.org/officeDocument/2006/relationships/slideLayout" Target="../slideLayouts/slideLayout968.xml"/><Relationship Id="rId16" Type="http://schemas.openxmlformats.org/officeDocument/2006/relationships/tags" Target="../tags/tag778.xml"/><Relationship Id="rId1" Type="http://schemas.openxmlformats.org/officeDocument/2006/relationships/slideLayout" Target="../slideLayouts/slideLayout967.xml"/><Relationship Id="rId6" Type="http://schemas.openxmlformats.org/officeDocument/2006/relationships/slideLayout" Target="../slideLayouts/slideLayout972.xml"/><Relationship Id="rId11" Type="http://schemas.openxmlformats.org/officeDocument/2006/relationships/slideLayout" Target="../slideLayouts/slideLayout977.xml"/><Relationship Id="rId5" Type="http://schemas.openxmlformats.org/officeDocument/2006/relationships/slideLayout" Target="../slideLayouts/slideLayout971.xml"/><Relationship Id="rId15" Type="http://schemas.openxmlformats.org/officeDocument/2006/relationships/tags" Target="../tags/tag777.xml"/><Relationship Id="rId10" Type="http://schemas.openxmlformats.org/officeDocument/2006/relationships/slideLayout" Target="../slideLayouts/slideLayout976.xml"/><Relationship Id="rId4" Type="http://schemas.openxmlformats.org/officeDocument/2006/relationships/slideLayout" Target="../slideLayouts/slideLayout970.xml"/><Relationship Id="rId9" Type="http://schemas.openxmlformats.org/officeDocument/2006/relationships/slideLayout" Target="../slideLayouts/slideLayout975.xml"/><Relationship Id="rId14"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987.xml"/><Relationship Id="rId13" Type="http://schemas.openxmlformats.org/officeDocument/2006/relationships/slideLayout" Target="../slideLayouts/slideLayout992.xml"/><Relationship Id="rId3" Type="http://schemas.openxmlformats.org/officeDocument/2006/relationships/slideLayout" Target="../slideLayouts/slideLayout982.xml"/><Relationship Id="rId7" Type="http://schemas.openxmlformats.org/officeDocument/2006/relationships/slideLayout" Target="../slideLayouts/slideLayout986.xml"/><Relationship Id="rId12" Type="http://schemas.openxmlformats.org/officeDocument/2006/relationships/slideLayout" Target="../slideLayouts/slideLayout991.xml"/><Relationship Id="rId2" Type="http://schemas.openxmlformats.org/officeDocument/2006/relationships/slideLayout" Target="../slideLayouts/slideLayout981.xml"/><Relationship Id="rId1" Type="http://schemas.openxmlformats.org/officeDocument/2006/relationships/slideLayout" Target="../slideLayouts/slideLayout980.xml"/><Relationship Id="rId6" Type="http://schemas.openxmlformats.org/officeDocument/2006/relationships/slideLayout" Target="../slideLayouts/slideLayout985.xml"/><Relationship Id="rId11" Type="http://schemas.openxmlformats.org/officeDocument/2006/relationships/slideLayout" Target="../slideLayouts/slideLayout990.xml"/><Relationship Id="rId5" Type="http://schemas.openxmlformats.org/officeDocument/2006/relationships/slideLayout" Target="../slideLayouts/slideLayout984.xml"/><Relationship Id="rId10" Type="http://schemas.openxmlformats.org/officeDocument/2006/relationships/slideLayout" Target="../slideLayouts/slideLayout989.xml"/><Relationship Id="rId4" Type="http://schemas.openxmlformats.org/officeDocument/2006/relationships/slideLayout" Target="../slideLayouts/slideLayout983.xml"/><Relationship Id="rId9" Type="http://schemas.openxmlformats.org/officeDocument/2006/relationships/slideLayout" Target="../slideLayouts/slideLayout988.xml"/><Relationship Id="rId14"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1000.xml"/><Relationship Id="rId3" Type="http://schemas.openxmlformats.org/officeDocument/2006/relationships/slideLayout" Target="../slideLayouts/slideLayout995.xml"/><Relationship Id="rId7" Type="http://schemas.openxmlformats.org/officeDocument/2006/relationships/slideLayout" Target="../slideLayouts/slideLayout999.xml"/><Relationship Id="rId12" Type="http://schemas.openxmlformats.org/officeDocument/2006/relationships/theme" Target="../theme/theme82.xml"/><Relationship Id="rId2" Type="http://schemas.openxmlformats.org/officeDocument/2006/relationships/slideLayout" Target="../slideLayouts/slideLayout994.xml"/><Relationship Id="rId1" Type="http://schemas.openxmlformats.org/officeDocument/2006/relationships/slideLayout" Target="../slideLayouts/slideLayout993.xml"/><Relationship Id="rId6" Type="http://schemas.openxmlformats.org/officeDocument/2006/relationships/slideLayout" Target="../slideLayouts/slideLayout998.xml"/><Relationship Id="rId11" Type="http://schemas.openxmlformats.org/officeDocument/2006/relationships/slideLayout" Target="../slideLayouts/slideLayout1003.xml"/><Relationship Id="rId5" Type="http://schemas.openxmlformats.org/officeDocument/2006/relationships/slideLayout" Target="../slideLayouts/slideLayout997.xml"/><Relationship Id="rId10" Type="http://schemas.openxmlformats.org/officeDocument/2006/relationships/slideLayout" Target="../slideLayouts/slideLayout1002.xml"/><Relationship Id="rId4" Type="http://schemas.openxmlformats.org/officeDocument/2006/relationships/slideLayout" Target="../slideLayouts/slideLayout996.xml"/><Relationship Id="rId9" Type="http://schemas.openxmlformats.org/officeDocument/2006/relationships/slideLayout" Target="../slideLayouts/slideLayout1001.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1011.xml"/><Relationship Id="rId13" Type="http://schemas.openxmlformats.org/officeDocument/2006/relationships/theme" Target="../theme/theme83.xml"/><Relationship Id="rId3" Type="http://schemas.openxmlformats.org/officeDocument/2006/relationships/slideLayout" Target="../slideLayouts/slideLayout1006.xml"/><Relationship Id="rId7" Type="http://schemas.openxmlformats.org/officeDocument/2006/relationships/slideLayout" Target="../slideLayouts/slideLayout1010.xml"/><Relationship Id="rId12" Type="http://schemas.openxmlformats.org/officeDocument/2006/relationships/slideLayout" Target="../slideLayouts/slideLayout1015.xml"/><Relationship Id="rId2" Type="http://schemas.openxmlformats.org/officeDocument/2006/relationships/slideLayout" Target="../slideLayouts/slideLayout1005.xml"/><Relationship Id="rId1" Type="http://schemas.openxmlformats.org/officeDocument/2006/relationships/slideLayout" Target="../slideLayouts/slideLayout1004.xml"/><Relationship Id="rId6" Type="http://schemas.openxmlformats.org/officeDocument/2006/relationships/slideLayout" Target="../slideLayouts/slideLayout1009.xml"/><Relationship Id="rId11" Type="http://schemas.openxmlformats.org/officeDocument/2006/relationships/slideLayout" Target="../slideLayouts/slideLayout1014.xml"/><Relationship Id="rId5" Type="http://schemas.openxmlformats.org/officeDocument/2006/relationships/slideLayout" Target="../slideLayouts/slideLayout1008.xml"/><Relationship Id="rId10" Type="http://schemas.openxmlformats.org/officeDocument/2006/relationships/slideLayout" Target="../slideLayouts/slideLayout1013.xml"/><Relationship Id="rId4" Type="http://schemas.openxmlformats.org/officeDocument/2006/relationships/slideLayout" Target="../slideLayouts/slideLayout1007.xml"/><Relationship Id="rId9" Type="http://schemas.openxmlformats.org/officeDocument/2006/relationships/slideLayout" Target="../slideLayouts/slideLayout1012.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1023.xml"/><Relationship Id="rId13" Type="http://schemas.openxmlformats.org/officeDocument/2006/relationships/theme" Target="../theme/theme84.xml"/><Relationship Id="rId3" Type="http://schemas.openxmlformats.org/officeDocument/2006/relationships/slideLayout" Target="../slideLayouts/slideLayout1018.xml"/><Relationship Id="rId7" Type="http://schemas.openxmlformats.org/officeDocument/2006/relationships/slideLayout" Target="../slideLayouts/slideLayout1022.xml"/><Relationship Id="rId12" Type="http://schemas.openxmlformats.org/officeDocument/2006/relationships/slideLayout" Target="../slideLayouts/slideLayout1027.xml"/><Relationship Id="rId2" Type="http://schemas.openxmlformats.org/officeDocument/2006/relationships/slideLayout" Target="../slideLayouts/slideLayout1017.xml"/><Relationship Id="rId1" Type="http://schemas.openxmlformats.org/officeDocument/2006/relationships/slideLayout" Target="../slideLayouts/slideLayout1016.xml"/><Relationship Id="rId6" Type="http://schemas.openxmlformats.org/officeDocument/2006/relationships/slideLayout" Target="../slideLayouts/slideLayout1021.xml"/><Relationship Id="rId11" Type="http://schemas.openxmlformats.org/officeDocument/2006/relationships/slideLayout" Target="../slideLayouts/slideLayout1026.xml"/><Relationship Id="rId5" Type="http://schemas.openxmlformats.org/officeDocument/2006/relationships/slideLayout" Target="../slideLayouts/slideLayout1020.xml"/><Relationship Id="rId10" Type="http://schemas.openxmlformats.org/officeDocument/2006/relationships/slideLayout" Target="../slideLayouts/slideLayout1025.xml"/><Relationship Id="rId4" Type="http://schemas.openxmlformats.org/officeDocument/2006/relationships/slideLayout" Target="../slideLayouts/slideLayout1019.xml"/><Relationship Id="rId9" Type="http://schemas.openxmlformats.org/officeDocument/2006/relationships/slideLayout" Target="../slideLayouts/slideLayout1024.xml"/></Relationships>
</file>

<file path=ppt/slideMasters/_rels/slideMaster85.xml.rels><?xml version="1.0" encoding="UTF-8" standalone="yes"?>
<Relationships xmlns="http://schemas.openxmlformats.org/package/2006/relationships"><Relationship Id="rId8" Type="http://schemas.openxmlformats.org/officeDocument/2006/relationships/tags" Target="../tags/tag782.xml"/><Relationship Id="rId3" Type="http://schemas.openxmlformats.org/officeDocument/2006/relationships/slideLayout" Target="../slideLayouts/slideLayout1030.xml"/><Relationship Id="rId7" Type="http://schemas.openxmlformats.org/officeDocument/2006/relationships/tags" Target="../tags/tag781.xml"/><Relationship Id="rId2" Type="http://schemas.openxmlformats.org/officeDocument/2006/relationships/slideLayout" Target="../slideLayouts/slideLayout1029.xml"/><Relationship Id="rId1" Type="http://schemas.openxmlformats.org/officeDocument/2006/relationships/slideLayout" Target="../slideLayouts/slideLayout1028.xml"/><Relationship Id="rId6" Type="http://schemas.openxmlformats.org/officeDocument/2006/relationships/tags" Target="../tags/tag780.xml"/><Relationship Id="rId5" Type="http://schemas.openxmlformats.org/officeDocument/2006/relationships/theme" Target="../theme/theme85.xml"/><Relationship Id="rId4" Type="http://schemas.openxmlformats.org/officeDocument/2006/relationships/slideLayout" Target="../slideLayouts/slideLayout10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tags" Target="../tags/tag84.xml"/><Relationship Id="rId2" Type="http://schemas.openxmlformats.org/officeDocument/2006/relationships/slideLayout" Target="../slideLayouts/slideLayout111.xml"/><Relationship Id="rId16" Type="http://schemas.openxmlformats.org/officeDocument/2006/relationships/tags" Target="../tags/tag83.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ags" Target="../tags/tag82.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5553294C-017F-014F-910B-E636BFD7CEBA}"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p>
        </p:txBody>
      </p:sp>
    </p:spTree>
  </p:cSld>
  <p:clrMap bg1="lt1" tx1="dk1" bg2="lt2" tx2="dk2" accent1="accent1" accent2="accent2" accent3="accent3" accent4="accent4" accent5="accent5" accent6="accent6" hlink="hlink" folHlink="folHlink"/>
  <p:sldLayoutIdLst>
    <p:sldLayoutId id="2147548011" r:id="rId1"/>
    <p:sldLayoutId id="2147548012" r:id="rId2"/>
    <p:sldLayoutId id="2147548013" r:id="rId3"/>
    <p:sldLayoutId id="2147548014" r:id="rId4"/>
    <p:sldLayoutId id="2147548015" r:id="rId5"/>
    <p:sldLayoutId id="2147548016" r:id="rId6"/>
    <p:sldLayoutId id="2147548017" r:id="rId7"/>
    <p:sldLayoutId id="2147548018" r:id="rId8"/>
    <p:sldLayoutId id="2147548019" r:id="rId9"/>
    <p:sldLayoutId id="2147548020" r:id="rId10"/>
    <p:sldLayoutId id="2147548021" r:id="rId11"/>
    <p:sldLayoutId id="2147548022" r:id="rId12"/>
    <p:sldLayoutId id="2147548023"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0F8C2636-8DBB-9C4A-8513-D01C87B6668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26" r:id="rId1"/>
    <p:sldLayoutId id="2147548127" r:id="rId2"/>
    <p:sldLayoutId id="2147548128" r:id="rId3"/>
    <p:sldLayoutId id="2147548129" r:id="rId4"/>
    <p:sldLayoutId id="2147548130" r:id="rId5"/>
    <p:sldLayoutId id="2147548131" r:id="rId6"/>
    <p:sldLayoutId id="2147548132" r:id="rId7"/>
    <p:sldLayoutId id="2147548133" r:id="rId8"/>
    <p:sldLayoutId id="2147548134" r:id="rId9"/>
    <p:sldLayoutId id="2147548135" r:id="rId10"/>
    <p:sldLayoutId id="2147548136" r:id="rId11"/>
    <p:sldLayoutId id="2147548137" r:id="rId12"/>
    <p:sldLayoutId id="2147548138"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0A02B09-E592-C54B-AAB3-6A8B25504D6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39" r:id="rId1"/>
    <p:sldLayoutId id="2147548140" r:id="rId2"/>
    <p:sldLayoutId id="2147548141" r:id="rId3"/>
    <p:sldLayoutId id="2147548142" r:id="rId4"/>
    <p:sldLayoutId id="2147548143" r:id="rId5"/>
    <p:sldLayoutId id="2147548144" r:id="rId6"/>
    <p:sldLayoutId id="2147548145" r:id="rId7"/>
    <p:sldLayoutId id="2147548146" r:id="rId8"/>
    <p:sldLayoutId id="2147548147" r:id="rId9"/>
    <p:sldLayoutId id="2147548148" r:id="rId10"/>
    <p:sldLayoutId id="2147548149" r:id="rId11"/>
    <p:sldLayoutId id="2147548150" r:id="rId12"/>
    <p:sldLayoutId id="2147548151"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r">
              <a:defRPr sz="1400" b="0"/>
            </a:lvl1pPr>
          </a:lstStyle>
          <a:p>
            <a:fld id="{C6C2C2A3-D927-664C-9950-07D8DFCAF551}" type="slidenum">
              <a:rPr lang="en-US" altLang="en-US"/>
              <a:pPr/>
              <a:t>‹#›</a:t>
            </a:fld>
            <a:endParaRPr lang="en-US" altLang="en-US"/>
          </a:p>
        </p:txBody>
      </p:sp>
      <p:sp>
        <p:nvSpPr>
          <p:cNvPr id="4925446" name="Text Box 6"/>
          <p:cNvSpPr txBox="1">
            <a:spLocks noChangeArrowheads="1"/>
          </p:cNvSpPr>
          <p:nvPr>
            <p:custDataLst>
              <p:tags r:id="rId17"/>
            </p:custDataLst>
          </p:nvPr>
        </p:nvSpPr>
        <p:spPr bwMode="auto">
          <a:xfrm>
            <a:off x="8382000" y="6248400"/>
            <a:ext cx="604838" cy="496888"/>
          </a:xfrm>
          <a:prstGeom prst="rect">
            <a:avLst/>
          </a:prstGeom>
          <a:noFill/>
          <a:ln w="9525">
            <a:noFill/>
            <a:miter lim="800000"/>
            <a:headEnd/>
            <a:tailEnd/>
          </a:ln>
          <a:effectLst/>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0DDC0E0C-6E58-6444-B732-1222487A9568}" type="slidenum">
              <a:rPr lang="en-US" altLang="en-US" sz="2600" b="0">
                <a:solidFill>
                  <a:srgbClr val="5F5F5F"/>
                </a:solidFill>
                <a:latin typeface="High Tower Text" charset="0"/>
              </a:rPr>
              <a:pPr algn="r" eaLnBrk="1" hangingPunct="1">
                <a:spcBef>
                  <a:spcPct val="50000"/>
                </a:spcBef>
              </a:pPr>
              <a:t>‹#›</a:t>
            </a:fld>
            <a:endParaRPr lang="en-US" altLang="en-US" sz="2600" b="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spcBef>
                <a:spcPct val="50000"/>
              </a:spcBef>
            </a:pPr>
            <a:r>
              <a:rPr lang="en-US" altLang="en-US" sz="1000" b="0">
                <a:solidFill>
                  <a:srgbClr val="C0C0C0"/>
                </a:solidFill>
                <a:latin typeface="High Tower Text" charset="0"/>
              </a:rPr>
              <a:t>zdz © mmvii</a:t>
            </a:r>
            <a:endParaRPr lang="en-US" altLang="en-US" sz="2600" b="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846" r:id="rId1"/>
    <p:sldLayoutId id="2147548847" r:id="rId2"/>
    <p:sldLayoutId id="2147548848" r:id="rId3"/>
    <p:sldLayoutId id="2147548849" r:id="rId4"/>
    <p:sldLayoutId id="2147548850" r:id="rId5"/>
    <p:sldLayoutId id="2147548851" r:id="rId6"/>
    <p:sldLayoutId id="2147548852" r:id="rId7"/>
    <p:sldLayoutId id="2147548853" r:id="rId8"/>
    <p:sldLayoutId id="2147548854" r:id="rId9"/>
    <p:sldLayoutId id="2147548855" r:id="rId10"/>
    <p:sldLayoutId id="2147548856" r:id="rId11"/>
  </p:sldLayoutIdLst>
  <p:hf hdr="0" ftr="0" dt="0"/>
  <p:txStyles>
    <p:titleStyle>
      <a:lvl1pPr algn="l" defTabSz="909638"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2200">
          <a:solidFill>
            <a:schemeClr val="tx2"/>
          </a:solidFill>
          <a:latin typeface="ITC Officina Sans Book" pitchFamily="34" charset="0"/>
        </a:defRPr>
      </a:lvl6pPr>
      <a:lvl7pPr marL="913116" algn="l" defTabSz="911531" rtl="0" eaLnBrk="1" fontAlgn="base" hangingPunct="1">
        <a:spcBef>
          <a:spcPct val="0"/>
        </a:spcBef>
        <a:spcAft>
          <a:spcPct val="0"/>
        </a:spcAft>
        <a:defRPr sz="2200">
          <a:solidFill>
            <a:schemeClr val="tx2"/>
          </a:solidFill>
          <a:latin typeface="ITC Officina Sans Book" pitchFamily="34" charset="0"/>
        </a:defRPr>
      </a:lvl7pPr>
      <a:lvl8pPr marL="1369677" algn="l" defTabSz="911531" rtl="0" eaLnBrk="1" fontAlgn="base" hangingPunct="1">
        <a:spcBef>
          <a:spcPct val="0"/>
        </a:spcBef>
        <a:spcAft>
          <a:spcPct val="0"/>
        </a:spcAft>
        <a:defRPr sz="2200">
          <a:solidFill>
            <a:schemeClr val="tx2"/>
          </a:solidFill>
          <a:latin typeface="ITC Officina Sans Book" pitchFamily="34" charset="0"/>
        </a:defRPr>
      </a:lvl8pPr>
      <a:lvl9pPr marL="1826233" algn="l" defTabSz="911531" rtl="0" eaLnBrk="1" fontAlgn="base" hangingPunct="1">
        <a:spcBef>
          <a:spcPct val="0"/>
        </a:spcBef>
        <a:spcAft>
          <a:spcPct val="0"/>
        </a:spcAft>
        <a:defRPr sz="2200">
          <a:solidFill>
            <a:schemeClr val="tx2"/>
          </a:solidFill>
          <a:latin typeface="ITC Officina Sans Book" pitchFamily="34" charset="0"/>
        </a:defRPr>
      </a:lvl9pPr>
    </p:titleStyle>
    <p:bodyStyle>
      <a:lvl1pPr marL="339725" indent="-339725" algn="l" defTabSz="909638"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39775" indent="-282575" algn="l" defTabSz="909638"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39825" indent="-227013" algn="l" defTabSz="909638"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01" tIns="45653" rIns="91301" bIns="45653" numCol="1" anchor="ctr" anchorCtr="0" compatLnSpc="1">
            <a:prstTxWarp prst="textNoShape">
              <a:avLst/>
            </a:prstTxWarp>
          </a:bodyPr>
          <a:lstStyle/>
          <a:p>
            <a:pPr lvl="0"/>
            <a:r>
              <a:rPr lang="en-US" alt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01" tIns="45653" rIns="9130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r" eaLnBrk="0" hangingPunct="0">
              <a:defRPr sz="1400" b="0">
                <a:latin typeface="Times New Roman" charset="0"/>
              </a:defRPr>
            </a:lvl1pPr>
          </a:lstStyle>
          <a:p>
            <a:fld id="{6E1F298C-4057-7D4F-87A4-C13500A895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152" r:id="rId1"/>
    <p:sldLayoutId id="2147548153" r:id="rId2"/>
    <p:sldLayoutId id="2147548154" r:id="rId3"/>
    <p:sldLayoutId id="2147548155" r:id="rId4"/>
    <p:sldLayoutId id="2147548156" r:id="rId5"/>
    <p:sldLayoutId id="2147548157" r:id="rId6"/>
    <p:sldLayoutId id="2147548158" r:id="rId7"/>
    <p:sldLayoutId id="2147548159" r:id="rId8"/>
    <p:sldLayoutId id="2147548160" r:id="rId9"/>
    <p:sldLayoutId id="2147548161" r:id="rId10"/>
    <p:sldLayoutId id="2147548162" r:id="rId11"/>
  </p:sldLayoutIdLst>
  <p:hf hdr="0" ftr="0" dt="0"/>
  <p:txStyles>
    <p:titleStyle>
      <a:lvl1pPr algn="ctr" defTabSz="909638"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4400">
          <a:solidFill>
            <a:schemeClr val="tx1"/>
          </a:solidFill>
          <a:latin typeface="Arial" pitchFamily="-65" charset="0"/>
        </a:defRPr>
      </a:lvl6pPr>
      <a:lvl7pPr marL="913116" algn="ctr" defTabSz="911531" rtl="0" eaLnBrk="1" fontAlgn="base" hangingPunct="1">
        <a:spcBef>
          <a:spcPct val="0"/>
        </a:spcBef>
        <a:spcAft>
          <a:spcPct val="0"/>
        </a:spcAft>
        <a:defRPr sz="4400">
          <a:solidFill>
            <a:schemeClr val="tx1"/>
          </a:solidFill>
          <a:latin typeface="Arial" pitchFamily="-65" charset="0"/>
        </a:defRPr>
      </a:lvl7pPr>
      <a:lvl8pPr marL="1369677" algn="ctr" defTabSz="911531" rtl="0" eaLnBrk="1" fontAlgn="base" hangingPunct="1">
        <a:spcBef>
          <a:spcPct val="0"/>
        </a:spcBef>
        <a:spcAft>
          <a:spcPct val="0"/>
        </a:spcAft>
        <a:defRPr sz="4400">
          <a:solidFill>
            <a:schemeClr val="tx1"/>
          </a:solidFill>
          <a:latin typeface="Arial" pitchFamily="-65" charset="0"/>
        </a:defRPr>
      </a:lvl8pPr>
      <a:lvl9pPr marL="1826233" algn="ctr" defTabSz="911531" rtl="0" eaLnBrk="1" fontAlgn="base" hangingPunct="1">
        <a:spcBef>
          <a:spcPct val="0"/>
        </a:spcBef>
        <a:spcAft>
          <a:spcPct val="0"/>
        </a:spcAft>
        <a:defRPr sz="4400">
          <a:solidFill>
            <a:schemeClr val="tx1"/>
          </a:solidFill>
          <a:latin typeface="Arial" pitchFamily="-65" charset="0"/>
        </a:defRPr>
      </a:lvl9pPr>
    </p:titleStyle>
    <p:bodyStyle>
      <a:lvl1pPr marL="339725" indent="-339725" algn="l" defTabSz="909638"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39775" indent="-282575" algn="l" defTabSz="909638"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39825" indent="-227013" algn="l" defTabSz="909638"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E48180B6-FA2D-7843-B000-DE58585E7898}" type="slidenum">
              <a:rPr lang="en-US" altLang="en-US">
                <a:solidFill>
                  <a:schemeClr val="folHlink"/>
                </a:solidFill>
              </a:rPr>
              <a:pPr/>
              <a:t>‹#›</a:t>
            </a:fld>
            <a:r>
              <a:rPr lang="en-US" altLang="en-US">
                <a:solidFill>
                  <a:schemeClr val="folHlink"/>
                </a:solidFill>
              </a:rPr>
              <a:t> Lectures.GersteinLab.org </a:t>
            </a:r>
            <a:r>
              <a:rPr lang="en-US" altLang="en-US" b="0">
                <a:solidFill>
                  <a:schemeClr val="folHlink"/>
                </a:solidFill>
              </a:rPr>
              <a:t> </a:t>
            </a:r>
            <a:r>
              <a:rPr lang="en-US" alt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48163" r:id="rId1"/>
    <p:sldLayoutId id="2147548164" r:id="rId2"/>
    <p:sldLayoutId id="2147548165" r:id="rId3"/>
    <p:sldLayoutId id="2147548166" r:id="rId4"/>
    <p:sldLayoutId id="2147548167" r:id="rId5"/>
    <p:sldLayoutId id="2147548168" r:id="rId6"/>
    <p:sldLayoutId id="2147548169" r:id="rId7"/>
    <p:sldLayoutId id="2147548170" r:id="rId8"/>
    <p:sldLayoutId id="2147548171" r:id="rId9"/>
    <p:sldLayoutId id="2147548172" r:id="rId10"/>
    <p:sldLayoutId id="2147548173" r:id="rId11"/>
  </p:sldLayoutIdLst>
  <p:transition/>
  <p:txStyles>
    <p:titleStyle>
      <a:lvl1pPr algn="ctr" defTabSz="909638"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Symbol" charset="2"/>
        <a:buChar char="à"/>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r">
              <a:defRPr sz="1400" b="0"/>
            </a:lvl1pPr>
          </a:lstStyle>
          <a:p>
            <a:fld id="{0763B480-2C41-524B-80D5-A997B998682E}" type="slidenum">
              <a:rPr lang="en-US" altLang="en-US"/>
              <a:pPr/>
              <a:t>‹#›</a:t>
            </a:fld>
            <a:endParaRPr lang="en-US" altLang="en-US"/>
          </a:p>
        </p:txBody>
      </p:sp>
      <p:sp>
        <p:nvSpPr>
          <p:cNvPr id="5726214" name="Text Box 6"/>
          <p:cNvSpPr txBox="1">
            <a:spLocks noChangeArrowheads="1"/>
          </p:cNvSpPr>
          <p:nvPr>
            <p:custDataLst>
              <p:tags r:id="rId17"/>
            </p:custDataLst>
          </p:nvPr>
        </p:nvSpPr>
        <p:spPr bwMode="auto">
          <a:xfrm>
            <a:off x="8382000" y="6248400"/>
            <a:ext cx="604838" cy="496888"/>
          </a:xfrm>
          <a:prstGeom prst="rect">
            <a:avLst/>
          </a:prstGeom>
          <a:noFill/>
          <a:ln w="9525">
            <a:noFill/>
            <a:miter lim="800000"/>
            <a:headEnd/>
            <a:tailEnd/>
          </a:ln>
          <a:effectLst/>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8C38171D-2793-4544-86DA-F75C7D6CD81C}" type="slidenum">
              <a:rPr lang="en-US" altLang="en-US" sz="2600" b="0">
                <a:solidFill>
                  <a:srgbClr val="5F5F5F"/>
                </a:solidFill>
                <a:latin typeface="High Tower Text" charset="0"/>
              </a:rPr>
              <a:pPr algn="r" eaLnBrk="1" hangingPunct="1">
                <a:spcBef>
                  <a:spcPct val="50000"/>
                </a:spcBef>
              </a:pPr>
              <a:t>‹#›</a:t>
            </a:fld>
            <a:endParaRPr lang="en-US" altLang="en-US" sz="2600" b="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174" r:id="rId1"/>
    <p:sldLayoutId id="2147548175" r:id="rId2"/>
    <p:sldLayoutId id="2147548176" r:id="rId3"/>
    <p:sldLayoutId id="2147548177" r:id="rId4"/>
    <p:sldLayoutId id="2147548178" r:id="rId5"/>
    <p:sldLayoutId id="2147548179" r:id="rId6"/>
    <p:sldLayoutId id="2147548180" r:id="rId7"/>
    <p:sldLayoutId id="2147548181" r:id="rId8"/>
    <p:sldLayoutId id="2147548182" r:id="rId9"/>
    <p:sldLayoutId id="2147548183" r:id="rId10"/>
    <p:sldLayoutId id="2147548184" r:id="rId11"/>
  </p:sldLayoutIdLst>
  <p:hf hdr="0" ftr="0" dt="0"/>
  <p:txStyles>
    <p:titleStyle>
      <a:lvl1pPr algn="l" defTabSz="909638"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2200">
          <a:solidFill>
            <a:schemeClr val="tx2"/>
          </a:solidFill>
          <a:latin typeface="ITC Officina Sans Book" pitchFamily="34" charset="0"/>
        </a:defRPr>
      </a:lvl6pPr>
      <a:lvl7pPr marL="913116" algn="l" defTabSz="911531" rtl="0" eaLnBrk="1" fontAlgn="base" hangingPunct="1">
        <a:spcBef>
          <a:spcPct val="0"/>
        </a:spcBef>
        <a:spcAft>
          <a:spcPct val="0"/>
        </a:spcAft>
        <a:defRPr sz="2200">
          <a:solidFill>
            <a:schemeClr val="tx2"/>
          </a:solidFill>
          <a:latin typeface="ITC Officina Sans Book" pitchFamily="34" charset="0"/>
        </a:defRPr>
      </a:lvl7pPr>
      <a:lvl8pPr marL="1369677" algn="l" defTabSz="911531" rtl="0" eaLnBrk="1" fontAlgn="base" hangingPunct="1">
        <a:spcBef>
          <a:spcPct val="0"/>
        </a:spcBef>
        <a:spcAft>
          <a:spcPct val="0"/>
        </a:spcAft>
        <a:defRPr sz="2200">
          <a:solidFill>
            <a:schemeClr val="tx2"/>
          </a:solidFill>
          <a:latin typeface="ITC Officina Sans Book" pitchFamily="34" charset="0"/>
        </a:defRPr>
      </a:lvl8pPr>
      <a:lvl9pPr marL="1826233" algn="l" defTabSz="911531" rtl="0" eaLnBrk="1" fontAlgn="base" hangingPunct="1">
        <a:spcBef>
          <a:spcPct val="0"/>
        </a:spcBef>
        <a:spcAft>
          <a:spcPct val="0"/>
        </a:spcAft>
        <a:defRPr sz="2200">
          <a:solidFill>
            <a:schemeClr val="tx2"/>
          </a:solidFill>
          <a:latin typeface="ITC Officina Sans Book" pitchFamily="34" charset="0"/>
        </a:defRPr>
      </a:lvl9pPr>
    </p:titleStyle>
    <p:bodyStyle>
      <a:lvl1pPr marL="339725" indent="-339725" algn="l" defTabSz="909638"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39775" indent="-282575" algn="l" defTabSz="909638"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39825" indent="-227013" algn="l" defTabSz="909638"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68675" name="Image" r:id="rId25" imgW="2222222" imgH="2234921" progId="">
                  <p:embed/>
                </p:oleObj>
              </mc:Choice>
              <mc:Fallback>
                <p:oleObj name="Image" r:id="rId25" imgW="2222222" imgH="2234921" progId="">
                  <p:embed/>
                  <p:pic>
                    <p:nvPicPr>
                      <p:cNvPr id="0" name=""/>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291" tIns="45643" rIns="91291" bIns="4564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291" tIns="45643" rIns="91291" bIns="4564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291" tIns="45643" rIns="91291" bIns="45643" numCol="1" anchor="t" anchorCtr="0" compatLnSpc="1">
            <a:prstTxWarp prst="textNoShape">
              <a:avLst/>
            </a:prstTxWarp>
          </a:bodyPr>
          <a:lstStyle>
            <a:lvl1pPr algn="r">
              <a:defRPr sz="1400" b="0"/>
            </a:lvl1pPr>
          </a:lstStyle>
          <a:p>
            <a:fld id="{1A0D551A-3EDE-1947-8C72-705A66CE8ACD}" type="slidenum">
              <a:rPr lang="en-US" altLang="en-US"/>
              <a:pPr/>
              <a:t>‹#›</a:t>
            </a:fld>
            <a:endParaRPr lang="en-US" alt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A788A7F9-D34C-CA4F-8343-B15720587C93}" type="slidenum">
              <a:rPr lang="en-US" altLang="en-US" sz="2200" b="0">
                <a:solidFill>
                  <a:srgbClr val="5F5F5F"/>
                </a:solidFill>
                <a:latin typeface="Times New Roman" charset="0"/>
              </a:rPr>
              <a:pPr algn="r" eaLnBrk="1" hangingPunct="1">
                <a:spcBef>
                  <a:spcPct val="50000"/>
                </a:spcBef>
              </a:pPr>
              <a:t>‹#›</a:t>
            </a:fld>
            <a:endParaRPr lang="en-US" altLang="en-US" sz="2200" b="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01" tIns="45653" rIns="91301" bIns="45653" anchor="ctr"/>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01" tIns="45653" rIns="91301" bIns="45653" anchor="ctr"/>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01" tIns="45653" rIns="91301" bIns="45653" anchor="ctr"/>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spcBef>
                <a:spcPct val="50000"/>
              </a:spcBef>
            </a:pPr>
            <a:r>
              <a:rPr lang="en-US" altLang="en-US" sz="1000" b="0">
                <a:solidFill>
                  <a:srgbClr val="C0C0C0"/>
                </a:solidFill>
                <a:latin typeface="Times New Roman" charset="0"/>
              </a:rPr>
              <a:t>zdz © mmvii</a:t>
            </a:r>
            <a:endParaRPr lang="en-US" altLang="en-US" sz="2600" b="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185" r:id="rId1"/>
    <p:sldLayoutId id="2147548186" r:id="rId2"/>
    <p:sldLayoutId id="2147548187" r:id="rId3"/>
    <p:sldLayoutId id="2147548188" r:id="rId4"/>
    <p:sldLayoutId id="2147548189" r:id="rId5"/>
    <p:sldLayoutId id="2147548190" r:id="rId6"/>
    <p:sldLayoutId id="2147548191" r:id="rId7"/>
    <p:sldLayoutId id="2147548192" r:id="rId8"/>
    <p:sldLayoutId id="2147548193" r:id="rId9"/>
    <p:sldLayoutId id="2147548194" r:id="rId10"/>
    <p:sldLayoutId id="2147548195" r:id="rId11"/>
  </p:sldLayoutIdLst>
  <p:hf hdr="0" ftr="0" dt="0"/>
  <p:txStyles>
    <p:titleStyle>
      <a:lvl1pPr algn="l" defTabSz="909638" rtl="0" eaLnBrk="0" fontAlgn="base" hangingPunct="0">
        <a:spcBef>
          <a:spcPct val="0"/>
        </a:spcBef>
        <a:spcAft>
          <a:spcPct val="0"/>
        </a:spcAft>
        <a:defRPr sz="2000">
          <a:solidFill>
            <a:schemeClr val="tx2"/>
          </a:solidFill>
          <a:latin typeface="+mj-lt"/>
          <a:ea typeface="+mj-ea"/>
          <a:cs typeface="+mj-cs"/>
        </a:defRPr>
      </a:lvl1pPr>
      <a:lvl2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3116"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69677"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6233"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39725" indent="-339725" algn="l" defTabSz="909638"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39775" indent="-282575" algn="l" defTabSz="909638"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39825" indent="-227013" algn="l" defTabSz="909638" rtl="0" eaLnBrk="0" fontAlgn="base" hangingPunct="0">
        <a:spcBef>
          <a:spcPct val="20000"/>
        </a:spcBef>
        <a:spcAft>
          <a:spcPct val="0"/>
        </a:spcAft>
        <a:buChar char="•"/>
        <a:defRPr sz="1200">
          <a:solidFill>
            <a:schemeClr val="tx1"/>
          </a:solidFill>
          <a:latin typeface="+mn-lt"/>
          <a:ea typeface="+mn-ea"/>
        </a:defRPr>
      </a:lvl3pPr>
      <a:lvl4pPr marL="1595438" indent="-225425" algn="l" defTabSz="909638" rtl="0" eaLnBrk="0" fontAlgn="base" hangingPunct="0">
        <a:spcBef>
          <a:spcPct val="20000"/>
        </a:spcBef>
        <a:spcAft>
          <a:spcPct val="0"/>
        </a:spcAft>
        <a:buChar char="–"/>
        <a:defRPr sz="1000">
          <a:solidFill>
            <a:schemeClr val="tx1"/>
          </a:solidFill>
          <a:latin typeface="+mn-lt"/>
          <a:ea typeface="+mn-ea"/>
        </a:defRPr>
      </a:lvl4pPr>
      <a:lvl5pPr marL="2052638" indent="-225425" algn="l" defTabSz="909638" rtl="0" eaLnBrk="0" fontAlgn="base" hangingPunct="0">
        <a:spcBef>
          <a:spcPct val="20000"/>
        </a:spcBef>
        <a:spcAft>
          <a:spcPct val="0"/>
        </a:spcAft>
        <a:buChar char="»"/>
        <a:defRPr sz="800">
          <a:solidFill>
            <a:schemeClr val="tx1"/>
          </a:solidFill>
          <a:latin typeface="+mn-lt"/>
          <a:ea typeface="+mn-ea"/>
        </a:defRPr>
      </a:lvl5pPr>
      <a:lvl6pPr marL="2511071" indent="-228279" algn="l" defTabSz="911531" rtl="0" eaLnBrk="1" fontAlgn="base" hangingPunct="1">
        <a:spcBef>
          <a:spcPct val="20000"/>
        </a:spcBef>
        <a:spcAft>
          <a:spcPct val="0"/>
        </a:spcAft>
        <a:buChar char="»"/>
        <a:defRPr sz="800">
          <a:solidFill>
            <a:schemeClr val="tx1"/>
          </a:solidFill>
          <a:latin typeface="+mn-lt"/>
          <a:ea typeface="+mn-ea"/>
        </a:defRPr>
      </a:lvl6pPr>
      <a:lvl7pPr marL="2967632" indent="-228279" algn="l" defTabSz="911531" rtl="0" eaLnBrk="1" fontAlgn="base" hangingPunct="1">
        <a:spcBef>
          <a:spcPct val="20000"/>
        </a:spcBef>
        <a:spcAft>
          <a:spcPct val="0"/>
        </a:spcAft>
        <a:buChar char="»"/>
        <a:defRPr sz="800">
          <a:solidFill>
            <a:schemeClr val="tx1"/>
          </a:solidFill>
          <a:latin typeface="+mn-lt"/>
          <a:ea typeface="+mn-ea"/>
        </a:defRPr>
      </a:lvl7pPr>
      <a:lvl8pPr marL="3424188" indent="-228279" algn="l" defTabSz="911531" rtl="0" eaLnBrk="1" fontAlgn="base" hangingPunct="1">
        <a:spcBef>
          <a:spcPct val="20000"/>
        </a:spcBef>
        <a:spcAft>
          <a:spcPct val="0"/>
        </a:spcAft>
        <a:buChar char="»"/>
        <a:defRPr sz="800">
          <a:solidFill>
            <a:schemeClr val="tx1"/>
          </a:solidFill>
          <a:latin typeface="+mn-lt"/>
          <a:ea typeface="+mn-ea"/>
        </a:defRPr>
      </a:lvl8pPr>
      <a:lvl9pPr marL="3880749" indent="-228279" algn="l" defTabSz="911531"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5571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48857" r:id="rId1"/>
  </p:sldLayoutIdLst>
  <p:hf hdr="0" dt="0"/>
  <p:txStyles>
    <p:titleStyle>
      <a:lvl1pPr algn="l" defTabSz="909638" rtl="0" eaLnBrk="0" fontAlgn="base" hangingPunct="0">
        <a:spcBef>
          <a:spcPct val="0"/>
        </a:spcBef>
        <a:spcAft>
          <a:spcPct val="0"/>
        </a:spcAft>
        <a:defRPr sz="1900" b="1">
          <a:solidFill>
            <a:schemeClr val="tx2"/>
          </a:solidFill>
          <a:latin typeface="Arial" pitchFamily="-65" charset="0"/>
          <a:ea typeface="+mj-ea"/>
          <a:cs typeface="+mj-cs"/>
        </a:defRPr>
      </a:lvl1pPr>
      <a:lvl2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1900" b="1">
          <a:solidFill>
            <a:schemeClr val="tx2"/>
          </a:solidFill>
          <a:latin typeface="Arial" pitchFamily="-65" charset="0"/>
        </a:defRPr>
      </a:lvl6pPr>
      <a:lvl7pPr marL="913116" algn="l" defTabSz="911531" rtl="0" eaLnBrk="1" fontAlgn="base" hangingPunct="1">
        <a:spcBef>
          <a:spcPct val="0"/>
        </a:spcBef>
        <a:spcAft>
          <a:spcPct val="0"/>
        </a:spcAft>
        <a:defRPr sz="1900" b="1">
          <a:solidFill>
            <a:schemeClr val="tx2"/>
          </a:solidFill>
          <a:latin typeface="Arial" pitchFamily="-65" charset="0"/>
        </a:defRPr>
      </a:lvl7pPr>
      <a:lvl8pPr marL="1369677" algn="l" defTabSz="911531" rtl="0" eaLnBrk="1" fontAlgn="base" hangingPunct="1">
        <a:spcBef>
          <a:spcPct val="0"/>
        </a:spcBef>
        <a:spcAft>
          <a:spcPct val="0"/>
        </a:spcAft>
        <a:defRPr sz="1900" b="1">
          <a:solidFill>
            <a:schemeClr val="tx2"/>
          </a:solidFill>
          <a:latin typeface="Arial" pitchFamily="-65" charset="0"/>
        </a:defRPr>
      </a:lvl8pPr>
      <a:lvl9pPr marL="1826233" algn="l" defTabSz="911531" rtl="0" eaLnBrk="1" fontAlgn="base" hangingPunct="1">
        <a:spcBef>
          <a:spcPct val="0"/>
        </a:spcBef>
        <a:spcAft>
          <a:spcPct val="0"/>
        </a:spcAft>
        <a:defRPr sz="1900" b="1">
          <a:solidFill>
            <a:schemeClr val="tx2"/>
          </a:solidFill>
          <a:latin typeface="Arial" pitchFamily="-65" charset="0"/>
        </a:defRPr>
      </a:lvl9pPr>
    </p:titleStyle>
    <p:bodyStyle>
      <a:lvl1pPr marL="339725" indent="-339725" algn="l" defTabSz="909638"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4463" indent="-142875" algn="l" defTabSz="909638" rtl="0" eaLnBrk="0" fontAlgn="base" hangingPunct="0">
        <a:spcBef>
          <a:spcPct val="0"/>
        </a:spcBef>
        <a:spcAft>
          <a:spcPct val="0"/>
        </a:spcAft>
        <a:buSzPct val="120000"/>
        <a:buChar char="•"/>
        <a:defRPr sz="1600">
          <a:solidFill>
            <a:schemeClr val="tx1"/>
          </a:solidFill>
          <a:latin typeface="Arial" pitchFamily="-65" charset="0"/>
          <a:ea typeface="+mn-ea"/>
        </a:defRPr>
      </a:lvl2pPr>
      <a:lvl3pPr marL="298450" indent="-149225" algn="l" defTabSz="909638" rtl="0" eaLnBrk="0" fontAlgn="base" hangingPunct="0">
        <a:spcBef>
          <a:spcPct val="0"/>
        </a:spcBef>
        <a:spcAft>
          <a:spcPct val="0"/>
        </a:spcAft>
        <a:buChar char="–"/>
        <a:defRPr sz="1600">
          <a:solidFill>
            <a:schemeClr val="tx1"/>
          </a:solidFill>
          <a:latin typeface="Arial" pitchFamily="-65" charset="0"/>
          <a:ea typeface="+mn-ea"/>
        </a:defRPr>
      </a:lvl3pPr>
      <a:lvl4pPr marL="438150" indent="-134938" algn="l" defTabSz="909638" rtl="0" eaLnBrk="0" fontAlgn="base" hangingPunct="0">
        <a:spcBef>
          <a:spcPct val="0"/>
        </a:spcBef>
        <a:spcAft>
          <a:spcPct val="0"/>
        </a:spcAft>
        <a:buSzPct val="89000"/>
        <a:buChar char="•"/>
        <a:defRPr sz="1600">
          <a:solidFill>
            <a:schemeClr val="tx1"/>
          </a:solidFill>
          <a:latin typeface="Arial" pitchFamily="-65" charset="0"/>
          <a:ea typeface="+mn-ea"/>
        </a:defRPr>
      </a:lvl4pPr>
      <a:lvl5pPr marL="590550" indent="-147638" algn="l" defTabSz="909638" rtl="0" eaLnBrk="0" fontAlgn="base" hangingPunct="0">
        <a:spcBef>
          <a:spcPct val="0"/>
        </a:spcBef>
        <a:spcAft>
          <a:spcPct val="0"/>
        </a:spcAft>
        <a:buSzPct val="75000"/>
        <a:buChar char="–"/>
        <a:defRPr sz="1600">
          <a:solidFill>
            <a:schemeClr val="tx1"/>
          </a:solidFill>
          <a:latin typeface="Arial" pitchFamily="-65" charset="0"/>
          <a:ea typeface="+mn-ea"/>
        </a:defRPr>
      </a:lvl5pPr>
      <a:lvl6pPr marL="1049450" indent="-150602" algn="l" defTabSz="911531" rtl="0" eaLnBrk="1" fontAlgn="base" hangingPunct="1">
        <a:spcBef>
          <a:spcPct val="0"/>
        </a:spcBef>
        <a:spcAft>
          <a:spcPct val="0"/>
        </a:spcAft>
        <a:buSzPct val="75000"/>
        <a:buChar char="–"/>
        <a:defRPr sz="1600">
          <a:solidFill>
            <a:schemeClr val="tx1"/>
          </a:solidFill>
          <a:latin typeface="+mn-lt"/>
          <a:ea typeface="+mn-ea"/>
        </a:defRPr>
      </a:lvl6pPr>
      <a:lvl7pPr marL="1506012" indent="-150602" algn="l" defTabSz="911531" rtl="0" eaLnBrk="1" fontAlgn="base" hangingPunct="1">
        <a:spcBef>
          <a:spcPct val="0"/>
        </a:spcBef>
        <a:spcAft>
          <a:spcPct val="0"/>
        </a:spcAft>
        <a:buSzPct val="75000"/>
        <a:buChar char="–"/>
        <a:defRPr sz="1600">
          <a:solidFill>
            <a:schemeClr val="tx1"/>
          </a:solidFill>
          <a:latin typeface="+mn-lt"/>
          <a:ea typeface="+mn-ea"/>
        </a:defRPr>
      </a:lvl7pPr>
      <a:lvl8pPr marL="1962566" indent="-150602" algn="l" defTabSz="911531" rtl="0" eaLnBrk="1" fontAlgn="base" hangingPunct="1">
        <a:spcBef>
          <a:spcPct val="0"/>
        </a:spcBef>
        <a:spcAft>
          <a:spcPct val="0"/>
        </a:spcAft>
        <a:buSzPct val="75000"/>
        <a:buChar char="–"/>
        <a:defRPr sz="1600">
          <a:solidFill>
            <a:schemeClr val="tx1"/>
          </a:solidFill>
          <a:latin typeface="+mn-lt"/>
          <a:ea typeface="+mn-ea"/>
        </a:defRPr>
      </a:lvl8pPr>
      <a:lvl9pPr marL="2419126" indent="-150602" algn="l" defTabSz="911531"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311" tIns="45653" rIns="91311" bIns="45653" numCol="1" anchor="ctr" anchorCtr="0" compatLnSpc="1">
            <a:prstTxWarp prst="textNoShape">
              <a:avLst/>
            </a:prstTxWarp>
          </a:bodyPr>
          <a:lstStyle/>
          <a:p>
            <a:pPr lvl="0"/>
            <a:r>
              <a:rPr lang="en-US"/>
              <a:t>Click to edit Master title style</a:t>
            </a:r>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311" tIns="45653" rIns="91311" bIns="45653" numCol="1" anchor="b" anchorCtr="0" compatLnSpc="1">
            <a:prstTxWarp prst="textNoShape">
              <a:avLst/>
            </a:prstTxWarp>
          </a:bodyPr>
          <a:lstStyle>
            <a:lvl1pPr>
              <a:defRPr sz="1400" b="0">
                <a:effectLst>
                  <a:outerShdw blurRad="38100" dist="38100" dir="2700000" algn="tl">
                    <a:srgbClr val="000000"/>
                  </a:outerShdw>
                </a:effectLst>
              </a:defRPr>
            </a:lvl1pPr>
          </a:lstStyle>
          <a:p>
            <a:fld id="{2AB55099-BCCE-184C-961A-8BEF54E57198}" type="datetime1">
              <a:rPr lang="en-US" altLang="en-US"/>
              <a:pPr/>
              <a:t>3/2/21</a:t>
            </a:fld>
            <a:endParaRPr lang="en-US" alt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311" tIns="45653" rIns="91311" bIns="4565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311" tIns="45653" rIns="91311" bIns="45653" numCol="1" anchor="b" anchorCtr="0" compatLnSpc="1">
            <a:prstTxWarp prst="textNoShape">
              <a:avLst/>
            </a:prstTxWarp>
          </a:bodyPr>
          <a:lstStyle>
            <a:lvl1pPr algn="r">
              <a:defRPr sz="1400" b="0">
                <a:effectLst>
                  <a:outerShdw blurRad="38100" dist="38100" dir="2700000" algn="tl">
                    <a:srgbClr val="000000"/>
                  </a:outerShdw>
                </a:effectLst>
              </a:defRPr>
            </a:lvl1pPr>
          </a:lstStyle>
          <a:p>
            <a:fld id="{90466813-7807-4743-9F99-C6E9FEACB31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54819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311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6967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6233"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39725" indent="-339725" algn="l" rtl="0" eaLnBrk="0" fontAlgn="base" hangingPunct="0">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39775" indent="-282575" algn="l" rtl="0" eaLnBrk="0" fontAlgn="base" hangingPunct="0">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39825" indent="-225425" algn="l" rtl="0" eaLnBrk="0" fontAlgn="base" hangingPunct="0">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5438" indent="-225425" algn="l" rtl="0" eaLnBrk="0" fontAlgn="base" hangingPunct="0">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2638" indent="-225425" algn="l" rtl="0" eaLnBrk="0" fontAlgn="base" hangingPunct="0">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1071"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67632"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4188"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0749"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48858" r:id="rId1"/>
    <p:sldLayoutId id="2147548859" r:id="rId2"/>
    <p:sldLayoutId id="2147548860" r:id="rId3"/>
    <p:sldLayoutId id="2147548861" r:id="rId4"/>
    <p:sldLayoutId id="2147548862" r:id="rId5"/>
    <p:sldLayoutId id="2147548863" r:id="rId6"/>
    <p:sldLayoutId id="2147548864" r:id="rId7"/>
    <p:sldLayoutId id="2147548865" r:id="rId8"/>
  </p:sldLayoutIdLst>
  <p:transitio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Arial" pitchFamily="-109" charset="0"/>
          <a:ea typeface="+mn-ea"/>
        </a:defRPr>
      </a:lvl2pPr>
      <a:lvl3pPr marL="911225" indent="-225425" algn="l" rtl="0" eaLnBrk="0" fontAlgn="base" hangingPunct="0">
        <a:spcBef>
          <a:spcPct val="20000"/>
        </a:spcBef>
        <a:spcAft>
          <a:spcPct val="0"/>
        </a:spcAft>
        <a:buChar char="•"/>
        <a:defRPr sz="2000">
          <a:solidFill>
            <a:schemeClr val="tx1"/>
          </a:solidFill>
          <a:latin typeface="Arial" pitchFamily="-109" charset="0"/>
          <a:ea typeface="+mn-ea"/>
        </a:defRPr>
      </a:lvl3pPr>
      <a:lvl4pPr marL="1258888" indent="-230188" algn="l" rtl="0" eaLnBrk="0" fontAlgn="base" hangingPunct="0">
        <a:spcBef>
          <a:spcPct val="20000"/>
        </a:spcBef>
        <a:spcAft>
          <a:spcPct val="0"/>
        </a:spcAft>
        <a:buChar char="–"/>
        <a:defRPr sz="2000">
          <a:solidFill>
            <a:schemeClr val="tx1"/>
          </a:solidFill>
          <a:latin typeface="Arial" pitchFamily="-109" charset="0"/>
          <a:ea typeface="+mn-ea"/>
        </a:defRPr>
      </a:lvl4pPr>
      <a:lvl5pPr marL="1595438" indent="-220663" algn="l" rtl="0" eaLnBrk="0" fontAlgn="base" hangingPunct="0">
        <a:spcBef>
          <a:spcPct val="20000"/>
        </a:spcBef>
        <a:spcAft>
          <a:spcPct val="0"/>
        </a:spcAft>
        <a:buChar char="»"/>
        <a:defRPr sz="2000">
          <a:solidFill>
            <a:schemeClr val="tx1"/>
          </a:solidFill>
          <a:latin typeface="Arial" pitchFamily="-109" charset="0"/>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320" tIns="45663" rIns="91320" bIns="45663" numCol="1" anchor="ctr" anchorCtr="0" compatLnSpc="1">
            <a:prstTxWarp prst="textNoShape">
              <a:avLst/>
            </a:prstTxWarp>
          </a:bodyPr>
          <a:lstStyle>
            <a:lvl1pPr>
              <a:defRPr>
                <a:solidFill>
                  <a:srgbClr val="898989"/>
                </a:solidFill>
              </a:defRPr>
            </a:lvl1pPr>
          </a:lstStyle>
          <a:p>
            <a:fld id="{0B6389C9-0BA7-0640-B7F9-EFBB98CF32B5}" type="datetime1">
              <a:rPr lang="en-US" altLang="en-US"/>
              <a:pPr/>
              <a:t>3/2/21</a:t>
            </a:fld>
            <a:endParaRPr lang="en-US" alt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320" tIns="45663" rIns="91320" bIns="4566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320" tIns="45663" rIns="91320" bIns="45663" numCol="1" anchor="ctr" anchorCtr="0" compatLnSpc="1">
            <a:prstTxWarp prst="textNoShape">
              <a:avLst/>
            </a:prstTxWarp>
          </a:bodyPr>
          <a:lstStyle>
            <a:lvl1pPr algn="r">
              <a:defRPr>
                <a:solidFill>
                  <a:srgbClr val="898989"/>
                </a:solidFill>
              </a:defRPr>
            </a:lvl1pPr>
          </a:lstStyle>
          <a:p>
            <a:fld id="{29C41846-A296-704D-AA00-912AC148FB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024" r:id="rId1"/>
    <p:sldLayoutId id="2147548025" r:id="rId2"/>
    <p:sldLayoutId id="2147548026" r:id="rId3"/>
    <p:sldLayoutId id="2147548027" r:id="rId4"/>
    <p:sldLayoutId id="2147548028" r:id="rId5"/>
    <p:sldLayoutId id="2147548029" r:id="rId6"/>
    <p:sldLayoutId id="2147548030" r:id="rId7"/>
    <p:sldLayoutId id="2147548031" r:id="rId8"/>
    <p:sldLayoutId id="2147548032" r:id="rId9"/>
    <p:sldLayoutId id="2147548033" r:id="rId10"/>
    <p:sldLayoutId id="2147548034" r:id="rId11"/>
    <p:sldLayoutId id="2147548839" r:id="rId12"/>
    <p:sldLayoutId id="2147548840" r:id="rId13"/>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6631"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3264"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69896"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6526"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1474" indent="-228316" algn="l" defTabSz="456631" rtl="0" eaLnBrk="1" latinLnBrk="0" hangingPunct="1">
        <a:spcBef>
          <a:spcPct val="20000"/>
        </a:spcBef>
        <a:buFont typeface="Arial"/>
        <a:buChar char="•"/>
        <a:defRPr sz="2000" kern="1200">
          <a:solidFill>
            <a:schemeClr val="tx1"/>
          </a:solidFill>
          <a:latin typeface="+mn-lt"/>
          <a:ea typeface="+mn-ea"/>
          <a:cs typeface="+mn-cs"/>
        </a:defRPr>
      </a:lvl6pPr>
      <a:lvl7pPr marL="2968106" indent="-228316" algn="l" defTabSz="456631" rtl="0" eaLnBrk="1" latinLnBrk="0" hangingPunct="1">
        <a:spcBef>
          <a:spcPct val="20000"/>
        </a:spcBef>
        <a:buFont typeface="Arial"/>
        <a:buChar char="•"/>
        <a:defRPr sz="2000" kern="1200">
          <a:solidFill>
            <a:schemeClr val="tx1"/>
          </a:solidFill>
          <a:latin typeface="+mn-lt"/>
          <a:ea typeface="+mn-ea"/>
          <a:cs typeface="+mn-cs"/>
        </a:defRPr>
      </a:lvl7pPr>
      <a:lvl8pPr marL="3424738" indent="-228316" algn="l" defTabSz="456631" rtl="0" eaLnBrk="1" latinLnBrk="0" hangingPunct="1">
        <a:spcBef>
          <a:spcPct val="20000"/>
        </a:spcBef>
        <a:buFont typeface="Arial"/>
        <a:buChar char="•"/>
        <a:defRPr sz="2000" kern="1200">
          <a:solidFill>
            <a:schemeClr val="tx1"/>
          </a:solidFill>
          <a:latin typeface="+mn-lt"/>
          <a:ea typeface="+mn-ea"/>
          <a:cs typeface="+mn-cs"/>
        </a:defRPr>
      </a:lvl8pPr>
      <a:lvl9pPr marL="3881368" indent="-228316" algn="l" defTabSz="4566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chemeClr val="bg1"/>
                </a:solidFill>
              </a:defRPr>
            </a:lvl1pPr>
          </a:lstStyle>
          <a:p>
            <a:fld id="{587F30D2-7E30-1543-867C-79FDEC7550CA}" type="slidenum">
              <a:rPr lang="en-US" altLang="en-US"/>
              <a:pPr/>
              <a:t>‹#›</a:t>
            </a:fld>
            <a:r>
              <a:rPr lang="en-US" alt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23CDB94-7FA4-954B-A309-7CCCA0D4AB44}"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cSld>
  <p:clrMap bg1="lt1" tx1="dk1" bg2="lt2" tx2="dk2" accent1="accent1" accent2="accent2" accent3="accent3" accent4="accent4" accent5="accent5" accent6="accent6" hlink="hlink" folHlink="folHlink"/>
  <p:sldLayoutIdLst>
    <p:sldLayoutId id="2147548866" r:id="rId1"/>
    <p:sldLayoutId id="2147548867" r:id="rId2"/>
    <p:sldLayoutId id="2147548868" r:id="rId3"/>
    <p:sldLayoutId id="2147548869" r:id="rId4"/>
    <p:sldLayoutId id="2147548870" r:id="rId5"/>
    <p:sldLayoutId id="2147548871" r:id="rId6"/>
    <p:sldLayoutId id="2147548872" r:id="rId7"/>
    <p:sldLayoutId id="2147548873" r:id="rId8"/>
    <p:sldLayoutId id="2147548874" r:id="rId9"/>
    <p:sldLayoutId id="2147548197" r:id="rId10"/>
    <p:sldLayoutId id="2147548198" r:id="rId11"/>
    <p:sldLayoutId id="2147548199" r:id="rId12"/>
  </p:sldLayoutIdLst>
  <p:transitio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1225" indent="-225425"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58888" indent="-230188"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5438" indent="-220663"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451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1071"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6763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4188"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chemeClr val="bg1"/>
                </a:solidFill>
              </a:defRPr>
            </a:lvl1pPr>
          </a:lstStyle>
          <a:p>
            <a:fld id="{4ABD596E-0989-3847-9461-576F40C9FE34}" type="slidenum">
              <a:rPr lang="zh-TW" altLang="en-US"/>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CC71AD3-64B9-AF47-96E6-34186CE5AC6B}"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cSld>
  <p:clrMap bg1="lt1" tx1="dk1" bg2="lt2" tx2="dk2" accent1="accent1" accent2="accent2" accent3="accent3" accent4="accent4" accent5="accent5" accent6="accent6" hlink="hlink" folHlink="folHlink"/>
  <p:sldLayoutIdLst>
    <p:sldLayoutId id="2147548200" r:id="rId1"/>
    <p:sldLayoutId id="2147548201" r:id="rId2"/>
    <p:sldLayoutId id="2147548202" r:id="rId3"/>
    <p:sldLayoutId id="2147548203" r:id="rId4"/>
    <p:sldLayoutId id="2147548204" r:id="rId5"/>
    <p:sldLayoutId id="2147548205" r:id="rId6"/>
    <p:sldLayoutId id="2147548206" r:id="rId7"/>
    <p:sldLayoutId id="2147548207" r:id="rId8"/>
    <p:sldLayoutId id="2147548208" r:id="rId9"/>
    <p:sldLayoutId id="2147548209" r:id="rId10"/>
    <p:sldLayoutId id="2147548210" r:id="rId11"/>
  </p:sldLayoutIdLst>
  <p:transitio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655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3116"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6967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6233"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mn-lt"/>
          <a:ea typeface="+mn-ea"/>
        </a:defRPr>
      </a:lvl2pPr>
      <a:lvl3pPr marL="911225" indent="-225425" algn="l" rtl="0" eaLnBrk="0" fontAlgn="base" hangingPunct="0">
        <a:spcBef>
          <a:spcPct val="20000"/>
        </a:spcBef>
        <a:spcAft>
          <a:spcPct val="0"/>
        </a:spcAft>
        <a:buChar char="•"/>
        <a:defRPr sz="2000">
          <a:solidFill>
            <a:schemeClr val="tx1"/>
          </a:solidFill>
          <a:latin typeface="+mn-lt"/>
          <a:ea typeface="+mn-ea"/>
        </a:defRPr>
      </a:lvl3pPr>
      <a:lvl4pPr marL="1258888" indent="-230188" algn="l" rtl="0" eaLnBrk="0" fontAlgn="base" hangingPunct="0">
        <a:spcBef>
          <a:spcPct val="20000"/>
        </a:spcBef>
        <a:spcAft>
          <a:spcPct val="0"/>
        </a:spcAft>
        <a:buChar char="–"/>
        <a:defRPr sz="2000">
          <a:solidFill>
            <a:schemeClr val="tx1"/>
          </a:solidFill>
          <a:latin typeface="+mn-lt"/>
          <a:ea typeface="+mn-ea"/>
        </a:defRPr>
      </a:lvl4pPr>
      <a:lvl5pPr marL="1595438" indent="-220663" algn="l" rtl="0" eaLnBrk="0" fontAlgn="base" hangingPunct="0">
        <a:spcBef>
          <a:spcPct val="20000"/>
        </a:spcBef>
        <a:spcAft>
          <a:spcPct val="0"/>
        </a:spcAft>
        <a:buChar char="»"/>
        <a:defRPr sz="2000">
          <a:solidFill>
            <a:schemeClr val="tx1"/>
          </a:solidFill>
          <a:latin typeface="+mn-lt"/>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chemeClr val="bg1"/>
                </a:solidFill>
              </a:defRPr>
            </a:lvl1pPr>
          </a:lstStyle>
          <a:p>
            <a:fld id="{6AF16939-78E9-8340-B824-1D8C213A11F0}" type="slidenum">
              <a:rPr lang="en-US" altLang="en-US"/>
              <a:pPr/>
              <a:t>‹#›</a:t>
            </a:fld>
            <a:r>
              <a:rPr lang="en-US" alt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C897555-711D-514A-A8BA-81CE59CECDA7}"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cSld>
  <p:clrMap bg1="lt1" tx1="dk1" bg2="lt2" tx2="dk2" accent1="accent1" accent2="accent2" accent3="accent3" accent4="accent4" accent5="accent5" accent6="accent6" hlink="hlink" folHlink="folHlink"/>
  <p:sldLayoutIdLst>
    <p:sldLayoutId id="2147548875" r:id="rId1"/>
    <p:sldLayoutId id="2147548876" r:id="rId2"/>
    <p:sldLayoutId id="2147548877" r:id="rId3"/>
    <p:sldLayoutId id="2147548878" r:id="rId4"/>
    <p:sldLayoutId id="2147548879" r:id="rId5"/>
    <p:sldLayoutId id="2147548880" r:id="rId6"/>
    <p:sldLayoutId id="2147548881" r:id="rId7"/>
    <p:sldLayoutId id="2147548882" r:id="rId8"/>
    <p:sldLayoutId id="2147548211" r:id="rId9"/>
    <p:sldLayoutId id="2147548212" r:id="rId10"/>
    <p:sldLayoutId id="2147548213" r:id="rId11"/>
  </p:sldLayoutIdLst>
  <p:transitio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rtl="0" eaLnBrk="0" fontAlgn="base" hangingPunct="0">
        <a:spcBef>
          <a:spcPct val="20000"/>
        </a:spcBef>
        <a:spcAft>
          <a:spcPct val="0"/>
        </a:spcAft>
        <a:buFont typeface="Symbol" charset="2"/>
        <a:buChar char="à"/>
        <a:defRPr sz="2000">
          <a:solidFill>
            <a:schemeClr val="tx1"/>
          </a:solidFill>
          <a:latin typeface="+mn-lt"/>
          <a:ea typeface="ＭＳ Ｐゴシック" pitchFamily="-65" charset="-128"/>
        </a:defRPr>
      </a:lvl2pPr>
      <a:lvl3pPr marL="911225" indent="-225425"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58888" indent="-230188"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5438" indent="-220663"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451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1071"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6763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4188"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82307F3-A2B9-9240-B752-1F51F4641746}"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214" r:id="rId1"/>
    <p:sldLayoutId id="2147548215" r:id="rId2"/>
    <p:sldLayoutId id="2147548216" r:id="rId3"/>
    <p:sldLayoutId id="2147548217" r:id="rId4"/>
    <p:sldLayoutId id="2147548218" r:id="rId5"/>
    <p:sldLayoutId id="2147548219" r:id="rId6"/>
    <p:sldLayoutId id="2147548220" r:id="rId7"/>
    <p:sldLayoutId id="2147548221" r:id="rId8"/>
    <p:sldLayoutId id="2147548222" r:id="rId9"/>
    <p:sldLayoutId id="2147548223" r:id="rId10"/>
    <p:sldLayoutId id="2147548224" r:id="rId11"/>
    <p:sldLayoutId id="2147548225" r:id="rId12"/>
    <p:sldLayoutId id="2147548226"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ctr" anchorCtr="0" compatLnSpc="1">
            <a:prstTxWarp prst="textNoShape">
              <a:avLst/>
            </a:prstTxWarp>
          </a:bodyPr>
          <a:lstStyle/>
          <a:p>
            <a:pPr lvl="0"/>
            <a:r>
              <a:rPr lang="en-US" alt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311" tIns="45653" rIns="91311" bIns="45653" numCol="1" anchor="ctr" anchorCtr="0" compatLnSpc="1">
            <a:prstTxWarp prst="textNoShape">
              <a:avLst/>
            </a:prstTxWarp>
          </a:bodyPr>
          <a:lstStyle>
            <a:lvl1pPr>
              <a:defRPr>
                <a:solidFill>
                  <a:srgbClr val="898989"/>
                </a:solidFill>
              </a:defRPr>
            </a:lvl1pPr>
          </a:lstStyle>
          <a:p>
            <a:fld id="{D697CA7B-284D-B941-9851-0EDEF99CFC7C}" type="datetime1">
              <a:rPr lang="en-US" altLang="en-US"/>
              <a:pPr/>
              <a:t>3/2/21</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311" tIns="45653" rIns="91311" bIns="4565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311" tIns="45653" rIns="91311" bIns="45653" numCol="1" anchor="ctr" anchorCtr="0" compatLnSpc="1">
            <a:prstTxWarp prst="textNoShape">
              <a:avLst/>
            </a:prstTxWarp>
          </a:bodyPr>
          <a:lstStyle>
            <a:lvl1pPr algn="r">
              <a:defRPr>
                <a:solidFill>
                  <a:srgbClr val="898989"/>
                </a:solidFill>
              </a:defRPr>
            </a:lvl1pPr>
          </a:lstStyle>
          <a:p>
            <a:fld id="{B0EA6195-85EE-5B4F-92DB-5EE605CA86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227" r:id="rId1"/>
    <p:sldLayoutId id="2147548228" r:id="rId2"/>
    <p:sldLayoutId id="2147548229" r:id="rId3"/>
    <p:sldLayoutId id="2147548230" r:id="rId4"/>
    <p:sldLayoutId id="2147548231" r:id="rId5"/>
    <p:sldLayoutId id="2147548232" r:id="rId6"/>
    <p:sldLayoutId id="2147548233" r:id="rId7"/>
    <p:sldLayoutId id="2147548234" r:id="rId8"/>
    <p:sldLayoutId id="2147548235" r:id="rId9"/>
    <p:sldLayoutId id="2147548236" r:id="rId10"/>
    <p:sldLayoutId id="2147548237" r:id="rId11"/>
  </p:sldLayoutIdLst>
  <p:txStyles>
    <p:titleStyle>
      <a:lvl1pPr algn="ctr" defTabSz="454025"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6557"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3116"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69677"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6233"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39725" indent="-339725" algn="l" defTabSz="454025"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39775" indent="-282575" algn="l" defTabSz="454025"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39825" indent="-225425" algn="l" defTabSz="454025"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5438"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2638"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1071" indent="-228279" algn="l" defTabSz="456557" rtl="0" eaLnBrk="1" latinLnBrk="0" hangingPunct="1">
        <a:spcBef>
          <a:spcPct val="20000"/>
        </a:spcBef>
        <a:buFont typeface="Arial"/>
        <a:buChar char="•"/>
        <a:defRPr sz="2000" kern="1200">
          <a:solidFill>
            <a:schemeClr val="tx1"/>
          </a:solidFill>
          <a:latin typeface="+mn-lt"/>
          <a:ea typeface="+mn-ea"/>
          <a:cs typeface="+mn-cs"/>
        </a:defRPr>
      </a:lvl6pPr>
      <a:lvl7pPr marL="2967632" indent="-228279" algn="l" defTabSz="456557" rtl="0" eaLnBrk="1" latinLnBrk="0" hangingPunct="1">
        <a:spcBef>
          <a:spcPct val="20000"/>
        </a:spcBef>
        <a:buFont typeface="Arial"/>
        <a:buChar char="•"/>
        <a:defRPr sz="2000" kern="1200">
          <a:solidFill>
            <a:schemeClr val="tx1"/>
          </a:solidFill>
          <a:latin typeface="+mn-lt"/>
          <a:ea typeface="+mn-ea"/>
          <a:cs typeface="+mn-cs"/>
        </a:defRPr>
      </a:lvl7pPr>
      <a:lvl8pPr marL="3424188" indent="-228279" algn="l" defTabSz="456557" rtl="0" eaLnBrk="1" latinLnBrk="0" hangingPunct="1">
        <a:spcBef>
          <a:spcPct val="20000"/>
        </a:spcBef>
        <a:buFont typeface="Arial"/>
        <a:buChar char="•"/>
        <a:defRPr sz="2000" kern="1200">
          <a:solidFill>
            <a:schemeClr val="tx1"/>
          </a:solidFill>
          <a:latin typeface="+mn-lt"/>
          <a:ea typeface="+mn-ea"/>
          <a:cs typeface="+mn-cs"/>
        </a:defRPr>
      </a:lvl8pPr>
      <a:lvl9pPr marL="3880749" indent="-228279" algn="l" defTabSz="45655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4E8B158-2CB6-D144-8BF8-044685AFBBFE}"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238" r:id="rId1"/>
    <p:sldLayoutId id="2147548239" r:id="rId2"/>
    <p:sldLayoutId id="2147548240" r:id="rId3"/>
    <p:sldLayoutId id="2147548241" r:id="rId4"/>
    <p:sldLayoutId id="2147548242" r:id="rId5"/>
    <p:sldLayoutId id="2147548243" r:id="rId6"/>
    <p:sldLayoutId id="2147548244" r:id="rId7"/>
    <p:sldLayoutId id="2147548245" r:id="rId8"/>
    <p:sldLayoutId id="2147548246" r:id="rId9"/>
    <p:sldLayoutId id="2147548247" r:id="rId10"/>
    <p:sldLayoutId id="2147548248" r:id="rId11"/>
    <p:sldLayoutId id="2147548249" r:id="rId12"/>
    <p:sldLayoutId id="2147548250"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ctr" anchorCtr="0" compatLnSpc="1">
            <a:prstTxWarp prst="textNoShape">
              <a:avLst/>
            </a:prstTxWarp>
          </a:bodyPr>
          <a:lstStyle/>
          <a:p>
            <a:pPr lvl="0"/>
            <a:r>
              <a:rPr lang="en-US" alt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r">
              <a:defRPr sz="1400"/>
            </a:lvl1pPr>
          </a:lstStyle>
          <a:p>
            <a:fld id="{C00D5021-D661-344F-9B60-0311E38A1F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251" r:id="rId1"/>
    <p:sldLayoutId id="2147548252" r:id="rId2"/>
    <p:sldLayoutId id="2147548253" r:id="rId3"/>
    <p:sldLayoutId id="2147548254" r:id="rId4"/>
    <p:sldLayoutId id="2147548255" r:id="rId5"/>
    <p:sldLayoutId id="2147548256" r:id="rId6"/>
    <p:sldLayoutId id="2147548257" r:id="rId7"/>
    <p:sldLayoutId id="2147548258" r:id="rId8"/>
    <p:sldLayoutId id="2147548259" r:id="rId9"/>
    <p:sldLayoutId id="2147548260" r:id="rId10"/>
    <p:sldLayoutId id="214754826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6557" algn="ctr" rtl="0" eaLnBrk="1" fontAlgn="base" hangingPunct="1">
        <a:spcBef>
          <a:spcPct val="0"/>
        </a:spcBef>
        <a:spcAft>
          <a:spcPct val="0"/>
        </a:spcAft>
        <a:defRPr sz="4400">
          <a:solidFill>
            <a:schemeClr val="tx2"/>
          </a:solidFill>
          <a:latin typeface="Arial" pitchFamily="-110" charset="0"/>
        </a:defRPr>
      </a:lvl6pPr>
      <a:lvl7pPr marL="913116" algn="ctr" rtl="0" eaLnBrk="1" fontAlgn="base" hangingPunct="1">
        <a:spcBef>
          <a:spcPct val="0"/>
        </a:spcBef>
        <a:spcAft>
          <a:spcPct val="0"/>
        </a:spcAft>
        <a:defRPr sz="4400">
          <a:solidFill>
            <a:schemeClr val="tx2"/>
          </a:solidFill>
          <a:latin typeface="Arial" pitchFamily="-110" charset="0"/>
        </a:defRPr>
      </a:lvl7pPr>
      <a:lvl8pPr marL="1369677" algn="ctr" rtl="0" eaLnBrk="1" fontAlgn="base" hangingPunct="1">
        <a:spcBef>
          <a:spcPct val="0"/>
        </a:spcBef>
        <a:spcAft>
          <a:spcPct val="0"/>
        </a:spcAft>
        <a:defRPr sz="4400">
          <a:solidFill>
            <a:schemeClr val="tx2"/>
          </a:solidFill>
          <a:latin typeface="Arial" pitchFamily="-110" charset="0"/>
        </a:defRPr>
      </a:lvl8pPr>
      <a:lvl9pPr marL="1826233" algn="ctr" rtl="0" eaLnBrk="1" fontAlgn="base" hangingPunct="1">
        <a:spcBef>
          <a:spcPct val="0"/>
        </a:spcBef>
        <a:spcAft>
          <a:spcPct val="0"/>
        </a:spcAft>
        <a:defRPr sz="4400">
          <a:solidFill>
            <a:schemeClr val="tx2"/>
          </a:solidFill>
          <a:latin typeface="Arial" pitchFamily="-110"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39775" indent="-282575"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5438" indent="-225425"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2638" indent="-225425"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1071"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67632"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4188"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0749"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F755CE82-9E50-3040-84B3-876665314C95}"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Tree>
  </p:cSld>
  <p:clrMap bg1="lt1" tx1="dk1" bg2="lt2" tx2="dk2" accent1="accent1" accent2="accent2" accent3="accent3" accent4="accent4" accent5="accent5" accent6="accent6" hlink="hlink" folHlink="folHlink"/>
  <p:sldLayoutIdLst>
    <p:sldLayoutId id="2147548262" r:id="rId1"/>
    <p:sldLayoutId id="2147548263" r:id="rId2"/>
    <p:sldLayoutId id="2147548264" r:id="rId3"/>
    <p:sldLayoutId id="2147548265" r:id="rId4"/>
    <p:sldLayoutId id="2147548266" r:id="rId5"/>
    <p:sldLayoutId id="2147548267" r:id="rId6"/>
    <p:sldLayoutId id="2147548268" r:id="rId7"/>
    <p:sldLayoutId id="2147548269" r:id="rId8"/>
    <p:sldLayoutId id="2147548270" r:id="rId9"/>
    <p:sldLayoutId id="2147548271" r:id="rId10"/>
    <p:sldLayoutId id="2147548272" r:id="rId11"/>
    <p:sldLayoutId id="2147548273" r:id="rId12"/>
    <p:sldLayoutId id="2147548274"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36DBE95F-DB7C-A84C-908F-48F9EDBC869C}"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275" r:id="rId1"/>
    <p:sldLayoutId id="2147548276" r:id="rId2"/>
    <p:sldLayoutId id="2147548277" r:id="rId3"/>
    <p:sldLayoutId id="2147548278" r:id="rId4"/>
    <p:sldLayoutId id="2147548279" r:id="rId5"/>
    <p:sldLayoutId id="2147548280" r:id="rId6"/>
    <p:sldLayoutId id="2147548281" r:id="rId7"/>
    <p:sldLayoutId id="2147548282" r:id="rId8"/>
    <p:sldLayoutId id="2147548283" r:id="rId9"/>
    <p:sldLayoutId id="2147548284" r:id="rId10"/>
    <p:sldLayoutId id="2147548285" r:id="rId11"/>
    <p:sldLayoutId id="2147548286" r:id="rId12"/>
    <p:sldLayoutId id="2147548287"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48883" r:id="rId1"/>
    <p:sldLayoutId id="2147548884" r:id="rId2"/>
  </p:sldLayoutIdLst>
  <p:transitio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Arial" pitchFamily="-110" charset="0"/>
          <a:ea typeface="+mn-ea"/>
        </a:defRPr>
      </a:lvl2pPr>
      <a:lvl3pPr marL="911225" indent="-225425" algn="l" rtl="0" eaLnBrk="0" fontAlgn="base" hangingPunct="0">
        <a:spcBef>
          <a:spcPct val="20000"/>
        </a:spcBef>
        <a:spcAft>
          <a:spcPct val="0"/>
        </a:spcAft>
        <a:buChar char="•"/>
        <a:defRPr sz="2000">
          <a:solidFill>
            <a:schemeClr val="tx1"/>
          </a:solidFill>
          <a:latin typeface="Arial" pitchFamily="-110" charset="0"/>
          <a:ea typeface="+mn-ea"/>
        </a:defRPr>
      </a:lvl3pPr>
      <a:lvl4pPr marL="1258888" indent="-230188" algn="l" rtl="0" eaLnBrk="0" fontAlgn="base" hangingPunct="0">
        <a:spcBef>
          <a:spcPct val="20000"/>
        </a:spcBef>
        <a:spcAft>
          <a:spcPct val="0"/>
        </a:spcAft>
        <a:buChar char="–"/>
        <a:defRPr sz="2000">
          <a:solidFill>
            <a:schemeClr val="tx1"/>
          </a:solidFill>
          <a:latin typeface="Arial" pitchFamily="-110" charset="0"/>
          <a:ea typeface="+mn-ea"/>
        </a:defRPr>
      </a:lvl4pPr>
      <a:lvl5pPr marL="1595438" indent="-220663" algn="l" rtl="0" eaLnBrk="0" fontAlgn="base" hangingPunct="0">
        <a:spcBef>
          <a:spcPct val="20000"/>
        </a:spcBef>
        <a:spcAft>
          <a:spcPct val="0"/>
        </a:spcAft>
        <a:buChar char="»"/>
        <a:defRPr sz="2000">
          <a:solidFill>
            <a:schemeClr val="tx1"/>
          </a:solidFill>
          <a:latin typeface="Arial" pitchFamily="-110" charset="0"/>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C0679FC-95F9-164D-A0B1-A1AA2C13204E}"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035" r:id="rId1"/>
    <p:sldLayoutId id="2147548036" r:id="rId2"/>
    <p:sldLayoutId id="2147548037" r:id="rId3"/>
    <p:sldLayoutId id="2147548038" r:id="rId4"/>
    <p:sldLayoutId id="2147548039" r:id="rId5"/>
    <p:sldLayoutId id="2147548040" r:id="rId6"/>
    <p:sldLayoutId id="2147548041" r:id="rId7"/>
    <p:sldLayoutId id="2147548042" r:id="rId8"/>
    <p:sldLayoutId id="2147548043" r:id="rId9"/>
    <p:sldLayoutId id="2147548044" r:id="rId10"/>
    <p:sldLayoutId id="2147548045" r:id="rId11"/>
    <p:sldLayoutId id="2147548046" r:id="rId12"/>
    <p:sldLayoutId id="214754804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ctr" anchorCtr="0" compatLnSpc="1">
            <a:prstTxWarp prst="textNoShape">
              <a:avLst/>
            </a:prstTxWarp>
          </a:bodyPr>
          <a:lstStyle/>
          <a:p>
            <a:pPr lvl="0"/>
            <a:r>
              <a:rPr lang="en-US" alt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r">
              <a:defRPr/>
            </a:lvl1pPr>
          </a:lstStyle>
          <a:p>
            <a:fld id="{68BD2C19-2CD7-5D47-8DF4-029687EF60AB}" type="slidenum">
              <a:rPr lang="en-US" altLang="en-US"/>
              <a:pPr/>
              <a:t>‹#›</a:t>
            </a:fld>
            <a:endParaRPr lang="en-US" alt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Tree>
  </p:cSld>
  <p:clrMap bg1="lt1" tx1="dk1" bg2="lt2" tx2="dk2" accent1="accent1" accent2="accent2" accent3="accent3" accent4="accent4" accent5="accent5" accent6="accent6" hlink="hlink" folHlink="folHlink"/>
  <p:sldLayoutIdLst>
    <p:sldLayoutId id="2147548288" r:id="rId1"/>
    <p:sldLayoutId id="2147548289" r:id="rId2"/>
    <p:sldLayoutId id="2147548290" r:id="rId3"/>
    <p:sldLayoutId id="2147548291" r:id="rId4"/>
    <p:sldLayoutId id="2147548292" r:id="rId5"/>
    <p:sldLayoutId id="2147548293" r:id="rId6"/>
    <p:sldLayoutId id="2147548294" r:id="rId7"/>
    <p:sldLayoutId id="2147548295" r:id="rId8"/>
    <p:sldLayoutId id="2147548296" r:id="rId9"/>
    <p:sldLayoutId id="2147548297" r:id="rId10"/>
    <p:sldLayoutId id="2147548298" r:id="rId11"/>
  </p:sldLayoutIdLst>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6557" algn="r" rtl="0" eaLnBrk="1" fontAlgn="base" hangingPunct="1">
        <a:spcBef>
          <a:spcPct val="0"/>
        </a:spcBef>
        <a:spcAft>
          <a:spcPct val="0"/>
        </a:spcAft>
        <a:defRPr sz="2800">
          <a:solidFill>
            <a:schemeClr val="tx2"/>
          </a:solidFill>
          <a:latin typeface="Arial" pitchFamily="-111" charset="0"/>
        </a:defRPr>
      </a:lvl6pPr>
      <a:lvl7pPr marL="913116" algn="r" rtl="0" eaLnBrk="1" fontAlgn="base" hangingPunct="1">
        <a:spcBef>
          <a:spcPct val="0"/>
        </a:spcBef>
        <a:spcAft>
          <a:spcPct val="0"/>
        </a:spcAft>
        <a:defRPr sz="2800">
          <a:solidFill>
            <a:schemeClr val="tx2"/>
          </a:solidFill>
          <a:latin typeface="Arial" pitchFamily="-111" charset="0"/>
        </a:defRPr>
      </a:lvl7pPr>
      <a:lvl8pPr marL="1369677" algn="r" rtl="0" eaLnBrk="1" fontAlgn="base" hangingPunct="1">
        <a:spcBef>
          <a:spcPct val="0"/>
        </a:spcBef>
        <a:spcAft>
          <a:spcPct val="0"/>
        </a:spcAft>
        <a:defRPr sz="2800">
          <a:solidFill>
            <a:schemeClr val="tx2"/>
          </a:solidFill>
          <a:latin typeface="Arial" pitchFamily="-111" charset="0"/>
        </a:defRPr>
      </a:lvl8pPr>
      <a:lvl9pPr marL="1826233" algn="r" rtl="0" eaLnBrk="1" fontAlgn="base" hangingPunct="1">
        <a:spcBef>
          <a:spcPct val="0"/>
        </a:spcBef>
        <a:spcAft>
          <a:spcPct val="0"/>
        </a:spcAft>
        <a:defRPr sz="2800">
          <a:solidFill>
            <a:schemeClr val="tx2"/>
          </a:solidFill>
          <a:latin typeface="Arial" pitchFamily="-111" charset="0"/>
        </a:defRPr>
      </a:lvl9pPr>
    </p:titleStyle>
    <p:bodyStyle>
      <a:lvl1pPr marL="339725" indent="-339725"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39775" indent="-282575"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5438" indent="-225425"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2638" indent="-225425"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1071"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67632"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4188"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0749"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solidFill>
                  <a:srgbClr val="000000"/>
                </a:solidFill>
                <a:latin typeface="Arial" charset="0"/>
              </a:rPr>
              <a:t>	1	Footnote</a:t>
            </a:r>
          </a:p>
          <a:p>
            <a:pPr eaLnBrk="1" hangingPunct="1">
              <a:defRPr/>
            </a:pPr>
            <a:r>
              <a:rPr lang="en-US" sz="1200" b="0">
                <a:solidFill>
                  <a:srgbClr val="000000"/>
                </a:solidFill>
                <a:latin typeface="Arial" charset="0"/>
              </a:rPr>
              <a:t>	2	Footnote</a:t>
            </a:r>
          </a:p>
          <a:p>
            <a:pPr eaLnBrk="1" hangingPunct="1">
              <a:defRPr/>
            </a:pPr>
            <a:r>
              <a:rPr lang="en-US" sz="1200" b="0">
                <a:solidFill>
                  <a:srgbClr val="000000"/>
                </a:solidFill>
                <a:latin typeface="Arial" charset="0"/>
              </a:rPr>
              <a:t>	3	Footnote</a:t>
            </a:r>
          </a:p>
          <a:p>
            <a:pPr eaLnBrk="1" hangingPunct="1">
              <a:defRPr/>
            </a:pPr>
            <a:r>
              <a:rPr lang="en-US" sz="1200" b="0">
                <a:solidFill>
                  <a:srgbClr val="000000"/>
                </a:solidFill>
                <a:latin typeface="Arial" charset="0"/>
              </a:rPr>
              <a:t>	4	Footnote</a:t>
            </a:r>
          </a:p>
          <a:p>
            <a:pPr eaLnBrk="1" hangingPunct="1">
              <a:defRPr/>
            </a:pPr>
            <a:r>
              <a:rPr lang="en-US" sz="1200" b="0">
                <a:solidFill>
                  <a:srgbClr val="000000"/>
                </a:solidFill>
                <a:latin typeface="Arial" charset="0"/>
              </a:rPr>
              <a:t>	5	Footnote</a:t>
            </a:r>
          </a:p>
          <a:p>
            <a:pPr eaLnBrk="1" hangingPunct="1">
              <a:spcBef>
                <a:spcPct val="20000"/>
              </a:spcBef>
              <a:defRPr/>
            </a:pPr>
            <a:r>
              <a:rPr lang="en-US" sz="1200" b="0">
                <a:solidFill>
                  <a:srgbClr val="000000"/>
                </a:solidFill>
                <a:latin typeface="Arial" charset="0"/>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11225">
              <a:defRPr b="0">
                <a:solidFill>
                  <a:srgbClr val="000000"/>
                </a:solidFill>
              </a:defRPr>
            </a:lvl1pPr>
          </a:lstStyle>
          <a:p>
            <a:fld id="{E035D40D-F4B3-8546-9378-D18FF89005D8}" type="slidenum">
              <a:rPr lang="en-US" altLang="en-US"/>
              <a:pPr/>
              <a:t>‹#›</a:t>
            </a:fld>
            <a:endParaRPr lang="en-US" alt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5084165" name="Rectangle 5"/>
          <p:cNvSpPr>
            <a:spLocks noGrp="1" noChangeArrowheads="1"/>
          </p:cNvSpPr>
          <p:nvPr>
            <p:ph type="body" idx="1"/>
            <p:custDataLst>
              <p:tags r:id="rId18"/>
            </p:custDataLst>
          </p:nvPr>
        </p:nvSpPr>
        <p:spPr bwMode="auto">
          <a:xfrm>
            <a:off x="125413" y="1298575"/>
            <a:ext cx="8793162" cy="125571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a:solidFill>
                    <a:srgbClr val="000000"/>
                  </a:solidFill>
                  <a:latin typeface="Arial" charset="0"/>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solidFill>
                    <a:srgbClr val="000000"/>
                  </a:solidFill>
                  <a:latin typeface="Arial" charset="0"/>
                </a:rPr>
                <a:t>	*	Footnote</a:t>
              </a:r>
            </a:p>
            <a:p>
              <a:pPr eaLnBrk="1" hangingPunct="1">
                <a:spcBef>
                  <a:spcPct val="20000"/>
                </a:spcBef>
                <a:defRPr/>
              </a:pPr>
              <a:r>
                <a:rPr lang="en-US" sz="1200" b="0">
                  <a:solidFill>
                    <a:srgbClr val="000000"/>
                  </a:solidFill>
                  <a:latin typeface="Arial" charset="0"/>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86" name="Rectangle 26" hidden="1"/>
            <p:cNvSpPr>
              <a:spLocks noChangeArrowheads="1"/>
            </p:cNvSpPr>
            <p:nvPr userDrawn="1"/>
          </p:nvSpPr>
          <p:spPr bwMode="auto">
            <a:xfrm>
              <a:off x="5172" y="331"/>
              <a:ext cx="370"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grpSp>
    </p:spTree>
  </p:cSld>
  <p:clrMap bg1="lt1" tx1="dk1" bg2="lt2" tx2="dk2" accent1="accent1" accent2="accent2" accent3="accent3" accent4="accent4" accent5="accent5" accent6="accent6" hlink="hlink" folHlink="folHlink"/>
  <p:sldLayoutIdLst>
    <p:sldLayoutId id="2147548885" r:id="rId1"/>
    <p:sldLayoutId id="2147548886" r:id="rId2"/>
    <p:sldLayoutId id="2147548887" r:id="rId3"/>
    <p:sldLayoutId id="2147548888" r:id="rId4"/>
    <p:sldLayoutId id="2147548889" r:id="rId5"/>
    <p:sldLayoutId id="2147548890" r:id="rId6"/>
    <p:sldLayoutId id="2147548891" r:id="rId7"/>
    <p:sldLayoutId id="2147548892" r:id="rId8"/>
    <p:sldLayoutId id="2147548893" r:id="rId9"/>
    <p:sldLayoutId id="2147548894" r:id="rId10"/>
    <p:sldLayoutId id="2147548895" r:id="rId11"/>
    <p:sldLayoutId id="2147548896" r:id="rId12"/>
    <p:sldLayoutId id="2147548897" r:id="rId13"/>
  </p:sldLayoutIdLst>
  <p:hf hdr="0" ftr="0" dt="0"/>
  <p:txStyles>
    <p:titleStyle>
      <a:lvl1pPr algn="l" defTabSz="909638"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6557" algn="l" defTabSz="911531" rtl="0" eaLnBrk="1" fontAlgn="base" hangingPunct="1">
        <a:spcBef>
          <a:spcPct val="0"/>
        </a:spcBef>
        <a:spcAft>
          <a:spcPct val="0"/>
        </a:spcAft>
        <a:defRPr sz="1900" b="1">
          <a:solidFill>
            <a:schemeClr val="tx2"/>
          </a:solidFill>
          <a:latin typeface="Arial" charset="0"/>
          <a:ea typeface="ＭＳ Ｐゴシック" charset="0"/>
        </a:defRPr>
      </a:lvl6pPr>
      <a:lvl7pPr marL="913116" algn="l" defTabSz="911531" rtl="0" eaLnBrk="1" fontAlgn="base" hangingPunct="1">
        <a:spcBef>
          <a:spcPct val="0"/>
        </a:spcBef>
        <a:spcAft>
          <a:spcPct val="0"/>
        </a:spcAft>
        <a:defRPr sz="1900" b="1">
          <a:solidFill>
            <a:schemeClr val="tx2"/>
          </a:solidFill>
          <a:latin typeface="Arial" charset="0"/>
          <a:ea typeface="ＭＳ Ｐゴシック" charset="0"/>
        </a:defRPr>
      </a:lvl7pPr>
      <a:lvl8pPr marL="1369677" algn="l" defTabSz="911531" rtl="0" eaLnBrk="1" fontAlgn="base" hangingPunct="1">
        <a:spcBef>
          <a:spcPct val="0"/>
        </a:spcBef>
        <a:spcAft>
          <a:spcPct val="0"/>
        </a:spcAft>
        <a:defRPr sz="1900" b="1">
          <a:solidFill>
            <a:schemeClr val="tx2"/>
          </a:solidFill>
          <a:latin typeface="Arial" charset="0"/>
          <a:ea typeface="ＭＳ Ｐゴシック" charset="0"/>
        </a:defRPr>
      </a:lvl8pPr>
      <a:lvl9pPr marL="1826233" algn="l" defTabSz="911531"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39725" indent="-339725" algn="l" defTabSz="909638"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4463" indent="-142875" algn="l" defTabSz="909638" rtl="0" eaLnBrk="0" fontAlgn="base" hangingPunct="0">
        <a:spcBef>
          <a:spcPct val="0"/>
        </a:spcBef>
        <a:spcAft>
          <a:spcPct val="0"/>
        </a:spcAft>
        <a:buSzPct val="120000"/>
        <a:buChar char="•"/>
        <a:defRPr sz="1600">
          <a:solidFill>
            <a:schemeClr val="tx1"/>
          </a:solidFill>
          <a:latin typeface="+mn-lt"/>
          <a:ea typeface="+mn-ea"/>
        </a:defRPr>
      </a:lvl2pPr>
      <a:lvl3pPr marL="298450" indent="-149225" algn="l" defTabSz="909638" rtl="0" eaLnBrk="0" fontAlgn="base" hangingPunct="0">
        <a:spcBef>
          <a:spcPct val="0"/>
        </a:spcBef>
        <a:spcAft>
          <a:spcPct val="0"/>
        </a:spcAft>
        <a:buChar char="–"/>
        <a:defRPr sz="1600">
          <a:solidFill>
            <a:schemeClr val="tx1"/>
          </a:solidFill>
          <a:latin typeface="+mn-lt"/>
          <a:ea typeface="+mn-ea"/>
        </a:defRPr>
      </a:lvl3pPr>
      <a:lvl4pPr marL="438150" indent="-134938" algn="l" defTabSz="909638" rtl="0" eaLnBrk="0" fontAlgn="base" hangingPunct="0">
        <a:spcBef>
          <a:spcPct val="0"/>
        </a:spcBef>
        <a:spcAft>
          <a:spcPct val="0"/>
        </a:spcAft>
        <a:buSzPct val="89000"/>
        <a:buChar char="•"/>
        <a:defRPr sz="1600">
          <a:solidFill>
            <a:schemeClr val="tx1"/>
          </a:solidFill>
          <a:latin typeface="+mn-lt"/>
          <a:ea typeface="+mn-ea"/>
        </a:defRPr>
      </a:lvl4pPr>
      <a:lvl5pPr marL="590550" indent="-147638" algn="l" defTabSz="909638" rtl="0" eaLnBrk="0" fontAlgn="base" hangingPunct="0">
        <a:spcBef>
          <a:spcPct val="0"/>
        </a:spcBef>
        <a:spcAft>
          <a:spcPct val="0"/>
        </a:spcAft>
        <a:buSzPct val="75000"/>
        <a:buChar char="–"/>
        <a:defRPr sz="1600">
          <a:solidFill>
            <a:schemeClr val="tx1"/>
          </a:solidFill>
          <a:latin typeface="+mn-lt"/>
          <a:ea typeface="+mn-ea"/>
        </a:defRPr>
      </a:lvl5pPr>
      <a:lvl6pPr marL="1049450" indent="-150602" algn="l" defTabSz="911531" rtl="0" eaLnBrk="1" fontAlgn="base" hangingPunct="1">
        <a:spcBef>
          <a:spcPct val="0"/>
        </a:spcBef>
        <a:spcAft>
          <a:spcPct val="0"/>
        </a:spcAft>
        <a:buSzPct val="75000"/>
        <a:buChar char="–"/>
        <a:defRPr sz="1600">
          <a:solidFill>
            <a:schemeClr val="tx1"/>
          </a:solidFill>
          <a:latin typeface="+mn-lt"/>
          <a:ea typeface="+mn-ea"/>
        </a:defRPr>
      </a:lvl6pPr>
      <a:lvl7pPr marL="1506012" indent="-150602" algn="l" defTabSz="911531" rtl="0" eaLnBrk="1" fontAlgn="base" hangingPunct="1">
        <a:spcBef>
          <a:spcPct val="0"/>
        </a:spcBef>
        <a:spcAft>
          <a:spcPct val="0"/>
        </a:spcAft>
        <a:buSzPct val="75000"/>
        <a:buChar char="–"/>
        <a:defRPr sz="1600">
          <a:solidFill>
            <a:schemeClr val="tx1"/>
          </a:solidFill>
          <a:latin typeface="+mn-lt"/>
          <a:ea typeface="+mn-ea"/>
        </a:defRPr>
      </a:lvl7pPr>
      <a:lvl8pPr marL="1962566" indent="-150602" algn="l" defTabSz="911531" rtl="0" eaLnBrk="1" fontAlgn="base" hangingPunct="1">
        <a:spcBef>
          <a:spcPct val="0"/>
        </a:spcBef>
        <a:spcAft>
          <a:spcPct val="0"/>
        </a:spcAft>
        <a:buSzPct val="75000"/>
        <a:buChar char="–"/>
        <a:defRPr sz="1600">
          <a:solidFill>
            <a:schemeClr val="tx1"/>
          </a:solidFill>
          <a:latin typeface="+mn-lt"/>
          <a:ea typeface="+mn-ea"/>
        </a:defRPr>
      </a:lvl8pPr>
      <a:lvl9pPr marL="2419126" indent="-150602" algn="l" defTabSz="911531"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BCAE7625-522E-184E-8BDD-4EF40835012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299" r:id="rId1"/>
    <p:sldLayoutId id="2147548300" r:id="rId2"/>
    <p:sldLayoutId id="2147548301" r:id="rId3"/>
    <p:sldLayoutId id="2147548302" r:id="rId4"/>
    <p:sldLayoutId id="2147548303" r:id="rId5"/>
    <p:sldLayoutId id="2147548304" r:id="rId6"/>
    <p:sldLayoutId id="2147548305" r:id="rId7"/>
    <p:sldLayoutId id="2147548306" r:id="rId8"/>
    <p:sldLayoutId id="2147548307" r:id="rId9"/>
    <p:sldLayoutId id="2147548308" r:id="rId10"/>
    <p:sldLayoutId id="2147548309" r:id="rId11"/>
    <p:sldLayoutId id="2147548310" r:id="rId12"/>
    <p:sldLayoutId id="2147548311" r:id="rId13"/>
    <p:sldLayoutId id="2147548898" r:id="rId14"/>
    <p:sldLayoutId id="2147548899" r:id="rId15"/>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rgbClr val="FFFFFF"/>
                </a:solidFill>
              </a:defRPr>
            </a:lvl1pPr>
          </a:lstStyle>
          <a:p>
            <a:fld id="{0B83CD06-C072-7441-AF4E-9F0DFD50CCD1}" type="slidenum">
              <a:rPr lang="zh-TW" altLang="en-US"/>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8A5A33B4-1909-5D40-BC00-49FFBA07788B}" type="slidenum">
              <a:rPr lang="en-US" altLang="en-US" sz="2000" i="1">
                <a:solidFill>
                  <a:srgbClr val="000000"/>
                </a:solidFill>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312" r:id="rId1"/>
    <p:sldLayoutId id="2147548313" r:id="rId2"/>
    <p:sldLayoutId id="2147548314" r:id="rId3"/>
    <p:sldLayoutId id="2147548315" r:id="rId4"/>
    <p:sldLayoutId id="2147548316" r:id="rId5"/>
    <p:sldLayoutId id="2147548317" r:id="rId6"/>
    <p:sldLayoutId id="2147548318" r:id="rId7"/>
    <p:sldLayoutId id="2147548319" r:id="rId8"/>
    <p:sldLayoutId id="2147548320" r:id="rId9"/>
    <p:sldLayoutId id="2147548321" r:id="rId10"/>
    <p:sldLayoutId id="2147548322" r:id="rId11"/>
    <p:sldLayoutId id="2147548900" r:id="rId12"/>
    <p:sldLayoutId id="2147548901" r:id="rId13"/>
    <p:sldLayoutId id="2147548902" r:id="rId14"/>
    <p:sldLayoutId id="2147548903" r:id="rId15"/>
  </p:sldLayoutIdLst>
  <p:transitio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655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3116"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6967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6233"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mn-lt"/>
          <a:ea typeface="+mn-ea"/>
        </a:defRPr>
      </a:lvl2pPr>
      <a:lvl3pPr marL="911225" indent="-225425" algn="l" rtl="0" eaLnBrk="0" fontAlgn="base" hangingPunct="0">
        <a:spcBef>
          <a:spcPct val="20000"/>
        </a:spcBef>
        <a:spcAft>
          <a:spcPct val="0"/>
        </a:spcAft>
        <a:buChar char="•"/>
        <a:defRPr sz="2000">
          <a:solidFill>
            <a:schemeClr val="tx1"/>
          </a:solidFill>
          <a:latin typeface="+mn-lt"/>
          <a:ea typeface="+mn-ea"/>
        </a:defRPr>
      </a:lvl3pPr>
      <a:lvl4pPr marL="1258888" indent="-230188" algn="l" rtl="0" eaLnBrk="0" fontAlgn="base" hangingPunct="0">
        <a:spcBef>
          <a:spcPct val="20000"/>
        </a:spcBef>
        <a:spcAft>
          <a:spcPct val="0"/>
        </a:spcAft>
        <a:buChar char="–"/>
        <a:defRPr sz="2000">
          <a:solidFill>
            <a:schemeClr val="tx1"/>
          </a:solidFill>
          <a:latin typeface="+mn-lt"/>
          <a:ea typeface="+mn-ea"/>
        </a:defRPr>
      </a:lvl4pPr>
      <a:lvl5pPr marL="1595438" indent="-220663" algn="l" rtl="0" eaLnBrk="0" fontAlgn="base" hangingPunct="0">
        <a:spcBef>
          <a:spcPct val="20000"/>
        </a:spcBef>
        <a:spcAft>
          <a:spcPct val="0"/>
        </a:spcAft>
        <a:buChar char="»"/>
        <a:defRPr sz="2000">
          <a:solidFill>
            <a:schemeClr val="tx1"/>
          </a:solidFill>
          <a:latin typeface="+mn-lt"/>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wrap="square" lIns="91311" tIns="45653" rIns="91311" bIns="45653" numCol="1" anchor="ctr" anchorCtr="0" compatLnSpc="1">
            <a:prstTxWarp prst="textNoShape">
              <a:avLst/>
            </a:prstTxWarp>
          </a:bodyPr>
          <a:lstStyle>
            <a:lvl1pPr defTabSz="912813">
              <a:defRPr b="0">
                <a:solidFill>
                  <a:srgbClr val="898989"/>
                </a:solidFill>
                <a:latin typeface="Calibri" charset="0"/>
              </a:defRPr>
            </a:lvl1pPr>
          </a:lstStyle>
          <a:p>
            <a:fld id="{AA85CFA9-850E-9449-8CE4-4FABA0820484}" type="datetime1">
              <a:rPr lang="en-US" altLang="en-US"/>
              <a:pPr/>
              <a:t>3/2/21</a:t>
            </a:fld>
            <a:endParaRPr lang="en-US" alt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311" tIns="45653" rIns="91311" bIns="45653" rtlCol="0" anchor="ctr"/>
          <a:lstStyle>
            <a:lvl1pPr algn="ctr" defTabSz="913116"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wrap="square" lIns="91311" tIns="45653" rIns="91311" bIns="45653" numCol="1" anchor="ctr" anchorCtr="0" compatLnSpc="1">
            <a:prstTxWarp prst="textNoShape">
              <a:avLst/>
            </a:prstTxWarp>
          </a:bodyPr>
          <a:lstStyle>
            <a:lvl1pPr algn="r" defTabSz="912813">
              <a:defRPr b="0">
                <a:solidFill>
                  <a:srgbClr val="898989"/>
                </a:solidFill>
                <a:latin typeface="Calibri" charset="0"/>
              </a:defRPr>
            </a:lvl1pPr>
          </a:lstStyle>
          <a:p>
            <a:fld id="{89C3C0AA-41C1-E04D-87DA-A8AF1BEE9A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04" r:id="rId1"/>
    <p:sldLayoutId id="2147548905" r:id="rId2"/>
    <p:sldLayoutId id="2147548906" r:id="rId3"/>
    <p:sldLayoutId id="2147548907" r:id="rId4"/>
    <p:sldLayoutId id="2147548908" r:id="rId5"/>
    <p:sldLayoutId id="2147548909" r:id="rId6"/>
    <p:sldLayoutId id="2147548910" r:id="rId7"/>
    <p:sldLayoutId id="2147548911" r:id="rId8"/>
    <p:sldLayoutId id="2147548912" r:id="rId9"/>
    <p:sldLayoutId id="2147548913" r:id="rId10"/>
    <p:sldLayoutId id="2147548914" r:id="rId11"/>
  </p:sldLayoutIdLst>
  <p:txStyles>
    <p:titleStyle>
      <a:lvl1pPr algn="ctr" defTabSz="911225"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39725" indent="-339725" algn="l" defTabSz="9112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39775" indent="-282575" algn="l" defTabSz="911225"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39825" indent="-225425" algn="l" defTabSz="911225"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5438" indent="-225425" algn="l" defTabSz="9112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2638" indent="-225425" algn="l" defTabSz="9112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071"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32"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88"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49"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6" rtl="0" eaLnBrk="1" latinLnBrk="0" hangingPunct="1">
        <a:defRPr sz="1800" kern="1200">
          <a:solidFill>
            <a:schemeClr val="tx1"/>
          </a:solidFill>
          <a:latin typeface="+mn-lt"/>
          <a:ea typeface="+mn-ea"/>
          <a:cs typeface="+mn-cs"/>
        </a:defRPr>
      </a:lvl1pPr>
      <a:lvl2pPr marL="456557" algn="l" defTabSz="913116" rtl="0" eaLnBrk="1" latinLnBrk="0" hangingPunct="1">
        <a:defRPr sz="1800" kern="1200">
          <a:solidFill>
            <a:schemeClr val="tx1"/>
          </a:solidFill>
          <a:latin typeface="+mn-lt"/>
          <a:ea typeface="+mn-ea"/>
          <a:cs typeface="+mn-cs"/>
        </a:defRPr>
      </a:lvl2pPr>
      <a:lvl3pPr marL="913116" algn="l" defTabSz="913116" rtl="0" eaLnBrk="1" latinLnBrk="0" hangingPunct="1">
        <a:defRPr sz="1800" kern="1200">
          <a:solidFill>
            <a:schemeClr val="tx1"/>
          </a:solidFill>
          <a:latin typeface="+mn-lt"/>
          <a:ea typeface="+mn-ea"/>
          <a:cs typeface="+mn-cs"/>
        </a:defRPr>
      </a:lvl3pPr>
      <a:lvl4pPr marL="1369677" algn="l" defTabSz="913116" rtl="0" eaLnBrk="1" latinLnBrk="0" hangingPunct="1">
        <a:defRPr sz="1800" kern="1200">
          <a:solidFill>
            <a:schemeClr val="tx1"/>
          </a:solidFill>
          <a:latin typeface="+mn-lt"/>
          <a:ea typeface="+mn-ea"/>
          <a:cs typeface="+mn-cs"/>
        </a:defRPr>
      </a:lvl4pPr>
      <a:lvl5pPr marL="1826233" algn="l" defTabSz="913116" rtl="0" eaLnBrk="1" latinLnBrk="0" hangingPunct="1">
        <a:defRPr sz="1800" kern="1200">
          <a:solidFill>
            <a:schemeClr val="tx1"/>
          </a:solidFill>
          <a:latin typeface="+mn-lt"/>
          <a:ea typeface="+mn-ea"/>
          <a:cs typeface="+mn-cs"/>
        </a:defRPr>
      </a:lvl5pPr>
      <a:lvl6pPr marL="2282792" algn="l" defTabSz="913116" rtl="0" eaLnBrk="1" latinLnBrk="0" hangingPunct="1">
        <a:defRPr sz="1800" kern="1200">
          <a:solidFill>
            <a:schemeClr val="tx1"/>
          </a:solidFill>
          <a:latin typeface="+mn-lt"/>
          <a:ea typeface="+mn-ea"/>
          <a:cs typeface="+mn-cs"/>
        </a:defRPr>
      </a:lvl6pPr>
      <a:lvl7pPr marL="2739351" algn="l" defTabSz="913116" rtl="0" eaLnBrk="1" latinLnBrk="0" hangingPunct="1">
        <a:defRPr sz="1800" kern="1200">
          <a:solidFill>
            <a:schemeClr val="tx1"/>
          </a:solidFill>
          <a:latin typeface="+mn-lt"/>
          <a:ea typeface="+mn-ea"/>
          <a:cs typeface="+mn-cs"/>
        </a:defRPr>
      </a:lvl7pPr>
      <a:lvl8pPr marL="3195907" algn="l" defTabSz="913116" rtl="0" eaLnBrk="1" latinLnBrk="0" hangingPunct="1">
        <a:defRPr sz="1800" kern="1200">
          <a:solidFill>
            <a:schemeClr val="tx1"/>
          </a:solidFill>
          <a:latin typeface="+mn-lt"/>
          <a:ea typeface="+mn-ea"/>
          <a:cs typeface="+mn-cs"/>
        </a:defRPr>
      </a:lvl8pPr>
      <a:lvl9pPr marL="3652468" algn="l" defTabSz="913116"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lvl1pPr eaLnBrk="0" hangingPunct="0">
              <a:defRPr sz="1400" b="0">
                <a:solidFill>
                  <a:srgbClr val="000000"/>
                </a:solidFill>
                <a:ea typeface="ＭＳ Ｐゴシック" charset="0"/>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lvl1pPr algn="ctr" eaLnBrk="0" hangingPunct="0">
              <a:defRPr sz="1400" b="0">
                <a:solidFill>
                  <a:srgbClr val="000000"/>
                </a:solidFill>
                <a:ea typeface="ＭＳ Ｐゴシック" charset="0"/>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lvl1pPr algn="r" eaLnBrk="0" hangingPunct="0">
              <a:defRPr sz="1400" b="0">
                <a:solidFill>
                  <a:srgbClr val="000000"/>
                </a:solidFill>
              </a:defRPr>
            </a:lvl1pPr>
          </a:lstStyle>
          <a:p>
            <a:fld id="{1EA0B026-6F1E-444A-9E73-7D50FBA338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15" r:id="rId1"/>
    <p:sldLayoutId id="2147548916" r:id="rId2"/>
    <p:sldLayoutId id="2147548917" r:id="rId3"/>
    <p:sldLayoutId id="2147548918" r:id="rId4"/>
    <p:sldLayoutId id="2147548919" r:id="rId5"/>
    <p:sldLayoutId id="2147548920" r:id="rId6"/>
    <p:sldLayoutId id="2147548921" r:id="rId7"/>
    <p:sldLayoutId id="2147548922" r:id="rId8"/>
    <p:sldLayoutId id="2147548923" r:id="rId9"/>
    <p:sldLayoutId id="2147548924" r:id="rId10"/>
    <p:sldLayoutId id="21475489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631"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3264"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69896"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6526"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7025" indent="-227013" algn="l" rtl="0" eaLnBrk="0" fontAlgn="base" hangingPunct="0">
        <a:spcBef>
          <a:spcPct val="20000"/>
        </a:spcBef>
        <a:spcAft>
          <a:spcPct val="0"/>
        </a:spcAft>
        <a:buChar char="–"/>
        <a:defRPr sz="2000">
          <a:solidFill>
            <a:schemeClr val="tx1"/>
          </a:solidFill>
          <a:latin typeface="+mn-lt"/>
          <a:ea typeface="+mn-ea"/>
        </a:defRPr>
      </a:lvl4pPr>
      <a:lvl5pPr marL="2054225" indent="-227013" algn="l" rtl="0" eaLnBrk="0" fontAlgn="base" hangingPunct="0">
        <a:spcBef>
          <a:spcPct val="20000"/>
        </a:spcBef>
        <a:spcAft>
          <a:spcPct val="0"/>
        </a:spcAft>
        <a:buChar char="»"/>
        <a:defRPr sz="2000">
          <a:solidFill>
            <a:schemeClr val="tx1"/>
          </a:solidFill>
          <a:latin typeface="+mn-lt"/>
          <a:ea typeface="+mn-ea"/>
        </a:defRPr>
      </a:lvl5pPr>
      <a:lvl6pPr marL="2511474" indent="-228316" algn="l" rtl="0" eaLnBrk="1" fontAlgn="base" hangingPunct="1">
        <a:spcBef>
          <a:spcPct val="20000"/>
        </a:spcBef>
        <a:spcAft>
          <a:spcPct val="0"/>
        </a:spcAft>
        <a:buChar char="»"/>
        <a:defRPr sz="2000">
          <a:solidFill>
            <a:schemeClr val="tx1"/>
          </a:solidFill>
          <a:latin typeface="+mn-lt"/>
          <a:ea typeface="+mn-ea"/>
        </a:defRPr>
      </a:lvl6pPr>
      <a:lvl7pPr marL="2968106" indent="-228316" algn="l" rtl="0" eaLnBrk="1" fontAlgn="base" hangingPunct="1">
        <a:spcBef>
          <a:spcPct val="20000"/>
        </a:spcBef>
        <a:spcAft>
          <a:spcPct val="0"/>
        </a:spcAft>
        <a:buChar char="»"/>
        <a:defRPr sz="2000">
          <a:solidFill>
            <a:schemeClr val="tx1"/>
          </a:solidFill>
          <a:latin typeface="+mn-lt"/>
          <a:ea typeface="+mn-ea"/>
        </a:defRPr>
      </a:lvl7pPr>
      <a:lvl8pPr marL="3424738" indent="-228316" algn="l" rtl="0" eaLnBrk="1" fontAlgn="base" hangingPunct="1">
        <a:spcBef>
          <a:spcPct val="20000"/>
        </a:spcBef>
        <a:spcAft>
          <a:spcPct val="0"/>
        </a:spcAft>
        <a:buChar char="»"/>
        <a:defRPr sz="2000">
          <a:solidFill>
            <a:schemeClr val="tx1"/>
          </a:solidFill>
          <a:latin typeface="+mn-lt"/>
          <a:ea typeface="+mn-ea"/>
        </a:defRPr>
      </a:lvl8pPr>
      <a:lvl9pPr marL="3881368" indent="-228316"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320" tIns="45663" rIns="91320" bIns="45663" numCol="1" anchor="ctr" anchorCtr="0" compatLnSpc="1">
            <a:prstTxWarp prst="textNoShape">
              <a:avLst/>
            </a:prstTxWarp>
          </a:bodyPr>
          <a:lstStyle>
            <a:lvl1pPr defTabSz="455613">
              <a:defRPr b="0">
                <a:solidFill>
                  <a:srgbClr val="898989"/>
                </a:solidFill>
                <a:latin typeface="Calibri" charset="0"/>
              </a:defRPr>
            </a:lvl1pPr>
          </a:lstStyle>
          <a:p>
            <a:fld id="{C819E398-9146-3F46-8940-685AE1DD2B77}" type="datetime1">
              <a:rPr lang="en-US" altLang="en-US"/>
              <a:pPr/>
              <a:t>3/2/21</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320" tIns="45663" rIns="91320" bIns="45663" rtlCol="0" anchor="ctr"/>
          <a:lstStyle>
            <a:lvl1pPr algn="ctr" defTabSz="456631"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320" tIns="45663" rIns="91320" bIns="45663" numCol="1" anchor="ctr" anchorCtr="0" compatLnSpc="1">
            <a:prstTxWarp prst="textNoShape">
              <a:avLst/>
            </a:prstTxWarp>
          </a:bodyPr>
          <a:lstStyle>
            <a:lvl1pPr algn="r" defTabSz="455613">
              <a:defRPr b="0">
                <a:solidFill>
                  <a:srgbClr val="898989"/>
                </a:solidFill>
                <a:latin typeface="Calibri" charset="0"/>
              </a:defRPr>
            </a:lvl1pPr>
          </a:lstStyle>
          <a:p>
            <a:fld id="{0F568783-A452-F749-A106-3175190072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26" r:id="rId1"/>
    <p:sldLayoutId id="2147548927" r:id="rId2"/>
    <p:sldLayoutId id="2147548928" r:id="rId3"/>
    <p:sldLayoutId id="2147548929" r:id="rId4"/>
    <p:sldLayoutId id="2147548930" r:id="rId5"/>
    <p:sldLayoutId id="2147548931" r:id="rId6"/>
    <p:sldLayoutId id="2147548932" r:id="rId7"/>
    <p:sldLayoutId id="2147548933" r:id="rId8"/>
    <p:sldLayoutId id="2147548934" r:id="rId9"/>
    <p:sldLayoutId id="2147548935" r:id="rId10"/>
    <p:sldLayoutId id="2147548936"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474" indent="-228316" algn="l" defTabSz="456631" rtl="0" eaLnBrk="1" latinLnBrk="0" hangingPunct="1">
        <a:spcBef>
          <a:spcPct val="20000"/>
        </a:spcBef>
        <a:buFont typeface="Arial"/>
        <a:buChar char="•"/>
        <a:defRPr sz="2000" kern="1200">
          <a:solidFill>
            <a:schemeClr val="tx1"/>
          </a:solidFill>
          <a:latin typeface="+mn-lt"/>
          <a:ea typeface="+mn-ea"/>
          <a:cs typeface="+mn-cs"/>
        </a:defRPr>
      </a:lvl6pPr>
      <a:lvl7pPr marL="2968106" indent="-228316" algn="l" defTabSz="456631" rtl="0" eaLnBrk="1" latinLnBrk="0" hangingPunct="1">
        <a:spcBef>
          <a:spcPct val="20000"/>
        </a:spcBef>
        <a:buFont typeface="Arial"/>
        <a:buChar char="•"/>
        <a:defRPr sz="2000" kern="1200">
          <a:solidFill>
            <a:schemeClr val="tx1"/>
          </a:solidFill>
          <a:latin typeface="+mn-lt"/>
          <a:ea typeface="+mn-ea"/>
          <a:cs typeface="+mn-cs"/>
        </a:defRPr>
      </a:lvl7pPr>
      <a:lvl8pPr marL="3424738" indent="-228316" algn="l" defTabSz="456631" rtl="0" eaLnBrk="1" latinLnBrk="0" hangingPunct="1">
        <a:spcBef>
          <a:spcPct val="20000"/>
        </a:spcBef>
        <a:buFont typeface="Arial"/>
        <a:buChar char="•"/>
        <a:defRPr sz="2000" kern="1200">
          <a:solidFill>
            <a:schemeClr val="tx1"/>
          </a:solidFill>
          <a:latin typeface="+mn-lt"/>
          <a:ea typeface="+mn-ea"/>
          <a:cs typeface="+mn-cs"/>
        </a:defRPr>
      </a:lvl8pPr>
      <a:lvl9pPr marL="3881368" indent="-228316" algn="l" defTabSz="4566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FFFF99"/>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955" tIns="45980" rIns="91955" bIns="4598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955" tIns="45980" rIns="91955" bIns="459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955" tIns="45980" rIns="91955" bIns="45980" numCol="1" anchor="t" anchorCtr="0" compatLnSpc="1">
            <a:prstTxWarp prst="textNoShape">
              <a:avLst/>
            </a:prstTxWarp>
          </a:bodyPr>
          <a:lstStyle>
            <a:lvl1pPr eaLnBrk="0" hangingPunct="0">
              <a:defRPr>
                <a:solidFill>
                  <a:srgbClr val="FFFFFF"/>
                </a:solidFill>
              </a:defRPr>
            </a:lvl1pPr>
          </a:lstStyle>
          <a:p>
            <a:fld id="{D081BC26-B1E9-C749-BD19-00C77EC752FE}" type="slidenum">
              <a:rPr lang="en-US" altLang="en-US"/>
              <a:pPr/>
              <a:t>‹#›</a:t>
            </a:fld>
            <a:r>
              <a:rPr lang="en-US" alt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56933925-4B5A-0A4B-9C64-2BF60327AD7A}"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Tree>
  </p:cSld>
  <p:clrMap bg1="lt1" tx1="dk1" bg2="lt2" tx2="dk2" accent1="accent1" accent2="accent2" accent3="accent3" accent4="accent4" accent5="accent5" accent6="accent6" hlink="hlink" folHlink="folHlink"/>
  <p:sldLayoutIdLst>
    <p:sldLayoutId id="2147548937" r:id="rId1"/>
    <p:sldLayoutId id="2147548938" r:id="rId2"/>
    <p:sldLayoutId id="2147548939" r:id="rId3"/>
    <p:sldLayoutId id="2147548940" r:id="rId4"/>
    <p:sldLayoutId id="2147548941" r:id="rId5"/>
    <p:sldLayoutId id="2147548942" r:id="rId6"/>
    <p:sldLayoutId id="2147548943" r:id="rId7"/>
    <p:sldLayoutId id="2147548944" r:id="rId8"/>
    <p:sldLayoutId id="2147548945" r:id="rId9"/>
    <p:sldLayoutId id="2147548946" r:id="rId10"/>
    <p:sldLayoutId id="2147548947" r:id="rId11"/>
    <p:sldLayoutId id="2147548948" r:id="rId12"/>
    <p:sldLayoutId id="2147548949" r:id="rId13"/>
    <p:sldLayoutId id="2147548950" r:id="rId14"/>
  </p:sldLayoutIdLst>
  <p:transitio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6631" algn="ctr" rtl="0" eaLnBrk="1" fontAlgn="base" hangingPunct="1">
        <a:spcBef>
          <a:spcPct val="0"/>
        </a:spcBef>
        <a:spcAft>
          <a:spcPct val="0"/>
        </a:spcAft>
        <a:defRPr sz="3200" b="1" u="sng">
          <a:solidFill>
            <a:srgbClr val="0000CC"/>
          </a:solidFill>
          <a:latin typeface="Arial" charset="0"/>
          <a:ea typeface="ＭＳ Ｐゴシック" charset="0"/>
        </a:defRPr>
      </a:lvl6pPr>
      <a:lvl7pPr marL="913264" algn="ctr" rtl="0" eaLnBrk="1" fontAlgn="base" hangingPunct="1">
        <a:spcBef>
          <a:spcPct val="0"/>
        </a:spcBef>
        <a:spcAft>
          <a:spcPct val="0"/>
        </a:spcAft>
        <a:defRPr sz="3200" b="1" u="sng">
          <a:solidFill>
            <a:srgbClr val="0000CC"/>
          </a:solidFill>
          <a:latin typeface="Arial" charset="0"/>
          <a:ea typeface="ＭＳ Ｐゴシック" charset="0"/>
        </a:defRPr>
      </a:lvl7pPr>
      <a:lvl8pPr marL="1369896" algn="ctr" rtl="0" eaLnBrk="1" fontAlgn="base" hangingPunct="1">
        <a:spcBef>
          <a:spcPct val="0"/>
        </a:spcBef>
        <a:spcAft>
          <a:spcPct val="0"/>
        </a:spcAft>
        <a:defRPr sz="3200" b="1" u="sng">
          <a:solidFill>
            <a:srgbClr val="0000CC"/>
          </a:solidFill>
          <a:latin typeface="Arial" charset="0"/>
          <a:ea typeface="ＭＳ Ｐゴシック" charset="0"/>
        </a:defRPr>
      </a:lvl8pPr>
      <a:lvl9pPr marL="1826526"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69913" indent="-227013" algn="l" rtl="0" eaLnBrk="0" fontAlgn="base" hangingPunct="0">
        <a:spcBef>
          <a:spcPct val="20000"/>
        </a:spcBef>
        <a:spcAft>
          <a:spcPct val="0"/>
        </a:spcAft>
        <a:buFont typeface="Symbol" charset="2"/>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7025" indent="-222250" algn="l" rtl="0" eaLnBrk="0" fontAlgn="base" hangingPunct="0">
        <a:spcBef>
          <a:spcPct val="20000"/>
        </a:spcBef>
        <a:spcAft>
          <a:spcPct val="0"/>
        </a:spcAft>
        <a:buChar char="»"/>
        <a:defRPr sz="2000">
          <a:solidFill>
            <a:schemeClr val="tx1"/>
          </a:solidFill>
          <a:latin typeface="+mn-lt"/>
          <a:ea typeface="+mn-ea"/>
        </a:defRPr>
      </a:lvl5pPr>
      <a:lvl6pPr marL="2054843" indent="-223561" algn="l" rtl="0" eaLnBrk="1" fontAlgn="base" hangingPunct="1">
        <a:spcBef>
          <a:spcPct val="20000"/>
        </a:spcBef>
        <a:spcAft>
          <a:spcPct val="0"/>
        </a:spcAft>
        <a:buChar char="»"/>
        <a:defRPr sz="2000">
          <a:solidFill>
            <a:schemeClr val="tx1"/>
          </a:solidFill>
          <a:latin typeface="+mn-lt"/>
          <a:ea typeface="+mn-ea"/>
        </a:defRPr>
      </a:lvl6pPr>
      <a:lvl7pPr marL="2511474" indent="-223561" algn="l" rtl="0" eaLnBrk="1" fontAlgn="base" hangingPunct="1">
        <a:spcBef>
          <a:spcPct val="20000"/>
        </a:spcBef>
        <a:spcAft>
          <a:spcPct val="0"/>
        </a:spcAft>
        <a:buChar char="»"/>
        <a:defRPr sz="2000">
          <a:solidFill>
            <a:schemeClr val="tx1"/>
          </a:solidFill>
          <a:latin typeface="+mn-lt"/>
          <a:ea typeface="+mn-ea"/>
        </a:defRPr>
      </a:lvl7pPr>
      <a:lvl8pPr marL="2968106" indent="-223561" algn="l" rtl="0" eaLnBrk="1" fontAlgn="base" hangingPunct="1">
        <a:spcBef>
          <a:spcPct val="20000"/>
        </a:spcBef>
        <a:spcAft>
          <a:spcPct val="0"/>
        </a:spcAft>
        <a:buChar char="»"/>
        <a:defRPr sz="2000">
          <a:solidFill>
            <a:schemeClr val="tx1"/>
          </a:solidFill>
          <a:latin typeface="+mn-lt"/>
          <a:ea typeface="+mn-ea"/>
        </a:defRPr>
      </a:lvl8pPr>
      <a:lvl9pPr marL="3424738" indent="-223561"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320" tIns="45663" rIns="91320" bIns="45663" numCol="1" anchor="ctr" anchorCtr="0" compatLnSpc="1">
            <a:prstTxWarp prst="textNoShape">
              <a:avLst/>
            </a:prstTxWarp>
          </a:bodyPr>
          <a:lstStyle>
            <a:lvl1pPr defTabSz="455613">
              <a:defRPr b="0">
                <a:solidFill>
                  <a:srgbClr val="898989"/>
                </a:solidFill>
                <a:latin typeface="Calibri" charset="0"/>
              </a:defRPr>
            </a:lvl1pPr>
          </a:lstStyle>
          <a:p>
            <a:fld id="{B5886BBE-FCDA-AC43-8024-07CB367140EB}" type="datetime1">
              <a:rPr lang="en-US" altLang="en-US"/>
              <a:pPr/>
              <a:t>3/2/21</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320" tIns="45663" rIns="91320" bIns="45663" rtlCol="0" anchor="ctr"/>
          <a:lstStyle>
            <a:lvl1pPr algn="ctr" defTabSz="456631"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320" tIns="45663" rIns="91320" bIns="45663" numCol="1" anchor="ctr" anchorCtr="0" compatLnSpc="1">
            <a:prstTxWarp prst="textNoShape">
              <a:avLst/>
            </a:prstTxWarp>
          </a:bodyPr>
          <a:lstStyle>
            <a:lvl1pPr algn="r" defTabSz="455613">
              <a:defRPr b="0">
                <a:solidFill>
                  <a:srgbClr val="898989"/>
                </a:solidFill>
                <a:latin typeface="Calibri" charset="0"/>
              </a:defRPr>
            </a:lvl1pPr>
          </a:lstStyle>
          <a:p>
            <a:fld id="{9A5C15B2-DF34-9C4E-B4F1-BF699ECEAB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51" r:id="rId1"/>
    <p:sldLayoutId id="2147548952" r:id="rId2"/>
    <p:sldLayoutId id="2147548953" r:id="rId3"/>
    <p:sldLayoutId id="2147548954" r:id="rId4"/>
    <p:sldLayoutId id="2147548955" r:id="rId5"/>
    <p:sldLayoutId id="2147548956" r:id="rId6"/>
    <p:sldLayoutId id="2147548957" r:id="rId7"/>
    <p:sldLayoutId id="2147548958" r:id="rId8"/>
    <p:sldLayoutId id="2147548959" r:id="rId9"/>
    <p:sldLayoutId id="2147548960" r:id="rId10"/>
    <p:sldLayoutId id="2147548961"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474" indent="-228316" algn="l" defTabSz="456631" rtl="0" eaLnBrk="1" latinLnBrk="0" hangingPunct="1">
        <a:spcBef>
          <a:spcPct val="20000"/>
        </a:spcBef>
        <a:buFont typeface="Arial"/>
        <a:buChar char="•"/>
        <a:defRPr sz="2000" kern="1200">
          <a:solidFill>
            <a:schemeClr val="tx1"/>
          </a:solidFill>
          <a:latin typeface="+mn-lt"/>
          <a:ea typeface="+mn-ea"/>
          <a:cs typeface="+mn-cs"/>
        </a:defRPr>
      </a:lvl6pPr>
      <a:lvl7pPr marL="2968106" indent="-228316" algn="l" defTabSz="456631" rtl="0" eaLnBrk="1" latinLnBrk="0" hangingPunct="1">
        <a:spcBef>
          <a:spcPct val="20000"/>
        </a:spcBef>
        <a:buFont typeface="Arial"/>
        <a:buChar char="•"/>
        <a:defRPr sz="2000" kern="1200">
          <a:solidFill>
            <a:schemeClr val="tx1"/>
          </a:solidFill>
          <a:latin typeface="+mn-lt"/>
          <a:ea typeface="+mn-ea"/>
          <a:cs typeface="+mn-cs"/>
        </a:defRPr>
      </a:lvl7pPr>
      <a:lvl8pPr marL="3424738" indent="-228316" algn="l" defTabSz="456631" rtl="0" eaLnBrk="1" latinLnBrk="0" hangingPunct="1">
        <a:spcBef>
          <a:spcPct val="20000"/>
        </a:spcBef>
        <a:buFont typeface="Arial"/>
        <a:buChar char="•"/>
        <a:defRPr sz="2000" kern="1200">
          <a:solidFill>
            <a:schemeClr val="tx1"/>
          </a:solidFill>
          <a:latin typeface="+mn-lt"/>
          <a:ea typeface="+mn-ea"/>
          <a:cs typeface="+mn-cs"/>
        </a:defRPr>
      </a:lvl8pPr>
      <a:lvl9pPr marL="3881368" indent="-228316" algn="l" defTabSz="4566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01F57057-D6FD-4044-B12C-FC666A678811}"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23" r:id="rId1"/>
    <p:sldLayoutId id="2147548324" r:id="rId2"/>
    <p:sldLayoutId id="2147548325" r:id="rId3"/>
    <p:sldLayoutId id="2147548326" r:id="rId4"/>
    <p:sldLayoutId id="2147548327" r:id="rId5"/>
    <p:sldLayoutId id="2147548328" r:id="rId6"/>
    <p:sldLayoutId id="2147548329" r:id="rId7"/>
    <p:sldLayoutId id="2147548330" r:id="rId8"/>
    <p:sldLayoutId id="2147548331" r:id="rId9"/>
    <p:sldLayoutId id="2147548332" r:id="rId10"/>
    <p:sldLayoutId id="2147548333" r:id="rId11"/>
    <p:sldLayoutId id="2147548334" r:id="rId12"/>
    <p:sldLayoutId id="2147548335"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316F92C9-F226-944D-A6EA-CDCDE54AD474}"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Tree>
  </p:cSld>
  <p:clrMap bg1="lt1" tx1="dk1" bg2="lt2" tx2="dk2" accent1="accent1" accent2="accent2" accent3="accent3" accent4="accent4" accent5="accent5" accent6="accent6" hlink="hlink" folHlink="folHlink"/>
  <p:sldLayoutIdLst>
    <p:sldLayoutId id="2147548048" r:id="rId1"/>
    <p:sldLayoutId id="2147548049" r:id="rId2"/>
    <p:sldLayoutId id="2147548050" r:id="rId3"/>
    <p:sldLayoutId id="2147548051" r:id="rId4"/>
    <p:sldLayoutId id="2147548052" r:id="rId5"/>
    <p:sldLayoutId id="2147548053" r:id="rId6"/>
    <p:sldLayoutId id="2147548054" r:id="rId7"/>
    <p:sldLayoutId id="2147548055" r:id="rId8"/>
    <p:sldLayoutId id="2147548056" r:id="rId9"/>
    <p:sldLayoutId id="2147548057" r:id="rId10"/>
    <p:sldLayoutId id="2147548058" r:id="rId11"/>
    <p:sldLayoutId id="2147548059" r:id="rId12"/>
    <p:sldLayoutId id="2147548060" r:id="rId13"/>
    <p:sldLayoutId id="2147548841" r:id="rId14"/>
    <p:sldLayoutId id="2147548842" r:id="rId15"/>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F1C5FFA0-1AC4-9F4F-9D86-4053B73D7727}"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336" r:id="rId1"/>
    <p:sldLayoutId id="2147548337" r:id="rId2"/>
    <p:sldLayoutId id="2147548338" r:id="rId3"/>
    <p:sldLayoutId id="2147548339" r:id="rId4"/>
    <p:sldLayoutId id="2147548340" r:id="rId5"/>
    <p:sldLayoutId id="2147548341" r:id="rId6"/>
    <p:sldLayoutId id="2147548342" r:id="rId7"/>
    <p:sldLayoutId id="2147548343" r:id="rId8"/>
    <p:sldLayoutId id="2147548344" r:id="rId9"/>
    <p:sldLayoutId id="2147548345" r:id="rId10"/>
    <p:sldLayoutId id="2147548346" r:id="rId11"/>
    <p:sldLayoutId id="2147548347" r:id="rId12"/>
    <p:sldLayoutId id="2147548348"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D8D77CBC-57B6-8B42-9D33-B975E9227AA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49" r:id="rId1"/>
    <p:sldLayoutId id="2147548350" r:id="rId2"/>
    <p:sldLayoutId id="2147548351" r:id="rId3"/>
    <p:sldLayoutId id="2147548352" r:id="rId4"/>
    <p:sldLayoutId id="2147548353" r:id="rId5"/>
    <p:sldLayoutId id="2147548354" r:id="rId6"/>
    <p:sldLayoutId id="2147548355" r:id="rId7"/>
    <p:sldLayoutId id="2147548356" r:id="rId8"/>
    <p:sldLayoutId id="2147548357" r:id="rId9"/>
    <p:sldLayoutId id="2147548358" r:id="rId10"/>
    <p:sldLayoutId id="2147548359" r:id="rId11"/>
    <p:sldLayoutId id="2147548360" r:id="rId12"/>
    <p:sldLayoutId id="2147548361"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96D5B610-3FF8-F943-B2C2-E4DB14BDA93A}"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62" r:id="rId1"/>
    <p:sldLayoutId id="2147548363" r:id="rId2"/>
    <p:sldLayoutId id="2147548364" r:id="rId3"/>
    <p:sldLayoutId id="2147548365" r:id="rId4"/>
    <p:sldLayoutId id="2147548366" r:id="rId5"/>
    <p:sldLayoutId id="2147548367" r:id="rId6"/>
    <p:sldLayoutId id="2147548368" r:id="rId7"/>
    <p:sldLayoutId id="2147548369" r:id="rId8"/>
    <p:sldLayoutId id="2147548370" r:id="rId9"/>
    <p:sldLayoutId id="2147548371" r:id="rId10"/>
    <p:sldLayoutId id="2147548372" r:id="rId11"/>
    <p:sldLayoutId id="2147548373" r:id="rId12"/>
    <p:sldLayoutId id="214754837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7D9CC0E-E622-FE4C-8615-B27D50C413F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375" r:id="rId1"/>
    <p:sldLayoutId id="2147548376" r:id="rId2"/>
    <p:sldLayoutId id="2147548377" r:id="rId3"/>
    <p:sldLayoutId id="2147548378" r:id="rId4"/>
    <p:sldLayoutId id="2147548379" r:id="rId5"/>
    <p:sldLayoutId id="2147548380" r:id="rId6"/>
    <p:sldLayoutId id="2147548381" r:id="rId7"/>
    <p:sldLayoutId id="2147548382" r:id="rId8"/>
    <p:sldLayoutId id="2147548383" r:id="rId9"/>
    <p:sldLayoutId id="2147548384" r:id="rId10"/>
    <p:sldLayoutId id="2147548385" r:id="rId11"/>
    <p:sldLayoutId id="2147548386" r:id="rId12"/>
    <p:sldLayoutId id="214754838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FF04708B-4735-F440-AA0A-55D1ACFD015D}"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88" r:id="rId1"/>
    <p:sldLayoutId id="2147548389" r:id="rId2"/>
    <p:sldLayoutId id="2147548390" r:id="rId3"/>
    <p:sldLayoutId id="2147548391" r:id="rId4"/>
    <p:sldLayoutId id="2147548392" r:id="rId5"/>
    <p:sldLayoutId id="2147548393" r:id="rId6"/>
    <p:sldLayoutId id="2147548394" r:id="rId7"/>
    <p:sldLayoutId id="2147548395" r:id="rId8"/>
    <p:sldLayoutId id="2147548396" r:id="rId9"/>
    <p:sldLayoutId id="2147548397" r:id="rId10"/>
    <p:sldLayoutId id="2147548398" r:id="rId11"/>
    <p:sldLayoutId id="2147548399" r:id="rId12"/>
    <p:sldLayoutId id="214754840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197AFDF-680D-5C40-B9D6-6BF686B7F8E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401" r:id="rId1"/>
    <p:sldLayoutId id="2147548402" r:id="rId2"/>
    <p:sldLayoutId id="2147548403" r:id="rId3"/>
    <p:sldLayoutId id="2147548404" r:id="rId4"/>
    <p:sldLayoutId id="2147548405" r:id="rId5"/>
    <p:sldLayoutId id="2147548406" r:id="rId6"/>
    <p:sldLayoutId id="2147548407" r:id="rId7"/>
    <p:sldLayoutId id="2147548408" r:id="rId8"/>
    <p:sldLayoutId id="2147548409" r:id="rId9"/>
    <p:sldLayoutId id="2147548410" r:id="rId10"/>
    <p:sldLayoutId id="2147548411" r:id="rId11"/>
    <p:sldLayoutId id="2147548412" r:id="rId12"/>
    <p:sldLayoutId id="2147548413" r:id="rId13"/>
    <p:sldLayoutId id="2147548962"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B39D5655-CE49-634A-ACC7-3AD2FE563E0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14" r:id="rId1"/>
    <p:sldLayoutId id="2147548415" r:id="rId2"/>
    <p:sldLayoutId id="2147548416" r:id="rId3"/>
    <p:sldLayoutId id="2147548417" r:id="rId4"/>
    <p:sldLayoutId id="2147548418" r:id="rId5"/>
    <p:sldLayoutId id="2147548419" r:id="rId6"/>
    <p:sldLayoutId id="2147548420" r:id="rId7"/>
    <p:sldLayoutId id="2147548421" r:id="rId8"/>
    <p:sldLayoutId id="2147548422" r:id="rId9"/>
    <p:sldLayoutId id="2147548423" r:id="rId10"/>
    <p:sldLayoutId id="2147548424" r:id="rId11"/>
    <p:sldLayoutId id="2147548425" r:id="rId12"/>
    <p:sldLayoutId id="2147548426"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299A987-C76F-2541-A0E5-F17A244A8931}"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427" r:id="rId1"/>
    <p:sldLayoutId id="2147548428" r:id="rId2"/>
    <p:sldLayoutId id="2147548429" r:id="rId3"/>
    <p:sldLayoutId id="2147548430" r:id="rId4"/>
    <p:sldLayoutId id="2147548431" r:id="rId5"/>
    <p:sldLayoutId id="2147548432" r:id="rId6"/>
    <p:sldLayoutId id="2147548433" r:id="rId7"/>
    <p:sldLayoutId id="2147548434" r:id="rId8"/>
    <p:sldLayoutId id="2147548435" r:id="rId9"/>
    <p:sldLayoutId id="2147548436" r:id="rId10"/>
    <p:sldLayoutId id="2147548437" r:id="rId11"/>
    <p:sldLayoutId id="2147548438" r:id="rId12"/>
    <p:sldLayoutId id="2147548439" r:id="rId13"/>
    <p:sldLayoutId id="2147548963"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726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90E18BF2-93D4-AA48-9396-8D60CA191348}"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40" r:id="rId1"/>
    <p:sldLayoutId id="2147548441" r:id="rId2"/>
    <p:sldLayoutId id="2147548442" r:id="rId3"/>
    <p:sldLayoutId id="2147548443" r:id="rId4"/>
    <p:sldLayoutId id="2147548444" r:id="rId5"/>
    <p:sldLayoutId id="2147548445" r:id="rId6"/>
    <p:sldLayoutId id="2147548446" r:id="rId7"/>
    <p:sldLayoutId id="2147548447" r:id="rId8"/>
    <p:sldLayoutId id="2147548448" r:id="rId9"/>
    <p:sldLayoutId id="2147548449" r:id="rId10"/>
    <p:sldLayoutId id="2147548450" r:id="rId11"/>
    <p:sldLayoutId id="2147548451" r:id="rId12"/>
    <p:sldLayoutId id="2147548452"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8291"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6441E3C-90F6-C741-A753-318047D9CE48}"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53" r:id="rId1"/>
    <p:sldLayoutId id="2147548454" r:id="rId2"/>
    <p:sldLayoutId id="2147548455" r:id="rId3"/>
    <p:sldLayoutId id="2147548456" r:id="rId4"/>
    <p:sldLayoutId id="2147548457" r:id="rId5"/>
    <p:sldLayoutId id="2147548458" r:id="rId6"/>
    <p:sldLayoutId id="2147548459" r:id="rId7"/>
    <p:sldLayoutId id="2147548460" r:id="rId8"/>
    <p:sldLayoutId id="2147548461" r:id="rId9"/>
    <p:sldLayoutId id="2147548462" r:id="rId10"/>
    <p:sldLayoutId id="2147548463" r:id="rId11"/>
    <p:sldLayoutId id="2147548464" r:id="rId12"/>
    <p:sldLayoutId id="2147548465"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F4164E5-1D52-7942-88D1-F99D8E17DDF6}"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061" r:id="rId1"/>
    <p:sldLayoutId id="2147548062" r:id="rId2"/>
    <p:sldLayoutId id="2147548063" r:id="rId3"/>
    <p:sldLayoutId id="2147548064" r:id="rId4"/>
    <p:sldLayoutId id="2147548065" r:id="rId5"/>
    <p:sldLayoutId id="2147548066" r:id="rId6"/>
    <p:sldLayoutId id="2147548067" r:id="rId7"/>
    <p:sldLayoutId id="2147548068" r:id="rId8"/>
    <p:sldLayoutId id="2147548069" r:id="rId9"/>
    <p:sldLayoutId id="2147548070" r:id="rId10"/>
    <p:sldLayoutId id="2147548071" r:id="rId11"/>
    <p:sldLayoutId id="2147548072" r:id="rId12"/>
    <p:sldLayoutId id="2147548073" r:id="rId13"/>
    <p:sldLayoutId id="2147548843"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69315"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B7B8223B-D211-054A-8E4F-9A225F8A066E}"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66" r:id="rId1"/>
    <p:sldLayoutId id="2147548467" r:id="rId2"/>
    <p:sldLayoutId id="2147548468" r:id="rId3"/>
    <p:sldLayoutId id="2147548469" r:id="rId4"/>
    <p:sldLayoutId id="2147548470" r:id="rId5"/>
    <p:sldLayoutId id="2147548471" r:id="rId6"/>
    <p:sldLayoutId id="2147548472" r:id="rId7"/>
    <p:sldLayoutId id="2147548473" r:id="rId8"/>
    <p:sldLayoutId id="2147548474" r:id="rId9"/>
    <p:sldLayoutId id="2147548475" r:id="rId10"/>
    <p:sldLayoutId id="2147548476" r:id="rId11"/>
    <p:sldLayoutId id="2147548477" r:id="rId12"/>
    <p:sldLayoutId id="2147548478"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7033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1CA4E473-5671-A145-91C4-5E1082862779}"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79" r:id="rId1"/>
    <p:sldLayoutId id="2147548480" r:id="rId2"/>
    <p:sldLayoutId id="2147548481" r:id="rId3"/>
    <p:sldLayoutId id="2147548482" r:id="rId4"/>
    <p:sldLayoutId id="2147548483" r:id="rId5"/>
    <p:sldLayoutId id="2147548484" r:id="rId6"/>
    <p:sldLayoutId id="2147548485" r:id="rId7"/>
    <p:sldLayoutId id="2147548486" r:id="rId8"/>
    <p:sldLayoutId id="2147548487" r:id="rId9"/>
    <p:sldLayoutId id="2147548488" r:id="rId10"/>
    <p:sldLayoutId id="2147548489" r:id="rId11"/>
    <p:sldLayoutId id="2147548490" r:id="rId12"/>
    <p:sldLayoutId id="2147548491"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136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7AF4D83E-7477-5440-9C18-CF472336166A}"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92" r:id="rId1"/>
    <p:sldLayoutId id="2147548493" r:id="rId2"/>
    <p:sldLayoutId id="2147548494" r:id="rId3"/>
    <p:sldLayoutId id="2147548495" r:id="rId4"/>
    <p:sldLayoutId id="2147548496" r:id="rId5"/>
    <p:sldLayoutId id="2147548497" r:id="rId6"/>
    <p:sldLayoutId id="2147548498" r:id="rId7"/>
    <p:sldLayoutId id="2147548499" r:id="rId8"/>
    <p:sldLayoutId id="2147548500" r:id="rId9"/>
    <p:sldLayoutId id="2147548501" r:id="rId10"/>
    <p:sldLayoutId id="2147548502" r:id="rId11"/>
    <p:sldLayoutId id="2147548503" r:id="rId12"/>
    <p:sldLayoutId id="214754850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238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C3FCF68-449A-F944-9EA0-897CB49DAFA7}"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05" r:id="rId1"/>
    <p:sldLayoutId id="2147548506" r:id="rId2"/>
    <p:sldLayoutId id="2147548507" r:id="rId3"/>
    <p:sldLayoutId id="2147548508" r:id="rId4"/>
    <p:sldLayoutId id="2147548509" r:id="rId5"/>
    <p:sldLayoutId id="2147548510" r:id="rId6"/>
    <p:sldLayoutId id="2147548511" r:id="rId7"/>
    <p:sldLayoutId id="2147548512" r:id="rId8"/>
    <p:sldLayoutId id="2147548513" r:id="rId9"/>
    <p:sldLayoutId id="2147548514" r:id="rId10"/>
    <p:sldLayoutId id="2147548515" r:id="rId11"/>
    <p:sldLayoutId id="2147548516" r:id="rId12"/>
    <p:sldLayoutId id="214754851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341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FFFB73F-FD60-054C-A43A-3F4E52A6879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18" r:id="rId1"/>
    <p:sldLayoutId id="2147548519" r:id="rId2"/>
    <p:sldLayoutId id="2147548520" r:id="rId3"/>
    <p:sldLayoutId id="2147548521" r:id="rId4"/>
    <p:sldLayoutId id="2147548522" r:id="rId5"/>
    <p:sldLayoutId id="2147548523" r:id="rId6"/>
    <p:sldLayoutId id="2147548524" r:id="rId7"/>
    <p:sldLayoutId id="2147548525" r:id="rId8"/>
    <p:sldLayoutId id="2147548526" r:id="rId9"/>
    <p:sldLayoutId id="2147548527" r:id="rId10"/>
    <p:sldLayoutId id="2147548528" r:id="rId11"/>
    <p:sldLayoutId id="2147548529" r:id="rId12"/>
    <p:sldLayoutId id="214754853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443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1841168B-4665-E249-8D76-4FBB2D477D8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31" r:id="rId1"/>
    <p:sldLayoutId id="2147548532" r:id="rId2"/>
    <p:sldLayoutId id="2147548533" r:id="rId3"/>
    <p:sldLayoutId id="2147548534" r:id="rId4"/>
    <p:sldLayoutId id="2147548535" r:id="rId5"/>
    <p:sldLayoutId id="2147548536" r:id="rId6"/>
    <p:sldLayoutId id="2147548537" r:id="rId7"/>
    <p:sldLayoutId id="2147548538" r:id="rId8"/>
    <p:sldLayoutId id="2147548539" r:id="rId9"/>
    <p:sldLayoutId id="2147548540" r:id="rId10"/>
    <p:sldLayoutId id="2147548541" r:id="rId11"/>
    <p:sldLayoutId id="2147548542" r:id="rId12"/>
    <p:sldLayoutId id="2147548543"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545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44D0AD6-E66D-4142-8B1A-3A0C2486C43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44" r:id="rId1"/>
    <p:sldLayoutId id="2147548545" r:id="rId2"/>
    <p:sldLayoutId id="2147548546" r:id="rId3"/>
    <p:sldLayoutId id="2147548547" r:id="rId4"/>
    <p:sldLayoutId id="2147548548" r:id="rId5"/>
    <p:sldLayoutId id="2147548549" r:id="rId6"/>
    <p:sldLayoutId id="2147548550" r:id="rId7"/>
    <p:sldLayoutId id="2147548551" r:id="rId8"/>
    <p:sldLayoutId id="2147548552" r:id="rId9"/>
    <p:sldLayoutId id="2147548553" r:id="rId10"/>
    <p:sldLayoutId id="2147548554" r:id="rId11"/>
    <p:sldLayoutId id="2147548555" r:id="rId12"/>
    <p:sldLayoutId id="2147548556"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64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86E1A28C-BD43-6342-9E4A-CE4595B68C0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557" r:id="rId1"/>
    <p:sldLayoutId id="2147548558" r:id="rId2"/>
    <p:sldLayoutId id="2147548559" r:id="rId3"/>
    <p:sldLayoutId id="2147548560" r:id="rId4"/>
    <p:sldLayoutId id="2147548561" r:id="rId5"/>
    <p:sldLayoutId id="2147548562" r:id="rId6"/>
    <p:sldLayoutId id="2147548563" r:id="rId7"/>
    <p:sldLayoutId id="2147548564" r:id="rId8"/>
    <p:sldLayoutId id="2147548565" r:id="rId9"/>
    <p:sldLayoutId id="2147548566" r:id="rId10"/>
    <p:sldLayoutId id="2147548567" r:id="rId11"/>
    <p:sldLayoutId id="2147548568" r:id="rId12"/>
    <p:sldLayoutId id="2147548569"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750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7FD928AC-333D-D443-9898-4E7B41581E6D}"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70" r:id="rId1"/>
    <p:sldLayoutId id="2147548571" r:id="rId2"/>
    <p:sldLayoutId id="2147548572" r:id="rId3"/>
    <p:sldLayoutId id="2147548573" r:id="rId4"/>
    <p:sldLayoutId id="2147548574" r:id="rId5"/>
    <p:sldLayoutId id="2147548575" r:id="rId6"/>
    <p:sldLayoutId id="2147548576" r:id="rId7"/>
    <p:sldLayoutId id="2147548577" r:id="rId8"/>
    <p:sldLayoutId id="2147548578" r:id="rId9"/>
    <p:sldLayoutId id="2147548579" r:id="rId10"/>
    <p:sldLayoutId id="2147548580" r:id="rId11"/>
    <p:sldLayoutId id="2147548581" r:id="rId12"/>
    <p:sldLayoutId id="2147548582"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853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9A21775-0E98-3B49-A057-7F2A86E86FC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583" r:id="rId1"/>
    <p:sldLayoutId id="2147548584" r:id="rId2"/>
    <p:sldLayoutId id="2147548585" r:id="rId3"/>
    <p:sldLayoutId id="2147548586" r:id="rId4"/>
    <p:sldLayoutId id="2147548587" r:id="rId5"/>
    <p:sldLayoutId id="2147548588" r:id="rId6"/>
    <p:sldLayoutId id="2147548589" r:id="rId7"/>
    <p:sldLayoutId id="2147548590" r:id="rId8"/>
    <p:sldLayoutId id="2147548591" r:id="rId9"/>
    <p:sldLayoutId id="2147548592" r:id="rId10"/>
    <p:sldLayoutId id="2147548593" r:id="rId11"/>
    <p:sldLayoutId id="2147548594" r:id="rId12"/>
    <p:sldLayoutId id="2147548595"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2951DC2-A9E7-6C40-9A27-93BE5589719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074" r:id="rId1"/>
    <p:sldLayoutId id="2147548075" r:id="rId2"/>
    <p:sldLayoutId id="2147548076" r:id="rId3"/>
    <p:sldLayoutId id="2147548077" r:id="rId4"/>
    <p:sldLayoutId id="2147548078" r:id="rId5"/>
    <p:sldLayoutId id="2147548079" r:id="rId6"/>
    <p:sldLayoutId id="2147548080" r:id="rId7"/>
    <p:sldLayoutId id="2147548081" r:id="rId8"/>
    <p:sldLayoutId id="2147548082" r:id="rId9"/>
    <p:sldLayoutId id="2147548083" r:id="rId10"/>
    <p:sldLayoutId id="2147548084" r:id="rId11"/>
    <p:sldLayoutId id="2147548085" r:id="rId12"/>
    <p:sldLayoutId id="2147548086" r:id="rId13"/>
    <p:sldLayoutId id="2147548844" r:id="rId14"/>
    <p:sldLayoutId id="2147548845" r:id="rId15"/>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9555"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F7C5998-BD4F-1E4D-9206-85B591B352E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96" r:id="rId1"/>
    <p:sldLayoutId id="2147548597" r:id="rId2"/>
    <p:sldLayoutId id="2147548598" r:id="rId3"/>
    <p:sldLayoutId id="2147548599" r:id="rId4"/>
    <p:sldLayoutId id="2147548600" r:id="rId5"/>
    <p:sldLayoutId id="2147548601" r:id="rId6"/>
    <p:sldLayoutId id="2147548602" r:id="rId7"/>
    <p:sldLayoutId id="2147548603" r:id="rId8"/>
    <p:sldLayoutId id="2147548604" r:id="rId9"/>
    <p:sldLayoutId id="2147548605" r:id="rId10"/>
    <p:sldLayoutId id="2147548606" r:id="rId11"/>
    <p:sldLayoutId id="2147548607" r:id="rId12"/>
    <p:sldLayoutId id="2147548608"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8057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429EC587-5DC4-7E43-80D8-23319EE0D6F9}"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09" r:id="rId1"/>
    <p:sldLayoutId id="2147548610" r:id="rId2"/>
    <p:sldLayoutId id="2147548611" r:id="rId3"/>
    <p:sldLayoutId id="2147548612" r:id="rId4"/>
    <p:sldLayoutId id="2147548613" r:id="rId5"/>
    <p:sldLayoutId id="2147548614" r:id="rId6"/>
    <p:sldLayoutId id="2147548615" r:id="rId7"/>
    <p:sldLayoutId id="2147548616" r:id="rId8"/>
    <p:sldLayoutId id="2147548617" r:id="rId9"/>
    <p:sldLayoutId id="2147548618" r:id="rId10"/>
    <p:sldLayoutId id="2147548619" r:id="rId11"/>
    <p:sldLayoutId id="2147548620" r:id="rId12"/>
    <p:sldLayoutId id="2147548621"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160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AF2F9C1-0D03-A247-B179-1E9723E5A37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22" r:id="rId1"/>
    <p:sldLayoutId id="2147548623" r:id="rId2"/>
    <p:sldLayoutId id="2147548624" r:id="rId3"/>
    <p:sldLayoutId id="2147548625" r:id="rId4"/>
    <p:sldLayoutId id="2147548626" r:id="rId5"/>
    <p:sldLayoutId id="2147548627" r:id="rId6"/>
    <p:sldLayoutId id="2147548628" r:id="rId7"/>
    <p:sldLayoutId id="2147548629" r:id="rId8"/>
    <p:sldLayoutId id="2147548630" r:id="rId9"/>
    <p:sldLayoutId id="2147548631" r:id="rId10"/>
    <p:sldLayoutId id="2147548632" r:id="rId11"/>
    <p:sldLayoutId id="2147548633" r:id="rId12"/>
    <p:sldLayoutId id="214754863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28262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282628"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9D188969-39D0-5247-9C63-363D8F11C8E8}" type="slidenum">
              <a:rPr lang="en-US" altLang="en-US" sz="1600" i="1">
                <a:solidFill>
                  <a:srgbClr val="000000"/>
                </a:solidFill>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35" r:id="rId1"/>
    <p:sldLayoutId id="2147548636" r:id="rId2"/>
    <p:sldLayoutId id="2147548637" r:id="rId3"/>
    <p:sldLayoutId id="2147548638" r:id="rId4"/>
    <p:sldLayoutId id="2147548639" r:id="rId5"/>
    <p:sldLayoutId id="2147548640" r:id="rId6"/>
    <p:sldLayoutId id="2147548641" r:id="rId7"/>
    <p:sldLayoutId id="2147548642" r:id="rId8"/>
    <p:sldLayoutId id="2147548643" r:id="rId9"/>
    <p:sldLayoutId id="2147548644" r:id="rId10"/>
    <p:sldLayoutId id="2147548645" r:id="rId11"/>
    <p:sldLayoutId id="2147548646" r:id="rId12"/>
    <p:sldLayoutId id="2147548647" r:id="rId13"/>
    <p:sldLayoutId id="2147548964" r:id="rId14"/>
    <p:sldLayoutId id="2147548965" r:id="rId15"/>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5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E106B115-1DF5-5C44-94EB-16ACB679355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48" r:id="rId1"/>
    <p:sldLayoutId id="2147548649" r:id="rId2"/>
    <p:sldLayoutId id="2147548650" r:id="rId3"/>
    <p:sldLayoutId id="2147548651" r:id="rId4"/>
    <p:sldLayoutId id="2147548652" r:id="rId5"/>
    <p:sldLayoutId id="2147548653" r:id="rId6"/>
    <p:sldLayoutId id="2147548654" r:id="rId7"/>
    <p:sldLayoutId id="2147548655" r:id="rId8"/>
    <p:sldLayoutId id="2147548656" r:id="rId9"/>
    <p:sldLayoutId id="2147548657" r:id="rId10"/>
    <p:sldLayoutId id="2147548658" r:id="rId11"/>
    <p:sldLayoutId id="2147548659" r:id="rId12"/>
    <p:sldLayoutId id="214754866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77" tIns="45941" rIns="91877" bIns="45941" numCol="1" anchor="ctr" anchorCtr="0" compatLnSpc="1">
            <a:prstTxWarp prst="textNoShape">
              <a:avLst/>
            </a:prstTxWarp>
          </a:bodyPr>
          <a:lstStyle/>
          <a:p>
            <a:pPr lvl="0"/>
            <a:r>
              <a:rPr lang="en-US" altLang="en-US"/>
              <a:t>Click to edit Master title style</a:t>
            </a:r>
          </a:p>
        </p:txBody>
      </p:sp>
      <p:sp>
        <p:nvSpPr>
          <p:cNvPr id="28672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77" tIns="45941" rIns="91877" bIns="45941"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877" tIns="45941" rIns="91877" bIns="45941"/>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11E4251F-481C-F943-93F1-43758A7B6B0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61" r:id="rId1"/>
    <p:sldLayoutId id="2147548662" r:id="rId2"/>
    <p:sldLayoutId id="2147548663" r:id="rId3"/>
    <p:sldLayoutId id="2147548664" r:id="rId4"/>
    <p:sldLayoutId id="2147548665" r:id="rId5"/>
    <p:sldLayoutId id="2147548666" r:id="rId6"/>
    <p:sldLayoutId id="2147548667" r:id="rId7"/>
    <p:sldLayoutId id="2147548668" r:id="rId8"/>
    <p:sldLayoutId id="2147548669" r:id="rId9"/>
    <p:sldLayoutId id="2147548670" r:id="rId10"/>
    <p:sldLayoutId id="2147548671" r:id="rId11"/>
    <p:sldLayoutId id="2147548672" r:id="rId12"/>
    <p:sldLayoutId id="2147548673"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277" algn="ctr" defTabSz="910978" rtl="0" eaLnBrk="1" fontAlgn="base" hangingPunct="1">
        <a:spcBef>
          <a:spcPct val="0"/>
        </a:spcBef>
        <a:spcAft>
          <a:spcPct val="0"/>
        </a:spcAft>
        <a:defRPr sz="3600" b="1" u="sng">
          <a:solidFill>
            <a:srgbClr val="000099"/>
          </a:solidFill>
          <a:latin typeface="Arial" pitchFamily="-65" charset="0"/>
        </a:defRPr>
      </a:lvl6pPr>
      <a:lvl7pPr marL="912560" algn="ctr" defTabSz="910978" rtl="0" eaLnBrk="1" fontAlgn="base" hangingPunct="1">
        <a:spcBef>
          <a:spcPct val="0"/>
        </a:spcBef>
        <a:spcAft>
          <a:spcPct val="0"/>
        </a:spcAft>
        <a:defRPr sz="3600" b="1" u="sng">
          <a:solidFill>
            <a:srgbClr val="000099"/>
          </a:solidFill>
          <a:latin typeface="Arial" pitchFamily="-65" charset="0"/>
        </a:defRPr>
      </a:lvl7pPr>
      <a:lvl8pPr marL="1368846" algn="ctr" defTabSz="910978" rtl="0" eaLnBrk="1" fontAlgn="base" hangingPunct="1">
        <a:spcBef>
          <a:spcPct val="0"/>
        </a:spcBef>
        <a:spcAft>
          <a:spcPct val="0"/>
        </a:spcAft>
        <a:defRPr sz="3600" b="1" u="sng">
          <a:solidFill>
            <a:srgbClr val="000099"/>
          </a:solidFill>
          <a:latin typeface="Arial" pitchFamily="-65" charset="0"/>
        </a:defRPr>
      </a:lvl8pPr>
      <a:lvl9pPr marL="1825126" algn="ctr" defTabSz="91097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548"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5827"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112"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388"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277" rtl="0" eaLnBrk="1" latinLnBrk="0" hangingPunct="1">
        <a:defRPr sz="1800" kern="1200">
          <a:solidFill>
            <a:schemeClr val="tx1"/>
          </a:solidFill>
          <a:latin typeface="+mn-lt"/>
          <a:ea typeface="+mn-ea"/>
          <a:cs typeface="+mn-cs"/>
        </a:defRPr>
      </a:lvl1pPr>
      <a:lvl2pPr marL="456277" algn="l" defTabSz="456277" rtl="0" eaLnBrk="1" latinLnBrk="0" hangingPunct="1">
        <a:defRPr sz="1800" kern="1200">
          <a:solidFill>
            <a:schemeClr val="tx1"/>
          </a:solidFill>
          <a:latin typeface="+mn-lt"/>
          <a:ea typeface="+mn-ea"/>
          <a:cs typeface="+mn-cs"/>
        </a:defRPr>
      </a:lvl2pPr>
      <a:lvl3pPr marL="912560" algn="l" defTabSz="456277" rtl="0" eaLnBrk="1" latinLnBrk="0" hangingPunct="1">
        <a:defRPr sz="1800" kern="1200">
          <a:solidFill>
            <a:schemeClr val="tx1"/>
          </a:solidFill>
          <a:latin typeface="+mn-lt"/>
          <a:ea typeface="+mn-ea"/>
          <a:cs typeface="+mn-cs"/>
        </a:defRPr>
      </a:lvl3pPr>
      <a:lvl4pPr marL="1368846" algn="l" defTabSz="456277" rtl="0" eaLnBrk="1" latinLnBrk="0" hangingPunct="1">
        <a:defRPr sz="1800" kern="1200">
          <a:solidFill>
            <a:schemeClr val="tx1"/>
          </a:solidFill>
          <a:latin typeface="+mn-lt"/>
          <a:ea typeface="+mn-ea"/>
          <a:cs typeface="+mn-cs"/>
        </a:defRPr>
      </a:lvl4pPr>
      <a:lvl5pPr marL="1825126" algn="l" defTabSz="456277" rtl="0" eaLnBrk="1" latinLnBrk="0" hangingPunct="1">
        <a:defRPr sz="1800" kern="1200">
          <a:solidFill>
            <a:schemeClr val="tx1"/>
          </a:solidFill>
          <a:latin typeface="+mn-lt"/>
          <a:ea typeface="+mn-ea"/>
          <a:cs typeface="+mn-cs"/>
        </a:defRPr>
      </a:lvl5pPr>
      <a:lvl6pPr marL="2281405" algn="l" defTabSz="456277" rtl="0" eaLnBrk="1" latinLnBrk="0" hangingPunct="1">
        <a:defRPr sz="1800" kern="1200">
          <a:solidFill>
            <a:schemeClr val="tx1"/>
          </a:solidFill>
          <a:latin typeface="+mn-lt"/>
          <a:ea typeface="+mn-ea"/>
          <a:cs typeface="+mn-cs"/>
        </a:defRPr>
      </a:lvl6pPr>
      <a:lvl7pPr marL="2737690" algn="l" defTabSz="456277" rtl="0" eaLnBrk="1" latinLnBrk="0" hangingPunct="1">
        <a:defRPr sz="1800" kern="1200">
          <a:solidFill>
            <a:schemeClr val="tx1"/>
          </a:solidFill>
          <a:latin typeface="+mn-lt"/>
          <a:ea typeface="+mn-ea"/>
          <a:cs typeface="+mn-cs"/>
        </a:defRPr>
      </a:lvl7pPr>
      <a:lvl8pPr marL="3193964" algn="l" defTabSz="456277" rtl="0" eaLnBrk="1" latinLnBrk="0" hangingPunct="1">
        <a:defRPr sz="1800" kern="1200">
          <a:solidFill>
            <a:schemeClr val="tx1"/>
          </a:solidFill>
          <a:latin typeface="+mn-lt"/>
          <a:ea typeface="+mn-ea"/>
          <a:cs typeface="+mn-cs"/>
        </a:defRPr>
      </a:lvl8pPr>
      <a:lvl9pPr marL="3650251" algn="l" defTabSz="456277"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7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F914F55-8218-F240-90E0-CFD69552F8F4}"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74" r:id="rId1"/>
    <p:sldLayoutId id="2147548675" r:id="rId2"/>
    <p:sldLayoutId id="2147548676" r:id="rId3"/>
    <p:sldLayoutId id="2147548677" r:id="rId4"/>
    <p:sldLayoutId id="2147548678" r:id="rId5"/>
    <p:sldLayoutId id="2147548679" r:id="rId6"/>
    <p:sldLayoutId id="2147548680" r:id="rId7"/>
    <p:sldLayoutId id="2147548681" r:id="rId8"/>
    <p:sldLayoutId id="2147548682" r:id="rId9"/>
    <p:sldLayoutId id="2147548683" r:id="rId10"/>
    <p:sldLayoutId id="2147548684" r:id="rId11"/>
    <p:sldLayoutId id="2147548685" r:id="rId12"/>
    <p:sldLayoutId id="2147548686"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8770"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58" rIns="91320" bIns="45658" numCol="1" anchor="ctr" anchorCtr="0" compatLnSpc="1">
            <a:prstTxWarp prst="textNoShape">
              <a:avLst/>
            </a:prstTxWarp>
          </a:bodyPr>
          <a:lstStyle/>
          <a:p>
            <a:pPr lvl="0"/>
            <a:r>
              <a:rPr lang="en-US" altLang="en-US"/>
              <a:t>Click to edit Master title style</a:t>
            </a:r>
          </a:p>
        </p:txBody>
      </p:sp>
      <p:sp>
        <p:nvSpPr>
          <p:cNvPr id="288771"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58" rIns="91320" bIns="456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20" tIns="45658" rIns="91320" bIns="45658" numCol="1" anchor="ctr" anchorCtr="0" compatLnSpc="1">
            <a:prstTxWarp prst="textNoShape">
              <a:avLst/>
            </a:prstTxWarp>
          </a:bodyPr>
          <a:lstStyle>
            <a:lvl1pPr defTabSz="455613">
              <a:defRPr b="0">
                <a:solidFill>
                  <a:srgbClr val="898989"/>
                </a:solidFill>
                <a:latin typeface="Calibri" charset="0"/>
              </a:defRPr>
            </a:lvl1pPr>
          </a:lstStyle>
          <a:p>
            <a:fld id="{BA6459B5-0D4B-D945-81D8-D192AB0EA9FF}" type="datetime1">
              <a:rPr lang="en-US" altLang="en-US"/>
              <a:pPr/>
              <a:t>3/2/21</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20" tIns="45658" rIns="91320" bIns="45658" rtlCol="0" anchor="ctr"/>
          <a:lstStyle>
            <a:lvl1pPr algn="ctr" defTabSz="456607"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20" tIns="45658" rIns="91320" bIns="45658" numCol="1" anchor="ctr" anchorCtr="0" compatLnSpc="1">
            <a:prstTxWarp prst="textNoShape">
              <a:avLst/>
            </a:prstTxWarp>
          </a:bodyPr>
          <a:lstStyle>
            <a:lvl1pPr algn="r" defTabSz="455613">
              <a:defRPr b="0">
                <a:solidFill>
                  <a:srgbClr val="898989"/>
                </a:solidFill>
                <a:latin typeface="Calibri" charset="0"/>
              </a:defRPr>
            </a:lvl1pPr>
          </a:lstStyle>
          <a:p>
            <a:fld id="{8873F25E-9F5F-BD4F-A0D4-FB55F0A2FD1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66" r:id="rId1"/>
    <p:sldLayoutId id="2147548967" r:id="rId2"/>
    <p:sldLayoutId id="2147548968" r:id="rId3"/>
    <p:sldLayoutId id="2147548969" r:id="rId4"/>
    <p:sldLayoutId id="2147548970" r:id="rId5"/>
    <p:sldLayoutId id="2147548971" r:id="rId6"/>
    <p:sldLayoutId id="2147548972" r:id="rId7"/>
    <p:sldLayoutId id="2147548973" r:id="rId8"/>
    <p:sldLayoutId id="2147548974" r:id="rId9"/>
    <p:sldLayoutId id="2147548975" r:id="rId10"/>
    <p:sldLayoutId id="2147548976" r:id="rId11"/>
  </p:sldLayoutIdLst>
  <p:hf hdr="0" ftr="0" dt="0"/>
  <p:txStyles>
    <p:titleStyle>
      <a:lvl1pPr algn="ctr" defTabSz="454025"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39725" indent="-339725" algn="l" defTabSz="4540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39775" indent="-282575" algn="l" defTabSz="454025"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39825" indent="-225425" algn="l" defTabSz="454025" rtl="0" eaLnBrk="0" fontAlgn="base" hangingPunct="0">
        <a:spcBef>
          <a:spcPct val="20000"/>
        </a:spcBef>
        <a:spcAft>
          <a:spcPct val="0"/>
        </a:spcAft>
        <a:buFont typeface="Arial" charset="0"/>
        <a:buChar char="•"/>
        <a:defRPr sz="2500" kern="1200">
          <a:solidFill>
            <a:schemeClr val="tx1"/>
          </a:solidFill>
          <a:latin typeface="+mn-lt"/>
          <a:ea typeface="ＭＳ Ｐゴシック" charset="0"/>
          <a:cs typeface="+mn-cs"/>
        </a:defRPr>
      </a:lvl3pPr>
      <a:lvl4pPr marL="1595438" indent="-225425" algn="l" defTabSz="454025" rtl="0" eaLnBrk="0" fontAlgn="base" hangingPunct="0">
        <a:spcBef>
          <a:spcPct val="20000"/>
        </a:spcBef>
        <a:spcAft>
          <a:spcPct val="0"/>
        </a:spcAft>
        <a:buFont typeface="Arial" charset="0"/>
        <a:buChar char="–"/>
        <a:defRPr sz="1900" kern="1200">
          <a:solidFill>
            <a:schemeClr val="tx1"/>
          </a:solidFill>
          <a:latin typeface="+mn-lt"/>
          <a:ea typeface="ＭＳ Ｐゴシック" charset="0"/>
          <a:cs typeface="+mn-cs"/>
        </a:defRPr>
      </a:lvl4pPr>
      <a:lvl5pPr marL="2052638" indent="-225425" algn="l" defTabSz="454025" rtl="0" eaLnBrk="0" fontAlgn="base" hangingPunct="0">
        <a:spcBef>
          <a:spcPct val="20000"/>
        </a:spcBef>
        <a:spcAft>
          <a:spcPct val="0"/>
        </a:spcAft>
        <a:buFont typeface="Arial" charset="0"/>
        <a:buChar char="»"/>
        <a:defRPr sz="1900" kern="1200">
          <a:solidFill>
            <a:schemeClr val="tx1"/>
          </a:solidFill>
          <a:latin typeface="+mn-lt"/>
          <a:ea typeface="ＭＳ Ｐゴシック" charset="0"/>
          <a:cs typeface="+mn-cs"/>
        </a:defRPr>
      </a:lvl5pPr>
      <a:lvl6pPr marL="2511347" indent="-228304" algn="l" defTabSz="456607" rtl="0" eaLnBrk="1" latinLnBrk="0" hangingPunct="1">
        <a:spcBef>
          <a:spcPct val="20000"/>
        </a:spcBef>
        <a:buFont typeface="Arial"/>
        <a:buChar char="•"/>
        <a:defRPr sz="1900" kern="1200">
          <a:solidFill>
            <a:schemeClr val="tx1"/>
          </a:solidFill>
          <a:latin typeface="+mn-lt"/>
          <a:ea typeface="+mn-ea"/>
          <a:cs typeface="+mn-cs"/>
        </a:defRPr>
      </a:lvl6pPr>
      <a:lvl7pPr marL="2967956" indent="-228304" algn="l" defTabSz="456607" rtl="0" eaLnBrk="1" latinLnBrk="0" hangingPunct="1">
        <a:spcBef>
          <a:spcPct val="20000"/>
        </a:spcBef>
        <a:buFont typeface="Arial"/>
        <a:buChar char="•"/>
        <a:defRPr sz="1900" kern="1200">
          <a:solidFill>
            <a:schemeClr val="tx1"/>
          </a:solidFill>
          <a:latin typeface="+mn-lt"/>
          <a:ea typeface="+mn-ea"/>
          <a:cs typeface="+mn-cs"/>
        </a:defRPr>
      </a:lvl7pPr>
      <a:lvl8pPr marL="3424565" indent="-228304" algn="l" defTabSz="456607" rtl="0" eaLnBrk="1" latinLnBrk="0" hangingPunct="1">
        <a:spcBef>
          <a:spcPct val="20000"/>
        </a:spcBef>
        <a:buFont typeface="Arial"/>
        <a:buChar char="•"/>
        <a:defRPr sz="1900" kern="1200">
          <a:solidFill>
            <a:schemeClr val="tx1"/>
          </a:solidFill>
          <a:latin typeface="+mn-lt"/>
          <a:ea typeface="+mn-ea"/>
          <a:cs typeface="+mn-cs"/>
        </a:defRPr>
      </a:lvl8pPr>
      <a:lvl9pPr marL="3881175" indent="-228304" algn="l" defTabSz="456607"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56607" rtl="0" eaLnBrk="1" latinLnBrk="0" hangingPunct="1">
        <a:defRPr sz="1800" kern="1200">
          <a:solidFill>
            <a:schemeClr val="tx1"/>
          </a:solidFill>
          <a:latin typeface="+mn-lt"/>
          <a:ea typeface="+mn-ea"/>
          <a:cs typeface="+mn-cs"/>
        </a:defRPr>
      </a:lvl1pPr>
      <a:lvl2pPr marL="456607" algn="l" defTabSz="456607" rtl="0" eaLnBrk="1" latinLnBrk="0" hangingPunct="1">
        <a:defRPr sz="1800" kern="1200">
          <a:solidFill>
            <a:schemeClr val="tx1"/>
          </a:solidFill>
          <a:latin typeface="+mn-lt"/>
          <a:ea typeface="+mn-ea"/>
          <a:cs typeface="+mn-cs"/>
        </a:defRPr>
      </a:lvl2pPr>
      <a:lvl3pPr marL="913216" algn="l" defTabSz="456607" rtl="0" eaLnBrk="1" latinLnBrk="0" hangingPunct="1">
        <a:defRPr sz="1800" kern="1200">
          <a:solidFill>
            <a:schemeClr val="tx1"/>
          </a:solidFill>
          <a:latin typeface="+mn-lt"/>
          <a:ea typeface="+mn-ea"/>
          <a:cs typeface="+mn-cs"/>
        </a:defRPr>
      </a:lvl3pPr>
      <a:lvl4pPr marL="1369826" algn="l" defTabSz="456607" rtl="0" eaLnBrk="1" latinLnBrk="0" hangingPunct="1">
        <a:defRPr sz="1800" kern="1200">
          <a:solidFill>
            <a:schemeClr val="tx1"/>
          </a:solidFill>
          <a:latin typeface="+mn-lt"/>
          <a:ea typeface="+mn-ea"/>
          <a:cs typeface="+mn-cs"/>
        </a:defRPr>
      </a:lvl4pPr>
      <a:lvl5pPr marL="1826435" algn="l" defTabSz="456607" rtl="0" eaLnBrk="1" latinLnBrk="0" hangingPunct="1">
        <a:defRPr sz="1800" kern="1200">
          <a:solidFill>
            <a:schemeClr val="tx1"/>
          </a:solidFill>
          <a:latin typeface="+mn-lt"/>
          <a:ea typeface="+mn-ea"/>
          <a:cs typeface="+mn-cs"/>
        </a:defRPr>
      </a:lvl5pPr>
      <a:lvl6pPr marL="2283044" algn="l" defTabSz="456607" rtl="0" eaLnBrk="1" latinLnBrk="0" hangingPunct="1">
        <a:defRPr sz="1800" kern="1200">
          <a:solidFill>
            <a:schemeClr val="tx1"/>
          </a:solidFill>
          <a:latin typeface="+mn-lt"/>
          <a:ea typeface="+mn-ea"/>
          <a:cs typeface="+mn-cs"/>
        </a:defRPr>
      </a:lvl6pPr>
      <a:lvl7pPr marL="2739653" algn="l" defTabSz="456607" rtl="0" eaLnBrk="1" latinLnBrk="0" hangingPunct="1">
        <a:defRPr sz="1800" kern="1200">
          <a:solidFill>
            <a:schemeClr val="tx1"/>
          </a:solidFill>
          <a:latin typeface="+mn-lt"/>
          <a:ea typeface="+mn-ea"/>
          <a:cs typeface="+mn-cs"/>
        </a:defRPr>
      </a:lvl7pPr>
      <a:lvl8pPr marL="3196258" algn="l" defTabSz="456607" rtl="0" eaLnBrk="1" latinLnBrk="0" hangingPunct="1">
        <a:defRPr sz="1800" kern="1200">
          <a:solidFill>
            <a:schemeClr val="tx1"/>
          </a:solidFill>
          <a:latin typeface="+mn-lt"/>
          <a:ea typeface="+mn-ea"/>
          <a:cs typeface="+mn-cs"/>
        </a:defRPr>
      </a:lvl8pPr>
      <a:lvl9pPr marL="3652870" algn="l" defTabSz="456607"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0105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BDC7E2D-1DF7-A545-8367-CC815B46712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87" r:id="rId1"/>
    <p:sldLayoutId id="2147548688" r:id="rId2"/>
    <p:sldLayoutId id="2147548689" r:id="rId3"/>
    <p:sldLayoutId id="2147548690" r:id="rId4"/>
    <p:sldLayoutId id="2147548691" r:id="rId5"/>
    <p:sldLayoutId id="2147548692" r:id="rId6"/>
    <p:sldLayoutId id="2147548693" r:id="rId7"/>
    <p:sldLayoutId id="2147548694" r:id="rId8"/>
    <p:sldLayoutId id="2147548695" r:id="rId9"/>
    <p:sldLayoutId id="2147548696" r:id="rId10"/>
    <p:sldLayoutId id="2147548697" r:id="rId11"/>
    <p:sldLayoutId id="2147548698" r:id="rId12"/>
    <p:sldLayoutId id="2147548699"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020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507DF7E6-9885-574E-932D-7A04237BF3B9}"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700" r:id="rId1"/>
    <p:sldLayoutId id="2147548701" r:id="rId2"/>
    <p:sldLayoutId id="2147548702" r:id="rId3"/>
    <p:sldLayoutId id="2147548703" r:id="rId4"/>
    <p:sldLayoutId id="2147548704" r:id="rId5"/>
    <p:sldLayoutId id="2147548705" r:id="rId6"/>
    <p:sldLayoutId id="2147548706" r:id="rId7"/>
    <p:sldLayoutId id="2147548707" r:id="rId8"/>
    <p:sldLayoutId id="2147548708" r:id="rId9"/>
    <p:sldLayoutId id="2147548709" r:id="rId10"/>
    <p:sldLayoutId id="2147548710" r:id="rId11"/>
    <p:sldLayoutId id="2147548711" r:id="rId12"/>
    <p:sldLayoutId id="2147548712"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B947AA4-72E8-7F4B-89D6-5499F4F054E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087" r:id="rId1"/>
    <p:sldLayoutId id="2147548088" r:id="rId2"/>
    <p:sldLayoutId id="2147548089" r:id="rId3"/>
    <p:sldLayoutId id="2147548090" r:id="rId4"/>
    <p:sldLayoutId id="2147548091" r:id="rId5"/>
    <p:sldLayoutId id="2147548092" r:id="rId6"/>
    <p:sldLayoutId id="2147548093" r:id="rId7"/>
    <p:sldLayoutId id="2147548094" r:id="rId8"/>
    <p:sldLayoutId id="2147548095" r:id="rId9"/>
    <p:sldLayoutId id="2147548096" r:id="rId10"/>
    <p:sldLayoutId id="2147548097" r:id="rId11"/>
    <p:sldLayoutId id="2147548098" r:id="rId12"/>
    <p:sldLayoutId id="2147548099"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2665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33B0A56D-32BF-5046-BF70-7FCDFDF86AB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719" r:id="rId1"/>
    <p:sldLayoutId id="2147548720" r:id="rId2"/>
    <p:sldLayoutId id="2147548721" r:id="rId3"/>
    <p:sldLayoutId id="2147548722" r:id="rId4"/>
    <p:sldLayoutId id="2147548723" r:id="rId5"/>
    <p:sldLayoutId id="2147548724" r:id="rId6"/>
    <p:sldLayoutId id="2147548725" r:id="rId7"/>
    <p:sldLayoutId id="2147548726" r:id="rId8"/>
    <p:sldLayoutId id="2147548727" r:id="rId9"/>
    <p:sldLayoutId id="2147548728" r:id="rId10"/>
    <p:sldLayoutId id="2147548729" r:id="rId11"/>
    <p:sldLayoutId id="2147548730" r:id="rId12"/>
    <p:sldLayoutId id="2147548731"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276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466FABD5-8322-6344-91C2-7E2F608C669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732" r:id="rId1"/>
    <p:sldLayoutId id="2147548733" r:id="rId2"/>
    <p:sldLayoutId id="2147548734" r:id="rId3"/>
    <p:sldLayoutId id="2147548735" r:id="rId4"/>
    <p:sldLayoutId id="2147548736" r:id="rId5"/>
    <p:sldLayoutId id="2147548737" r:id="rId6"/>
    <p:sldLayoutId id="2147548738" r:id="rId7"/>
    <p:sldLayoutId id="2147548739" r:id="rId8"/>
    <p:sldLayoutId id="2147548740" r:id="rId9"/>
    <p:sldLayoutId id="2147548741" r:id="rId10"/>
    <p:sldLayoutId id="2147548742" r:id="rId11"/>
    <p:sldLayoutId id="2147548743" r:id="rId12"/>
    <p:sldLayoutId id="214754874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2870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413814D-CCAC-DE4A-8D81-0AF9D0054B8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745" r:id="rId1"/>
    <p:sldLayoutId id="2147548746" r:id="rId2"/>
    <p:sldLayoutId id="2147548747" r:id="rId3"/>
    <p:sldLayoutId id="2147548748" r:id="rId4"/>
    <p:sldLayoutId id="2147548749" r:id="rId5"/>
    <p:sldLayoutId id="2147548750" r:id="rId6"/>
    <p:sldLayoutId id="2147548751" r:id="rId7"/>
    <p:sldLayoutId id="2147548752" r:id="rId8"/>
    <p:sldLayoutId id="2147548753" r:id="rId9"/>
    <p:sldLayoutId id="2147548754" r:id="rId10"/>
    <p:sldLayoutId id="2147548755" r:id="rId11"/>
    <p:sldLayoutId id="2147548756" r:id="rId12"/>
    <p:sldLayoutId id="214754875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4201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DD5194E-A667-E440-9E91-41C53CC8E4AE}"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769" r:id="rId1"/>
    <p:sldLayoutId id="2147548770" r:id="rId2"/>
    <p:sldLayoutId id="2147548771" r:id="rId3"/>
    <p:sldLayoutId id="2147548772" r:id="rId4"/>
    <p:sldLayoutId id="2147548773" r:id="rId5"/>
    <p:sldLayoutId id="2147548774" r:id="rId6"/>
    <p:sldLayoutId id="2147548775" r:id="rId7"/>
    <p:sldLayoutId id="2147548776" r:id="rId8"/>
    <p:sldLayoutId id="2147548777" r:id="rId9"/>
    <p:sldLayoutId id="2147548778" r:id="rId10"/>
    <p:sldLayoutId id="2147548779" r:id="rId11"/>
    <p:sldLayoutId id="2147548780" r:id="rId12"/>
    <p:sldLayoutId id="2147548781"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4304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778629D-5EF2-744C-8EF9-F6072DB3E6D1}"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782" r:id="rId1"/>
    <p:sldLayoutId id="2147548783" r:id="rId2"/>
    <p:sldLayoutId id="2147548784" r:id="rId3"/>
    <p:sldLayoutId id="2147548785" r:id="rId4"/>
    <p:sldLayoutId id="2147548786" r:id="rId5"/>
    <p:sldLayoutId id="2147548787" r:id="rId6"/>
    <p:sldLayoutId id="2147548788" r:id="rId7"/>
    <p:sldLayoutId id="2147548789" r:id="rId8"/>
    <p:sldLayoutId id="2147548790" r:id="rId9"/>
    <p:sldLayoutId id="2147548791" r:id="rId10"/>
    <p:sldLayoutId id="2147548792" r:id="rId11"/>
    <p:sldLayoutId id="2147548793" r:id="rId12"/>
    <p:sldLayoutId id="2147548794"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5090" name="Rectangle 3"/>
          <p:cNvSpPr>
            <a:spLocks noGrp="1" noChangeArrowheads="1"/>
          </p:cNvSpPr>
          <p:nvPr>
            <p:ph type="body" idx="1"/>
          </p:nvPr>
        </p:nvSpPr>
        <p:spPr bwMode="auto">
          <a:xfrm>
            <a:off x="381000" y="914400"/>
            <a:ext cx="8382000" cy="5257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8" rIns="91311" bIns="456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solidFill>
                  <a:srgbClr val="000000"/>
                </a:solidFill>
                <a:latin typeface="Arial" charset="0"/>
                <a:ea typeface="ＭＳ Ｐゴシック" pitchFamily="-111" charset="-128"/>
                <a:cs typeface="ＭＳ Ｐゴシック" pitchFamily="-111" charset="-128"/>
              </a:defRPr>
            </a:lvl1pPr>
          </a:lstStyle>
          <a:p>
            <a:pPr>
              <a:defRPr/>
            </a:pPr>
            <a:endParaRPr lang="en-US"/>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solidFill>
                  <a:srgbClr val="000000"/>
                </a:solidFill>
                <a:latin typeface="Arial" charset="0"/>
                <a:ea typeface="ＭＳ Ｐゴシック" pitchFamily="-111" charset="-128"/>
                <a:cs typeface="ＭＳ Ｐゴシック" pitchFamily="-111" charset="-128"/>
              </a:defRPr>
            </a:lvl1pPr>
          </a:lstStyle>
          <a:p>
            <a:pPr>
              <a:defRPr/>
            </a:pPr>
            <a:endParaRPr lang="en-US"/>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a:defRPr sz="1400">
                <a:solidFill>
                  <a:srgbClr val="000000"/>
                </a:solidFill>
              </a:defRPr>
            </a:lvl1pPr>
          </a:lstStyle>
          <a:p>
            <a:fld id="{514F9691-8B78-3344-95ED-9FB4B9483DEC}" type="slidenum">
              <a:rPr lang="en-US" altLang="en-US"/>
              <a:pPr/>
              <a:t>‹#›</a:t>
            </a:fld>
            <a:endParaRPr lang="en-US" altLang="en-US"/>
          </a:p>
        </p:txBody>
      </p:sp>
      <p:sp>
        <p:nvSpPr>
          <p:cNvPr id="77831" name="Text Box 7"/>
          <p:cNvSpPr txBox="1">
            <a:spLocks noChangeArrowheads="1"/>
          </p:cNvSpPr>
          <p:nvPr userDrawn="1"/>
        </p:nvSpPr>
        <p:spPr bwMode="auto">
          <a:xfrm>
            <a:off x="8305800" y="6278563"/>
            <a:ext cx="604838" cy="427037"/>
          </a:xfrm>
          <a:prstGeom prst="rect">
            <a:avLst/>
          </a:prstGeom>
          <a:noFill/>
          <a:ln w="9525">
            <a:noFill/>
            <a:miter lim="800000"/>
            <a:headEnd/>
            <a:tailEnd/>
          </a:ln>
          <a:effectLst/>
        </p:spPr>
        <p:txBody>
          <a:bodyPr lIns="91311" tIns="45658" rIns="91311" bIns="45658">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BB9D8133-77C4-FD42-B742-2C7D39B4C3DF}" type="slidenum">
              <a:rPr lang="en-US" altLang="en-US" sz="2200">
                <a:solidFill>
                  <a:srgbClr val="5F5F5F"/>
                </a:solidFill>
                <a:latin typeface="High Tower Text" charset="0"/>
              </a:rPr>
              <a:pPr algn="r" eaLnBrk="1" hangingPunct="1">
                <a:spcBef>
                  <a:spcPct val="50000"/>
                </a:spcBef>
              </a:pPr>
              <a:t>‹#›</a:t>
            </a:fld>
            <a:endParaRPr lang="en-US" altLang="en-US" sz="2200">
              <a:solidFill>
                <a:srgbClr val="5F5F5F"/>
              </a:solidFill>
              <a:latin typeface="High Tower Text" charset="0"/>
            </a:endParaRPr>
          </a:p>
        </p:txBody>
      </p:sp>
      <p:sp>
        <p:nvSpPr>
          <p:cNvPr id="345095" name="Rectangle 8"/>
          <p:cNvSpPr>
            <a:spLocks noChangeAspect="1" noChangeArrowheads="1"/>
          </p:cNvSpPr>
          <p:nvPr userDrawn="1"/>
        </p:nvSpPr>
        <p:spPr bwMode="auto">
          <a:xfrm>
            <a:off x="609600" y="2286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a:solidFill>
                <a:srgbClr val="000000"/>
              </a:solidFill>
            </a:endParaRPr>
          </a:p>
        </p:txBody>
      </p:sp>
      <p:sp>
        <p:nvSpPr>
          <p:cNvPr id="345096" name="Rectangle 9"/>
          <p:cNvSpPr>
            <a:spLocks noChangeAspect="1" noChangeArrowheads="1"/>
          </p:cNvSpPr>
          <p:nvPr userDrawn="1"/>
        </p:nvSpPr>
        <p:spPr bwMode="auto">
          <a:xfrm>
            <a:off x="685800" y="5334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a:solidFill>
                <a:srgbClr val="000000"/>
              </a:solidFill>
            </a:endParaRPr>
          </a:p>
        </p:txBody>
      </p:sp>
      <p:sp>
        <p:nvSpPr>
          <p:cNvPr id="345097" name="Rectangle 10"/>
          <p:cNvSpPr>
            <a:spLocks noChangeAspect="1" noChangeArrowheads="1"/>
          </p:cNvSpPr>
          <p:nvPr userDrawn="1"/>
        </p:nvSpPr>
        <p:spPr bwMode="auto">
          <a:xfrm>
            <a:off x="228600" y="4572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a:solidFill>
                <a:srgbClr val="000000"/>
              </a:solidFill>
            </a:endParaRPr>
          </a:p>
        </p:txBody>
      </p:sp>
      <p:sp>
        <p:nvSpPr>
          <p:cNvPr id="77835" name="Text Box 11"/>
          <p:cNvSpPr txBox="1">
            <a:spLocks noChangeArrowheads="1"/>
          </p:cNvSpPr>
          <p:nvPr userDrawn="1"/>
        </p:nvSpPr>
        <p:spPr bwMode="auto">
          <a:xfrm rot="16200000">
            <a:off x="8262144" y="5468144"/>
            <a:ext cx="1214437" cy="244475"/>
          </a:xfrm>
          <a:prstGeom prst="rect">
            <a:avLst/>
          </a:prstGeom>
          <a:noFill/>
          <a:ln w="9525">
            <a:noFill/>
            <a:miter lim="800000"/>
            <a:headEnd/>
            <a:tailEnd/>
          </a:ln>
          <a:effectLst/>
        </p:spPr>
        <p:txBody>
          <a:bodyPr lIns="91311" tIns="45658" rIns="91311" bIns="45658">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spcBef>
                <a:spcPct val="50000"/>
              </a:spcBef>
            </a:pPr>
            <a:r>
              <a:rPr lang="en-US" altLang="en-US" sz="1000">
                <a:solidFill>
                  <a:srgbClr val="C0C0C0"/>
                </a:solidFill>
                <a:latin typeface="High Tower Text" charset="0"/>
              </a:rPr>
              <a:t>zdz © mmix</a:t>
            </a:r>
            <a:endParaRPr lang="en-US" altLang="en-US" sz="2600">
              <a:solidFill>
                <a:srgbClr val="C0C0C0"/>
              </a:solidFill>
              <a:latin typeface="High Tower Text" charset="0"/>
            </a:endParaRPr>
          </a:p>
        </p:txBody>
      </p:sp>
      <p:sp>
        <p:nvSpPr>
          <p:cNvPr id="345099" name="Rectangle 12"/>
          <p:cNvSpPr>
            <a:spLocks noGrp="1" noChangeArrowheads="1"/>
          </p:cNvSpPr>
          <p:nvPr>
            <p:ph type="title"/>
          </p:nvPr>
        </p:nvSpPr>
        <p:spPr bwMode="auto">
          <a:xfrm>
            <a:off x="400050" y="381000"/>
            <a:ext cx="836295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993" r:id="rId1"/>
    <p:sldLayoutId id="2147548807" r:id="rId2"/>
    <p:sldLayoutId id="2147548808" r:id="rId3"/>
    <p:sldLayoutId id="2147548809" r:id="rId4"/>
    <p:sldLayoutId id="2147548810" r:id="rId5"/>
    <p:sldLayoutId id="2147548811" r:id="rId6"/>
    <p:sldLayoutId id="2147548812" r:id="rId7"/>
    <p:sldLayoutId id="2147548813" r:id="rId8"/>
    <p:sldLayoutId id="2147548814" r:id="rId9"/>
    <p:sldLayoutId id="2147548815" r:id="rId10"/>
    <p:sldLayoutId id="2147548816" r:id="rId11"/>
  </p:sldLayoutIdLst>
  <p:txStyles>
    <p:titleStyle>
      <a:lvl1pPr algn="l" rtl="0" eaLnBrk="0" fontAlgn="base" hangingPunct="0">
        <a:spcBef>
          <a:spcPct val="0"/>
        </a:spcBef>
        <a:spcAft>
          <a:spcPct val="0"/>
        </a:spcAft>
        <a:defRPr>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5pPr>
      <a:lvl6pPr marL="456631" algn="l" rtl="0" fontAlgn="base">
        <a:spcBef>
          <a:spcPct val="0"/>
        </a:spcBef>
        <a:spcAft>
          <a:spcPct val="0"/>
        </a:spcAft>
        <a:defRPr sz="2000">
          <a:solidFill>
            <a:schemeClr val="tx2"/>
          </a:solidFill>
          <a:latin typeface="Arial" charset="0"/>
        </a:defRPr>
      </a:lvl6pPr>
      <a:lvl7pPr marL="913264" algn="l" rtl="0" fontAlgn="base">
        <a:spcBef>
          <a:spcPct val="0"/>
        </a:spcBef>
        <a:spcAft>
          <a:spcPct val="0"/>
        </a:spcAft>
        <a:defRPr sz="2000">
          <a:solidFill>
            <a:schemeClr val="tx2"/>
          </a:solidFill>
          <a:latin typeface="Arial" charset="0"/>
        </a:defRPr>
      </a:lvl7pPr>
      <a:lvl8pPr marL="1369896" algn="l" rtl="0" fontAlgn="base">
        <a:spcBef>
          <a:spcPct val="0"/>
        </a:spcBef>
        <a:spcAft>
          <a:spcPct val="0"/>
        </a:spcAft>
        <a:defRPr sz="2000">
          <a:solidFill>
            <a:schemeClr val="tx2"/>
          </a:solidFill>
          <a:latin typeface="Arial" charset="0"/>
        </a:defRPr>
      </a:lvl8pPr>
      <a:lvl9pPr marL="1826526" algn="l" rtl="0" fontAlgn="base">
        <a:spcBef>
          <a:spcPct val="0"/>
        </a:spcBef>
        <a:spcAft>
          <a:spcPct val="0"/>
        </a:spcAft>
        <a:defRPr sz="2000">
          <a:solidFill>
            <a:schemeClr val="tx2"/>
          </a:solidFill>
          <a:latin typeface="Arial" charset="0"/>
        </a:defRPr>
      </a:lvl9pPr>
    </p:titleStyle>
    <p:bodyStyle>
      <a:lvl1pPr marL="341313" indent="-341313" algn="l" rtl="0" eaLnBrk="0" fontAlgn="base" hangingPunct="0">
        <a:spcBef>
          <a:spcPct val="20000"/>
        </a:spcBef>
        <a:spcAft>
          <a:spcPts val="600"/>
        </a:spcAft>
        <a:buSzPct val="125000"/>
        <a:buFont typeface="Times New Roman" charset="0"/>
        <a:buChar char="▪"/>
        <a:defRPr sz="1600">
          <a:solidFill>
            <a:schemeClr val="tx1"/>
          </a:solidFill>
          <a:latin typeface="+mn-lt"/>
          <a:ea typeface="ＭＳ Ｐゴシック" charset="-128"/>
          <a:cs typeface="ＭＳ Ｐゴシック" charset="-128"/>
        </a:defRPr>
      </a:lvl1pPr>
      <a:lvl2pPr marL="741363" indent="-284163" algn="l" rtl="0" eaLnBrk="0" fontAlgn="base" hangingPunct="0">
        <a:spcBef>
          <a:spcPct val="20000"/>
        </a:spcBef>
        <a:spcAft>
          <a:spcPts val="600"/>
        </a:spcAft>
        <a:buSzPct val="125000"/>
        <a:buFont typeface="Times New Roman" charset="0"/>
        <a:buChar char="▫"/>
        <a:defRPr sz="1400">
          <a:solidFill>
            <a:schemeClr val="tx1"/>
          </a:solidFill>
          <a:latin typeface="+mn-lt"/>
          <a:ea typeface="ＭＳ Ｐゴシック" charset="-128"/>
        </a:defRPr>
      </a:lvl2pPr>
      <a:lvl3pPr marL="1141413" indent="-227013" algn="l" rtl="0" eaLnBrk="0" fontAlgn="base" hangingPunct="0">
        <a:spcBef>
          <a:spcPct val="20000"/>
        </a:spcBef>
        <a:spcAft>
          <a:spcPts val="600"/>
        </a:spcAft>
        <a:buChar char="•"/>
        <a:defRPr sz="1200">
          <a:solidFill>
            <a:schemeClr val="tx1"/>
          </a:solidFill>
          <a:latin typeface="+mn-lt"/>
          <a:ea typeface="ＭＳ Ｐゴシック" charset="-128"/>
        </a:defRPr>
      </a:lvl3pPr>
      <a:lvl4pPr marL="1597025" indent="-227013" algn="l" rtl="0" eaLnBrk="0" fontAlgn="base" hangingPunct="0">
        <a:spcBef>
          <a:spcPct val="20000"/>
        </a:spcBef>
        <a:spcAft>
          <a:spcPts val="600"/>
        </a:spcAft>
        <a:buChar char="–"/>
        <a:defRPr sz="1000">
          <a:solidFill>
            <a:schemeClr val="tx1"/>
          </a:solidFill>
          <a:latin typeface="+mn-lt"/>
          <a:ea typeface="ＭＳ Ｐゴシック" charset="-128"/>
        </a:defRPr>
      </a:lvl4pPr>
      <a:lvl5pPr marL="2054225" indent="-227013" algn="l" rtl="0" eaLnBrk="0" fontAlgn="base" hangingPunct="0">
        <a:spcBef>
          <a:spcPct val="20000"/>
        </a:spcBef>
        <a:spcAft>
          <a:spcPts val="600"/>
        </a:spcAft>
        <a:buChar char="»"/>
        <a:defRPr sz="800">
          <a:solidFill>
            <a:schemeClr val="tx1"/>
          </a:solidFill>
          <a:latin typeface="+mn-lt"/>
          <a:ea typeface="ＭＳ Ｐゴシック" charset="-128"/>
        </a:defRPr>
      </a:lvl5pPr>
      <a:lvl6pPr marL="2511474" indent="-228316" algn="l" rtl="0" fontAlgn="base">
        <a:spcBef>
          <a:spcPct val="20000"/>
        </a:spcBef>
        <a:spcAft>
          <a:spcPct val="0"/>
        </a:spcAft>
        <a:buChar char="»"/>
        <a:defRPr sz="800">
          <a:solidFill>
            <a:schemeClr val="tx1"/>
          </a:solidFill>
          <a:latin typeface="+mn-lt"/>
          <a:ea typeface="ＭＳ Ｐゴシック" charset="-128"/>
        </a:defRPr>
      </a:lvl6pPr>
      <a:lvl7pPr marL="2968106" indent="-228316" algn="l" rtl="0" fontAlgn="base">
        <a:spcBef>
          <a:spcPct val="20000"/>
        </a:spcBef>
        <a:spcAft>
          <a:spcPct val="0"/>
        </a:spcAft>
        <a:buChar char="»"/>
        <a:defRPr sz="800">
          <a:solidFill>
            <a:schemeClr val="tx1"/>
          </a:solidFill>
          <a:latin typeface="+mn-lt"/>
          <a:ea typeface="ＭＳ Ｐゴシック" charset="-128"/>
        </a:defRPr>
      </a:lvl7pPr>
      <a:lvl8pPr marL="3424738" indent="-228316" algn="l" rtl="0" fontAlgn="base">
        <a:spcBef>
          <a:spcPct val="20000"/>
        </a:spcBef>
        <a:spcAft>
          <a:spcPct val="0"/>
        </a:spcAft>
        <a:buChar char="»"/>
        <a:defRPr sz="800">
          <a:solidFill>
            <a:schemeClr val="tx1"/>
          </a:solidFill>
          <a:latin typeface="+mn-lt"/>
          <a:ea typeface="ＭＳ Ｐゴシック" charset="-128"/>
        </a:defRPr>
      </a:lvl8pPr>
      <a:lvl9pPr marL="3881368" indent="-228316" algn="l" rtl="0" fontAlgn="base">
        <a:spcBef>
          <a:spcPct val="20000"/>
        </a:spcBef>
        <a:spcAft>
          <a:spcPct val="0"/>
        </a:spcAft>
        <a:buChar char="»"/>
        <a:defRPr sz="800">
          <a:solidFill>
            <a:schemeClr val="tx1"/>
          </a:solidFill>
          <a:latin typeface="+mn-lt"/>
          <a:ea typeface="ＭＳ Ｐゴシック"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59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66A03A3-E793-FF40-83B3-AB7651F4D04E}"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2813" eaLnBrk="0" hangingPunct="0">
                <a:defRPr/>
              </a:pPr>
              <a:t>‹#›</a:t>
            </a:fld>
            <a:r>
              <a:rPr lang="en-US" sz="1800" dirty="0">
                <a:solidFill>
                  <a:srgbClr val="808080"/>
                </a:solidFill>
                <a:cs typeface="ＭＳ Ｐゴシック" charset="-128"/>
              </a:rPr>
              <a:t> - </a:t>
            </a:r>
            <a:r>
              <a:rPr lang="en-US" sz="1000" dirty="0" err="1">
                <a:solidFill>
                  <a:srgbClr val="969696"/>
                </a:solidFill>
                <a:cs typeface="ＭＳ Ｐゴシック" charset="-128"/>
              </a:rPr>
              <a:t>Lectures.GersteinLab.org</a:t>
            </a:r>
            <a:endParaRPr lang="en-US" sz="300" b="0" dirty="0">
              <a:solidFill>
                <a:srgbClr val="000000"/>
              </a:solidFill>
              <a:cs typeface="ＭＳ Ｐゴシック" charset="-128"/>
            </a:endParaRPr>
          </a:p>
        </p:txBody>
      </p:sp>
    </p:spTree>
  </p:cSld>
  <p:clrMap bg1="lt1" tx1="dk1" bg2="lt2" tx2="dk2" accent1="accent1" accent2="accent2" accent3="accent3" accent4="accent4" accent5="accent5" accent6="accent6" hlink="hlink" folHlink="folHlink"/>
  <p:sldLayoutIdLst>
    <p:sldLayoutId id="2147549017" r:id="rId1"/>
    <p:sldLayoutId id="2147549018" r:id="rId2"/>
    <p:sldLayoutId id="2147549019" r:id="rId3"/>
    <p:sldLayoutId id="2147549020" r:id="rId4"/>
    <p:sldLayoutId id="2147549021" r:id="rId5"/>
    <p:sldLayoutId id="2147549022" r:id="rId6"/>
    <p:sldLayoutId id="2147549023" r:id="rId7"/>
    <p:sldLayoutId id="2147549024" r:id="rId8"/>
    <p:sldLayoutId id="2147549025" r:id="rId9"/>
    <p:sldLayoutId id="2147549026" r:id="rId10"/>
    <p:sldLayoutId id="2147549027" r:id="rId11"/>
    <p:sldLayoutId id="2147549028" r:id="rId12"/>
    <p:sldLayoutId id="2147549029"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EC9F32E4-51C4-EB44-A923-22281432CF0B}"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2804" eaLnBrk="0" hangingPunct="0">
                <a:defRPr/>
              </a:pPr>
              <a:t>‹#›</a:t>
            </a:fld>
            <a:r>
              <a:rPr lang="en-US" sz="1800" dirty="0">
                <a:solidFill>
                  <a:srgbClr val="808080"/>
                </a:solidFill>
                <a:cs typeface="ＭＳ Ｐゴシック" charset="-128"/>
              </a:rPr>
              <a:t> - </a:t>
            </a:r>
            <a:r>
              <a:rPr lang="en-US" sz="1000" dirty="0" err="1">
                <a:solidFill>
                  <a:srgbClr val="969696"/>
                </a:solidFill>
                <a:cs typeface="ＭＳ Ｐゴシック" charset="-128"/>
              </a:rPr>
              <a:t>Lectures.GersteinLab.org</a:t>
            </a:r>
            <a:endParaRPr lang="en-US" sz="300" b="0" dirty="0">
              <a:solidFill>
                <a:srgbClr val="000000"/>
              </a:solidFill>
              <a:cs typeface="ＭＳ Ｐゴシック" charset="-128"/>
            </a:endParaRPr>
          </a:p>
        </p:txBody>
      </p:sp>
    </p:spTree>
  </p:cSld>
  <p:clrMap bg1="lt1" tx1="dk1" bg2="lt2" tx2="dk2" accent1="accent1" accent2="accent2" accent3="accent3" accent4="accent4" accent5="accent5" accent6="accent6" hlink="hlink" folHlink="folHlink"/>
  <p:sldLayoutIdLst>
    <p:sldLayoutId id="2147549031" r:id="rId1"/>
    <p:sldLayoutId id="2147549032" r:id="rId2"/>
    <p:sldLayoutId id="2147549033" r:id="rId3"/>
    <p:sldLayoutId id="2147549034" r:id="rId4"/>
    <p:sldLayoutId id="2147549035" r:id="rId5"/>
    <p:sldLayoutId id="2147549036" r:id="rId6"/>
    <p:sldLayoutId id="2147549037" r:id="rId7"/>
    <p:sldLayoutId id="2147549038" r:id="rId8"/>
    <p:sldLayoutId id="2147549039" r:id="rId9"/>
    <p:sldLayoutId id="2147549040" r:id="rId10"/>
    <p:sldLayoutId id="2147549041" r:id="rId11"/>
    <p:sldLayoutId id="2147549042" r:id="rId12"/>
    <p:sldLayoutId id="2147549043" r:id="rId13"/>
  </p:sldLayoutIdLst>
  <p:transition/>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9314"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9315"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59700" y="6356350"/>
            <a:ext cx="935038"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73E65CD4-B40F-9241-B2B9-F218CB7B29B0}"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549045" r:id="rId1"/>
    <p:sldLayoutId id="2147549046" r:id="rId2"/>
    <p:sldLayoutId id="2147549047" r:id="rId3"/>
    <p:sldLayoutId id="2147549048" r:id="rId4"/>
    <p:sldLayoutId id="2147549049" r:id="rId5"/>
    <p:sldLayoutId id="2147549050" r:id="rId6"/>
    <p:sldLayoutId id="2147549051" r:id="rId7"/>
    <p:sldLayoutId id="2147549052" r:id="rId8"/>
    <p:sldLayoutId id="2147549053" r:id="rId9"/>
    <p:sldLayoutId id="2147549054" r:id="rId10"/>
    <p:sldLayoutId id="2147549055" r:id="rId11"/>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77" eaLnBrk="0" hangingPunct="0">
              <a:defRPr/>
            </a:pPr>
            <a:fld id="{494FD067-0745-E64D-BB13-2649FC83B639}"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1677" eaLnBrk="0" hangingPunct="0">
                <a:defRPr/>
              </a:pPr>
              <a:t>‹#›</a:t>
            </a:fld>
            <a:r>
              <a:rPr lang="en-US" sz="1800">
                <a:solidFill>
                  <a:srgbClr val="808080"/>
                </a:solidFill>
                <a:cs typeface="ＭＳ Ｐゴシック" charset="-128"/>
              </a:rPr>
              <a:t> - </a:t>
            </a:r>
            <a:r>
              <a:rPr lang="en-US" sz="1000">
                <a:solidFill>
                  <a:srgbClr val="969696"/>
                </a:solidFill>
                <a:cs typeface="ＭＳ Ｐゴシック" charset="-128"/>
              </a:rPr>
              <a:t>Lectures.GersteinLab.org</a:t>
            </a:r>
            <a:r>
              <a:rPr lang="en-US" sz="400" b="0">
                <a:solidFill>
                  <a:srgbClr val="808080"/>
                </a:solidFill>
                <a:cs typeface="ＭＳ Ｐゴシック" charset="-128"/>
              </a:rPr>
              <a:t> </a:t>
            </a:r>
            <a:r>
              <a:rPr lang="en-US" sz="300" b="0">
                <a:solidFill>
                  <a:srgbClr val="000000"/>
                </a:solidFill>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49069" r:id="rId1"/>
    <p:sldLayoutId id="2147549070" r:id="rId2"/>
    <p:sldLayoutId id="2147549071" r:id="rId3"/>
    <p:sldLayoutId id="2147549072" r:id="rId4"/>
    <p:sldLayoutId id="2147549073" r:id="rId5"/>
    <p:sldLayoutId id="2147549074" r:id="rId6"/>
    <p:sldLayoutId id="2147549075" r:id="rId7"/>
    <p:sldLayoutId id="2147549076" r:id="rId8"/>
    <p:sldLayoutId id="2147549077" r:id="rId9"/>
    <p:sldLayoutId id="2147549078" r:id="rId10"/>
    <p:sldLayoutId id="2147549079" r:id="rId11"/>
    <p:sldLayoutId id="2147549080" r:id="rId12"/>
    <p:sldLayoutId id="2147549081"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BDBEB98-F3DB-3C4C-ABCF-963513203DB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00" r:id="rId1"/>
    <p:sldLayoutId id="2147548101" r:id="rId2"/>
    <p:sldLayoutId id="2147548102" r:id="rId3"/>
    <p:sldLayoutId id="2147548103" r:id="rId4"/>
    <p:sldLayoutId id="2147548104" r:id="rId5"/>
    <p:sldLayoutId id="2147548105" r:id="rId6"/>
    <p:sldLayoutId id="2147548106" r:id="rId7"/>
    <p:sldLayoutId id="2147548107" r:id="rId8"/>
    <p:sldLayoutId id="2147548108" r:id="rId9"/>
    <p:sldLayoutId id="2147548109" r:id="rId10"/>
    <p:sldLayoutId id="2147548110" r:id="rId11"/>
    <p:sldLayoutId id="2147548111" r:id="rId12"/>
    <p:sldLayoutId id="2147548112"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p>
            <a:pPr defTabSz="909527" eaLnBrk="0" hangingPunct="0">
              <a:defRPr/>
            </a:pPr>
            <a:fld id="{D3435E0B-6A7B-2A4C-99D2-2499DB629C20}" type="slidenum">
              <a:rPr lang="en-US" sz="1600" i="1">
                <a:solidFill>
                  <a:srgbClr val="000000"/>
                </a:solidFill>
                <a:effectLst>
                  <a:outerShdw blurRad="38100" dist="38100" dir="2700000" algn="tl">
                    <a:srgbClr val="DDDDDD"/>
                  </a:outerShdw>
                </a:effectLst>
                <a:latin typeface="Courier New" charset="0"/>
                <a:ea typeface="ＭＳ Ｐゴシック" charset="0"/>
                <a:cs typeface="ＭＳ Ｐゴシック" charset="0"/>
              </a:rPr>
              <a:pPr defTabSz="909527" eaLnBrk="0" hangingPunct="0">
                <a:defRPr/>
              </a:pPr>
              <a:t>‹#›</a:t>
            </a:fld>
            <a:r>
              <a:rPr lang="en-US" sz="1800">
                <a:solidFill>
                  <a:srgbClr val="808080"/>
                </a:solidFill>
                <a:ea typeface="ＭＳ Ｐゴシック" charset="0"/>
                <a:cs typeface="ＭＳ Ｐゴシック" charset="0"/>
              </a:rPr>
              <a:t> - </a:t>
            </a:r>
            <a:r>
              <a:rPr lang="en-US" sz="1000">
                <a:solidFill>
                  <a:srgbClr val="969696"/>
                </a:solidFill>
                <a:ea typeface="ＭＳ Ｐゴシック" charset="0"/>
                <a:cs typeface="ＭＳ Ｐゴシック" charset="0"/>
              </a:rPr>
              <a:t>Lectures.GersteinLab.org</a:t>
            </a:r>
            <a:endParaRPr lang="en-US" sz="300" b="0">
              <a:solidFill>
                <a:srgbClr val="000000"/>
              </a:solidFill>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549096" r:id="rId1"/>
    <p:sldLayoutId id="2147549097" r:id="rId2"/>
    <p:sldLayoutId id="2147549098" r:id="rId3"/>
    <p:sldLayoutId id="2147549099" r:id="rId4"/>
    <p:sldLayoutId id="2147549100" r:id="rId5"/>
    <p:sldLayoutId id="2147549101" r:id="rId6"/>
    <p:sldLayoutId id="2147549102" r:id="rId7"/>
    <p:sldLayoutId id="2147549103" r:id="rId8"/>
    <p:sldLayoutId id="2147549104" r:id="rId9"/>
    <p:sldLayoutId id="2147549105" r:id="rId10"/>
    <p:sldLayoutId id="2147549106" r:id="rId11"/>
    <p:sldLayoutId id="2147549107" r:id="rId12"/>
    <p:sldLayoutId id="2147549108"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3020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68" eaLnBrk="0" hangingPunct="0">
              <a:defRPr/>
            </a:pPr>
            <a:fld id="{6DC18766-0DE0-F349-A6F9-2BC0EE13042A}"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1668" eaLnBrk="0" hangingPunct="0">
                <a:defRPr/>
              </a:pPr>
              <a:t>‹#›</a:t>
            </a:fld>
            <a:r>
              <a:rPr lang="en-US" sz="1800" dirty="0">
                <a:solidFill>
                  <a:srgbClr val="808080"/>
                </a:solidFill>
                <a:cs typeface="ＭＳ Ｐゴシック" charset="-128"/>
              </a:rPr>
              <a:t> - </a:t>
            </a:r>
            <a:r>
              <a:rPr lang="en-US" sz="1000" dirty="0" err="1">
                <a:solidFill>
                  <a:srgbClr val="969696"/>
                </a:solidFill>
                <a:cs typeface="ＭＳ Ｐゴシック" charset="-128"/>
              </a:rPr>
              <a:t>Lectures.GersteinLab.org</a:t>
            </a:r>
            <a:endParaRPr lang="en-US" sz="300" b="0" dirty="0">
              <a:solidFill>
                <a:srgbClr val="000000"/>
              </a:solidFill>
              <a:cs typeface="ＭＳ Ｐゴシック" charset="-128"/>
            </a:endParaRPr>
          </a:p>
        </p:txBody>
      </p:sp>
    </p:spTree>
  </p:cSld>
  <p:clrMap bg1="lt1" tx1="dk1" bg2="lt2" tx2="dk2" accent1="accent1" accent2="accent2" accent3="accent3" accent4="accent4" accent5="accent5" accent6="accent6" hlink="hlink" folHlink="folHlink"/>
  <p:sldLayoutIdLst>
    <p:sldLayoutId id="2147549122" r:id="rId1"/>
    <p:sldLayoutId id="2147549123" r:id="rId2"/>
    <p:sldLayoutId id="2147549124" r:id="rId3"/>
    <p:sldLayoutId id="2147549125" r:id="rId4"/>
    <p:sldLayoutId id="2147549126" r:id="rId5"/>
    <p:sldLayoutId id="2147549127" r:id="rId6"/>
    <p:sldLayoutId id="2147549128" r:id="rId7"/>
    <p:sldLayoutId id="2147549129" r:id="rId8"/>
    <p:sldLayoutId id="2147549130" r:id="rId9"/>
    <p:sldLayoutId id="2147549131" r:id="rId10"/>
    <p:sldLayoutId id="2147549132" r:id="rId11"/>
    <p:sldLayoutId id="2147549133" r:id="rId12"/>
    <p:sldLayoutId id="2147549134"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7B25AB2-27CE-FA40-8CCC-B31743923B1D}" type="datetime1">
              <a:rPr lang="en-US" b="0" smtClean="0">
                <a:solidFill>
                  <a:prstClr val="black">
                    <a:tint val="75000"/>
                  </a:prstClr>
                </a:solidFill>
                <a:latin typeface="Calibri"/>
                <a:ea typeface="+mn-ea"/>
              </a:rPr>
              <a:pPr defTabSz="457200" fontAlgn="auto">
                <a:spcBef>
                  <a:spcPts val="0"/>
                </a:spcBef>
                <a:spcAft>
                  <a:spcPts val="0"/>
                </a:spcAft>
              </a:pPr>
              <a:t>3/2/21</a:t>
            </a:fld>
            <a:endParaRPr lang="en-US" b="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111AEC0-1B54-F44A-A9D5-8BD92BE95D5D}" type="slidenum">
              <a:rPr lang="en-US" b="0" smtClean="0">
                <a:solidFill>
                  <a:prstClr val="black">
                    <a:tint val="75000"/>
                  </a:prstClr>
                </a:solidFill>
                <a:latin typeface="Calibri"/>
                <a:ea typeface="+mn-ea"/>
              </a:rPr>
              <a:pPr defTabSz="457200" fontAlgn="auto">
                <a:spcBef>
                  <a:spcPts val="0"/>
                </a:spcBef>
                <a:spcAft>
                  <a:spcPts val="0"/>
                </a:spcAft>
              </a:pPr>
              <a:t>‹#›</a:t>
            </a:fld>
            <a:endParaRPr lang="en-US" b="0">
              <a:solidFill>
                <a:prstClr val="black">
                  <a:tint val="75000"/>
                </a:prstClr>
              </a:solidFill>
              <a:latin typeface="Calibri"/>
              <a:ea typeface="+mn-ea"/>
            </a:endParaRPr>
          </a:p>
        </p:txBody>
      </p:sp>
    </p:spTree>
    <p:extLst>
      <p:ext uri="{BB962C8B-B14F-4D97-AF65-F5344CB8AC3E}">
        <p14:creationId xmlns:p14="http://schemas.microsoft.com/office/powerpoint/2010/main" val="3072489606"/>
      </p:ext>
    </p:extLst>
  </p:cSld>
  <p:clrMap bg1="lt1" tx1="dk1" bg2="lt2" tx2="dk2" accent1="accent1" accent2="accent2" accent3="accent3" accent4="accent4" accent5="accent5" accent6="accent6" hlink="hlink" folHlink="folHlink"/>
  <p:sldLayoutIdLst>
    <p:sldLayoutId id="2147549172" r:id="rId1"/>
    <p:sldLayoutId id="2147549173" r:id="rId2"/>
    <p:sldLayoutId id="2147549174" r:id="rId3"/>
    <p:sldLayoutId id="2147549175" r:id="rId4"/>
    <p:sldLayoutId id="2147549176" r:id="rId5"/>
    <p:sldLayoutId id="2147549177" r:id="rId6"/>
    <p:sldLayoutId id="2147549178" r:id="rId7"/>
    <p:sldLayoutId id="2147549179" r:id="rId8"/>
    <p:sldLayoutId id="2147549180" r:id="rId9"/>
    <p:sldLayoutId id="2147549181" r:id="rId10"/>
    <p:sldLayoutId id="214754918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2562"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FFFF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4802563" name="Rectangle 3"/>
          <p:cNvSpPr>
            <a:spLocks noGrp="1" noChangeArrowheads="1"/>
          </p:cNvSpPr>
          <p:nvPr>
            <p:ph type="body" idx="1"/>
          </p:nvPr>
        </p:nvSpPr>
        <p:spPr bwMode="auto">
          <a:xfrm>
            <a:off x="685800" y="1981200"/>
            <a:ext cx="7772400" cy="46386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4" name="Rectangle 4"/>
          <p:cNvSpPr>
            <a:spLocks noGrp="1" noChangeArrowheads="1"/>
          </p:cNvSpPr>
          <p:nvPr>
            <p:ph type="sldNum" sz="quarter" idx="4"/>
          </p:nvPr>
        </p:nvSpPr>
        <p:spPr bwMode="auto">
          <a:xfrm rot="-5400000">
            <a:off x="6838950" y="4543426"/>
            <a:ext cx="4237037" cy="2587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66" tIns="46033" rIns="92066" bIns="46033" numCol="1" anchor="t" anchorCtr="0" compatLnSpc="1">
            <a:prstTxWarp prst="textNoShape">
              <a:avLst/>
            </a:prstTxWarp>
          </a:bodyPr>
          <a:lstStyle>
            <a:lvl1pPr algn="l" defTabSz="912813" eaLnBrk="0" hangingPunct="0">
              <a:defRPr>
                <a:solidFill>
                  <a:schemeClr val="bg1"/>
                </a:solidFill>
              </a:defRPr>
            </a:lvl1pPr>
          </a:lstStyle>
          <a:p>
            <a:fld id="{BC7158C7-220E-6E4F-9AF2-7FF8A52E7827}" type="slidenum">
              <a:rPr lang="en-US">
                <a:solidFill>
                  <a:srgbClr val="FFFFFF"/>
                </a:solidFill>
                <a:ea typeface="ＭＳ Ｐゴシック" charset="0"/>
              </a:rPr>
              <a:pPr/>
              <a:t>‹#›</a:t>
            </a:fld>
            <a:r>
              <a:rPr lang="en-US">
                <a:solidFill>
                  <a:srgbClr val="FFFFFF"/>
                </a:solidFill>
                <a:ea typeface="ＭＳ Ｐゴシック" charset="0"/>
              </a:rPr>
              <a:t>   (c) Mark Gerstein, 2002, Yale, bioinfo.mbb.yale.edu</a:t>
            </a:r>
          </a:p>
        </p:txBody>
      </p:sp>
      <p:sp>
        <p:nvSpPr>
          <p:cNvPr id="4802565" name="Rectangle 5"/>
          <p:cNvSpPr>
            <a:spLocks noChangeArrowheads="1"/>
          </p:cNvSpPr>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66" tIns="46033" rIns="92066" bIns="46033"/>
          <a:lstStyle/>
          <a:p>
            <a:pPr algn="ctr" defTabSz="912813" eaLnBrk="0" hangingPunct="0"/>
            <a:r>
              <a:rPr lang="en-US" sz="700" b="0">
                <a:solidFill>
                  <a:srgbClr val="FFFFFF"/>
                </a:solidFill>
                <a:ea typeface="ＭＳ Ｐゴシック" charset="0"/>
              </a:rPr>
              <a:t>Do not reproduce without permission</a:t>
            </a:r>
          </a:p>
        </p:txBody>
      </p:sp>
      <p:sp>
        <p:nvSpPr>
          <p:cNvPr id="4802566" name="Rectangle 6"/>
          <p:cNvSpPr>
            <a:spLocks noChangeArrowheads="1"/>
          </p:cNvSpPr>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66" tIns="46033" rIns="92066" bIns="46033"/>
          <a:lstStyle/>
          <a:p>
            <a:pPr defTabSz="912813" eaLnBrk="0" hangingPunct="0"/>
            <a:fld id="{1F51E6BD-AFA6-1E47-9493-13F4637FEB71}" type="slidenum">
              <a:rPr lang="en-US">
                <a:solidFill>
                  <a:srgbClr val="808080"/>
                </a:solidFill>
                <a:ea typeface="ＭＳ Ｐゴシック" charset="0"/>
              </a:rPr>
              <a:pPr defTabSz="912813" eaLnBrk="0" hangingPunct="0"/>
              <a:t>‹#›</a:t>
            </a:fld>
            <a:r>
              <a:rPr lang="en-US">
                <a:solidFill>
                  <a:srgbClr val="808080"/>
                </a:solidFill>
                <a:ea typeface="ＭＳ Ｐゴシック" charset="0"/>
              </a:rPr>
              <a:t> Lectures.GersteinLab.org </a:t>
            </a:r>
            <a:r>
              <a:rPr lang="en-US" b="0">
                <a:solidFill>
                  <a:srgbClr val="808080"/>
                </a:solidFill>
                <a:ea typeface="ＭＳ Ｐゴシック" charset="0"/>
              </a:rPr>
              <a:t> </a:t>
            </a:r>
            <a:r>
              <a:rPr lang="en-US" sz="900" b="0">
                <a:solidFill>
                  <a:srgbClr val="808080"/>
                </a:solidFill>
                <a:ea typeface="ＭＳ Ｐゴシック" charset="0"/>
              </a:rPr>
              <a:t>(c) 2007</a:t>
            </a:r>
          </a:p>
        </p:txBody>
      </p:sp>
    </p:spTree>
  </p:cSld>
  <p:clrMap bg1="lt1" tx1="dk1" bg2="lt2" tx2="dk2" accent1="accent1" accent2="accent2" accent3="accent3" accent4="accent4" accent5="accent5" accent6="accent6" hlink="hlink" folHlink="folHlink"/>
  <p:sldLayoutIdLst>
    <p:sldLayoutId id="2147549202" r:id="rId1"/>
    <p:sldLayoutId id="2147549203" r:id="rId2"/>
    <p:sldLayoutId id="2147549204" r:id="rId3"/>
    <p:sldLayoutId id="2147549205" r:id="rId4"/>
    <p:sldLayoutId id="2147549206" r:id="rId5"/>
    <p:sldLayoutId id="2147549207" r:id="rId6"/>
    <p:sldLayoutId id="2147549208" r:id="rId7"/>
    <p:sldLayoutId id="2147549209" r:id="rId8"/>
    <p:sldLayoutId id="2147549210" r:id="rId9"/>
    <p:sldLayoutId id="2147549211" r:id="rId10"/>
    <p:sldLayoutId id="2147549212" r:id="rId11"/>
    <p:sldLayoutId id="2147549213" r:id="rId12"/>
  </p:sldLayoutIdLst>
  <p:transition/>
  <p:hf hdr="0" ftr="0" dt="0"/>
  <p:txStyles>
    <p:titleStyle>
      <a:lvl1pPr algn="ctr" defTabSz="912813" rtl="0" fontAlgn="base">
        <a:spcBef>
          <a:spcPct val="0"/>
        </a:spcBef>
        <a:spcAft>
          <a:spcPct val="0"/>
        </a:spcAft>
        <a:defRPr sz="3600" b="1" u="sng">
          <a:solidFill>
            <a:srgbClr val="000099"/>
          </a:solidFill>
          <a:latin typeface="+mj-lt"/>
          <a:ea typeface="+mj-ea"/>
          <a:cs typeface="+mj-cs"/>
        </a:defRPr>
      </a:lvl1pPr>
      <a:lvl2pPr algn="ctr" defTabSz="912813" rtl="0" fontAlgn="base">
        <a:spcBef>
          <a:spcPct val="0"/>
        </a:spcBef>
        <a:spcAft>
          <a:spcPct val="0"/>
        </a:spcAft>
        <a:defRPr sz="3600" b="1" u="sng">
          <a:solidFill>
            <a:srgbClr val="000099"/>
          </a:solidFill>
          <a:latin typeface="Arial" charset="0"/>
          <a:ea typeface="ＭＳ Ｐゴシック" charset="0"/>
        </a:defRPr>
      </a:lvl2pPr>
      <a:lvl3pPr algn="ctr" defTabSz="912813" rtl="0" fontAlgn="base">
        <a:spcBef>
          <a:spcPct val="0"/>
        </a:spcBef>
        <a:spcAft>
          <a:spcPct val="0"/>
        </a:spcAft>
        <a:defRPr sz="3600" b="1" u="sng">
          <a:solidFill>
            <a:srgbClr val="000099"/>
          </a:solidFill>
          <a:latin typeface="Arial" charset="0"/>
          <a:ea typeface="ＭＳ Ｐゴシック" charset="0"/>
        </a:defRPr>
      </a:lvl3pPr>
      <a:lvl4pPr algn="ctr" defTabSz="912813" rtl="0" fontAlgn="base">
        <a:spcBef>
          <a:spcPct val="0"/>
        </a:spcBef>
        <a:spcAft>
          <a:spcPct val="0"/>
        </a:spcAft>
        <a:defRPr sz="3600" b="1" u="sng">
          <a:solidFill>
            <a:srgbClr val="000099"/>
          </a:solidFill>
          <a:latin typeface="Arial" charset="0"/>
          <a:ea typeface="ＭＳ Ｐゴシック" charset="0"/>
        </a:defRPr>
      </a:lvl4pPr>
      <a:lvl5pPr algn="ctr" defTabSz="912813" rtl="0" fontAlgn="base">
        <a:spcBef>
          <a:spcPct val="0"/>
        </a:spcBef>
        <a:spcAft>
          <a:spcPct val="0"/>
        </a:spcAft>
        <a:defRPr sz="3600" b="1" u="sng">
          <a:solidFill>
            <a:srgbClr val="000099"/>
          </a:solidFill>
          <a:latin typeface="Arial" charset="0"/>
          <a:ea typeface="ＭＳ Ｐゴシック" charset="0"/>
        </a:defRPr>
      </a:lvl5pPr>
      <a:lvl6pPr marL="457200" algn="ctr" defTabSz="912813" rtl="0" fontAlgn="base">
        <a:spcBef>
          <a:spcPct val="0"/>
        </a:spcBef>
        <a:spcAft>
          <a:spcPct val="0"/>
        </a:spcAft>
        <a:defRPr sz="3600" b="1" u="sng">
          <a:solidFill>
            <a:srgbClr val="000099"/>
          </a:solidFill>
          <a:latin typeface="Arial" charset="0"/>
          <a:ea typeface="ＭＳ Ｐゴシック" charset="0"/>
        </a:defRPr>
      </a:lvl6pPr>
      <a:lvl7pPr marL="914400" algn="ctr" defTabSz="912813" rtl="0" fontAlgn="base">
        <a:spcBef>
          <a:spcPct val="0"/>
        </a:spcBef>
        <a:spcAft>
          <a:spcPct val="0"/>
        </a:spcAft>
        <a:defRPr sz="3600" b="1" u="sng">
          <a:solidFill>
            <a:srgbClr val="000099"/>
          </a:solidFill>
          <a:latin typeface="Arial" charset="0"/>
          <a:ea typeface="ＭＳ Ｐゴシック" charset="0"/>
        </a:defRPr>
      </a:lvl7pPr>
      <a:lvl8pPr marL="1371600" algn="ctr" defTabSz="912813" rtl="0" fontAlgn="base">
        <a:spcBef>
          <a:spcPct val="0"/>
        </a:spcBef>
        <a:spcAft>
          <a:spcPct val="0"/>
        </a:spcAft>
        <a:defRPr sz="3600" b="1" u="sng">
          <a:solidFill>
            <a:srgbClr val="000099"/>
          </a:solidFill>
          <a:latin typeface="Arial" charset="0"/>
          <a:ea typeface="ＭＳ Ｐゴシック" charset="0"/>
        </a:defRPr>
      </a:lvl8pPr>
      <a:lvl9pPr marL="1828800" algn="ctr" defTabSz="912813" rtl="0" fontAlgn="base">
        <a:spcBef>
          <a:spcPct val="0"/>
        </a:spcBef>
        <a:spcAft>
          <a:spcPct val="0"/>
        </a:spcAft>
        <a:defRPr sz="3600" b="1" u="sng">
          <a:solidFill>
            <a:srgbClr val="000099"/>
          </a:solidFill>
          <a:latin typeface="Arial" charset="0"/>
          <a:ea typeface="ＭＳ Ｐゴシック" charset="0"/>
        </a:defRPr>
      </a:lvl9pPr>
    </p:titleStyle>
    <p:bodyStyle>
      <a:lvl1pPr marL="228600" indent="-228600" algn="l" defTabSz="912813" rtl="0" fontAlgn="base">
        <a:spcBef>
          <a:spcPct val="20000"/>
        </a:spcBef>
        <a:spcAft>
          <a:spcPct val="0"/>
        </a:spcAft>
        <a:buChar char="•"/>
        <a:defRPr sz="2400">
          <a:solidFill>
            <a:schemeClr val="tx1"/>
          </a:solidFill>
          <a:latin typeface="+mn-lt"/>
          <a:ea typeface="+mn-ea"/>
          <a:cs typeface="+mn-cs"/>
        </a:defRPr>
      </a:lvl1pPr>
      <a:lvl2pPr marL="571500" indent="-228600" algn="l" defTabSz="912813" rtl="0" fontAlgn="base">
        <a:spcBef>
          <a:spcPct val="20000"/>
        </a:spcBef>
        <a:spcAft>
          <a:spcPct val="0"/>
        </a:spcAft>
        <a:buFont typeface="Symbol" charset="0"/>
        <a:buChar char="à"/>
        <a:defRPr>
          <a:solidFill>
            <a:schemeClr val="tx1"/>
          </a:solidFill>
          <a:latin typeface="+mn-lt"/>
          <a:ea typeface="+mn-ea"/>
        </a:defRPr>
      </a:lvl2pPr>
      <a:lvl3pPr marL="912813" indent="-227013" algn="l" defTabSz="912813" rtl="0" fontAlgn="base">
        <a:spcBef>
          <a:spcPct val="20000"/>
        </a:spcBef>
        <a:spcAft>
          <a:spcPct val="0"/>
        </a:spcAft>
        <a:buChar char="•"/>
        <a:defRPr sz="2000">
          <a:solidFill>
            <a:schemeClr val="tx1"/>
          </a:solidFill>
          <a:latin typeface="+mn-lt"/>
          <a:ea typeface="+mn-ea"/>
        </a:defRPr>
      </a:lvl3pPr>
      <a:lvl4pPr marL="1600200" indent="-228600" algn="l" defTabSz="912813" rtl="0" fontAlgn="base">
        <a:spcBef>
          <a:spcPct val="20000"/>
        </a:spcBef>
        <a:spcAft>
          <a:spcPct val="0"/>
        </a:spcAft>
        <a:buChar char="–"/>
        <a:defRPr sz="2000">
          <a:solidFill>
            <a:schemeClr val="tx1"/>
          </a:solidFill>
          <a:latin typeface="+mn-lt"/>
          <a:ea typeface="+mn-ea"/>
        </a:defRPr>
      </a:lvl4pPr>
      <a:lvl5pPr marL="2057400" indent="-228600" algn="l" defTabSz="912813" rtl="0" fontAlgn="base">
        <a:spcBef>
          <a:spcPct val="20000"/>
        </a:spcBef>
        <a:spcAft>
          <a:spcPct val="0"/>
        </a:spcAft>
        <a:buChar char="»"/>
        <a:defRPr sz="2000">
          <a:solidFill>
            <a:schemeClr val="tx1"/>
          </a:solidFill>
          <a:latin typeface="+mn-lt"/>
          <a:ea typeface="+mn-ea"/>
        </a:defRPr>
      </a:lvl5pPr>
      <a:lvl6pPr marL="2514600" indent="-228600" algn="l" defTabSz="912813" rtl="0" fontAlgn="base">
        <a:spcBef>
          <a:spcPct val="20000"/>
        </a:spcBef>
        <a:spcAft>
          <a:spcPct val="0"/>
        </a:spcAft>
        <a:buChar char="»"/>
        <a:defRPr sz="2000">
          <a:solidFill>
            <a:schemeClr val="tx1"/>
          </a:solidFill>
          <a:latin typeface="+mn-lt"/>
          <a:ea typeface="+mn-ea"/>
        </a:defRPr>
      </a:lvl6pPr>
      <a:lvl7pPr marL="2971800" indent="-228600" algn="l" defTabSz="912813" rtl="0" fontAlgn="base">
        <a:spcBef>
          <a:spcPct val="20000"/>
        </a:spcBef>
        <a:spcAft>
          <a:spcPct val="0"/>
        </a:spcAft>
        <a:buChar char="»"/>
        <a:defRPr sz="2000">
          <a:solidFill>
            <a:schemeClr val="tx1"/>
          </a:solidFill>
          <a:latin typeface="+mn-lt"/>
          <a:ea typeface="+mn-ea"/>
        </a:defRPr>
      </a:lvl7pPr>
      <a:lvl8pPr marL="3429000" indent="-228600" algn="l" defTabSz="912813" rtl="0" fontAlgn="base">
        <a:spcBef>
          <a:spcPct val="20000"/>
        </a:spcBef>
        <a:spcAft>
          <a:spcPct val="0"/>
        </a:spcAft>
        <a:buChar char="»"/>
        <a:defRPr sz="2000">
          <a:solidFill>
            <a:schemeClr val="tx1"/>
          </a:solidFill>
          <a:latin typeface="+mn-lt"/>
          <a:ea typeface="+mn-ea"/>
        </a:defRPr>
      </a:lvl8pPr>
      <a:lvl9pPr marL="3886200" indent="-228600" algn="l" defTabSz="912813"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457200">
              <a:defRPr/>
            </a:pPr>
            <a:fld id="{905545C7-B03E-6644-831F-B5F8FAA45489}" type="datetimeFigureOut">
              <a:rPr lang="en-US" b="0">
                <a:solidFill>
                  <a:prstClr val="black">
                    <a:tint val="75000"/>
                  </a:prstClr>
                </a:solidFill>
                <a:latin typeface="Calibri"/>
              </a:rPr>
              <a:pPr defTabSz="457200">
                <a:defRPr/>
              </a:pPr>
              <a:t>3/2/21</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fld id="{165F3283-1D43-0B48-AD85-A535FDDFBE7A}" type="slidenum">
              <a:rPr lang="en-US" b="0">
                <a:solidFill>
                  <a:prstClr val="black">
                    <a:tint val="75000"/>
                  </a:prstClr>
                </a:solidFill>
                <a:latin typeface="Calibri"/>
              </a:rPr>
              <a:pPr defTabSz="457200">
                <a:defRPr/>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992170912"/>
      </p:ext>
    </p:extLst>
  </p:cSld>
  <p:clrMap bg1="lt1" tx1="dk1" bg2="lt2" tx2="dk2" accent1="accent1" accent2="accent2" accent3="accent3" accent4="accent4" accent5="accent5" accent6="accent6" hlink="hlink" folHlink="folHlink"/>
  <p:sldLayoutIdLst>
    <p:sldLayoutId id="2147549215" r:id="rId1"/>
    <p:sldLayoutId id="2147549216" r:id="rId2"/>
    <p:sldLayoutId id="2147549217" r:id="rId3"/>
    <p:sldLayoutId id="2147549218" r:id="rId4"/>
    <p:sldLayoutId id="2147549219" r:id="rId5"/>
    <p:sldLayoutId id="2147549220" r:id="rId6"/>
    <p:sldLayoutId id="2147549221" r:id="rId7"/>
    <p:sldLayoutId id="2147549222" r:id="rId8"/>
    <p:sldLayoutId id="2147549223" r:id="rId9"/>
    <p:sldLayoutId id="2147549224" r:id="rId10"/>
    <p:sldLayoutId id="2147549225" r:id="rId11"/>
    <p:sldLayoutId id="2147549226"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custDataLst>
              <p:tags r:id="rId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8"/>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1D3F33B5-10AA-B44D-B724-45B0A9C6D635}" type="slidenum">
              <a:rPr lang="en-US" altLang="en-US" sz="1600" i="1" smtClean="0">
                <a:solidFill>
                  <a:srgbClr val="000000"/>
                </a:solidFill>
                <a:effectLst>
                  <a:outerShdw blurRad="38100" dist="38100" dir="2700000" algn="tl">
                    <a:srgbClr val="C0C0C0"/>
                  </a:outerShdw>
                </a:effectLst>
                <a:latin typeface="Courier New" charset="0"/>
              </a:rPr>
              <a:pPr eaLnBrk="0" hangingPunct="0"/>
              <a:t>‹#›</a:t>
            </a:fld>
            <a:r>
              <a:rPr lang="en-US" altLang="en-US" sz="24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extLst>
      <p:ext uri="{BB962C8B-B14F-4D97-AF65-F5344CB8AC3E}">
        <p14:creationId xmlns:p14="http://schemas.microsoft.com/office/powerpoint/2010/main" val="1681430126"/>
      </p:ext>
    </p:extLst>
  </p:cSld>
  <p:clrMap bg1="lt1" tx1="dk1" bg2="lt2" tx2="dk2" accent1="accent1" accent2="accent2" accent3="accent3" accent4="accent4" accent5="accent5" accent6="accent6" hlink="hlink" folHlink="folHlink"/>
  <p:sldLayoutIdLst>
    <p:sldLayoutId id="2147549228" r:id="rId1"/>
    <p:sldLayoutId id="2147549231" r:id="rId2"/>
    <p:sldLayoutId id="2147549232" r:id="rId3"/>
    <p:sldLayoutId id="2147549233" r:id="rId4"/>
  </p:sldLayoutIdLst>
  <p:transition/>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4D93AAA7-1206-634B-BBD3-106A32B5466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13" r:id="rId1"/>
    <p:sldLayoutId id="2147548114" r:id="rId2"/>
    <p:sldLayoutId id="2147548115" r:id="rId3"/>
    <p:sldLayoutId id="2147548116" r:id="rId4"/>
    <p:sldLayoutId id="2147548117" r:id="rId5"/>
    <p:sldLayoutId id="2147548118" r:id="rId6"/>
    <p:sldLayoutId id="2147548119" r:id="rId7"/>
    <p:sldLayoutId id="2147548120" r:id="rId8"/>
    <p:sldLayoutId id="2147548121" r:id="rId9"/>
    <p:sldLayoutId id="2147548122" r:id="rId10"/>
    <p:sldLayoutId id="2147548123" r:id="rId11"/>
    <p:sldLayoutId id="2147548124" r:id="rId12"/>
    <p:sldLayoutId id="2147548125"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oleObject" Target="../embeddings/oleObject6.bin"/><Relationship Id="rId17" Type="http://schemas.openxmlformats.org/officeDocument/2006/relationships/image" Target="../media/image8.png"/><Relationship Id="rId2" Type="http://schemas.openxmlformats.org/officeDocument/2006/relationships/slideLayout" Target="../slideLayouts/slideLayout1016.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png"/><Relationship Id="rId1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3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0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9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9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31.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4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931.xml"/><Relationship Id="rId5" Type="http://schemas.microsoft.com/office/2007/relationships/hdphoto" Target="../media/hdphoto2.wdp"/><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3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930.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930.xml"/><Relationship Id="rId6" Type="http://schemas.openxmlformats.org/officeDocument/2006/relationships/image" Target="../media/image71.png"/><Relationship Id="rId5" Type="http://schemas.openxmlformats.org/officeDocument/2006/relationships/image" Target="../media/image67.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3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Object 2"/>
          <p:cNvGraphicFramePr>
            <a:graphicFrameLocks noChangeAspect="1"/>
          </p:cNvGraphicFramePr>
          <p:nvPr/>
        </p:nvGraphicFramePr>
        <p:xfrm>
          <a:off x="152400" y="3962400"/>
          <a:ext cx="2286000" cy="2017713"/>
        </p:xfrm>
        <a:graphic>
          <a:graphicData uri="http://schemas.openxmlformats.org/presentationml/2006/ole">
            <mc:AlternateContent xmlns:mc="http://schemas.openxmlformats.org/markup-compatibility/2006">
              <mc:Choice xmlns:v="urn:schemas-microsoft-com:vml" Requires="v">
                <p:oleObj spid="_x0000_s584880" name="Image" r:id="rId4" imgW="5184610" imgH="4574656" progId="Photoshop.Image.5">
                  <p:embed/>
                </p:oleObj>
              </mc:Choice>
              <mc:Fallback>
                <p:oleObj name="Image" r:id="rId4" imgW="5184610" imgH="4574656"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962400"/>
                        <a:ext cx="2286000" cy="2017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9634" name="Rectangle 4"/>
          <p:cNvSpPr>
            <a:spLocks noGrp="1" noChangeArrowheads="1"/>
          </p:cNvSpPr>
          <p:nvPr>
            <p:ph type="subTitle" idx="1"/>
          </p:nvPr>
        </p:nvSpPr>
        <p:spPr>
          <a:xfrm>
            <a:off x="1524000" y="5715000"/>
            <a:ext cx="6400800" cy="990600"/>
          </a:xfrm>
        </p:spPr>
        <p:txBody>
          <a:bodyPr rtlCol="0">
            <a:normAutofit/>
          </a:bodyPr>
          <a:lstStyle/>
          <a:p>
            <a:pPr eaLnBrk="1" fontAlgn="auto" hangingPunct="1">
              <a:spcAft>
                <a:spcPts val="0"/>
              </a:spcAft>
              <a:buFont typeface="Arial"/>
              <a:buNone/>
              <a:defRPr/>
            </a:pPr>
            <a:r>
              <a:rPr lang="en-US" sz="1400" dirty="0">
                <a:latin typeface="Arial" charset="0"/>
              </a:rPr>
              <a:t>Mark Gerstein, Yale University</a:t>
            </a:r>
            <a:br>
              <a:rPr lang="en-US" sz="1400" dirty="0">
                <a:latin typeface="Arial" charset="0"/>
              </a:rPr>
            </a:br>
            <a:r>
              <a:rPr lang="en-US" sz="1800" dirty="0" err="1">
                <a:latin typeface="Arial" charset="0"/>
              </a:rPr>
              <a:t>gersteinlab.org</a:t>
            </a:r>
            <a:r>
              <a:rPr lang="en-US" sz="1800" dirty="0">
                <a:latin typeface="Arial" charset="0"/>
              </a:rPr>
              <a:t>/courses/452</a:t>
            </a:r>
          </a:p>
          <a:p>
            <a:pPr eaLnBrk="1" fontAlgn="auto" hangingPunct="1">
              <a:spcAft>
                <a:spcPts val="0"/>
              </a:spcAft>
              <a:buFont typeface="Arial"/>
              <a:buNone/>
              <a:defRPr/>
            </a:pPr>
            <a:r>
              <a:rPr lang="en-US" sz="1400" dirty="0">
                <a:latin typeface="Arial" charset="0"/>
              </a:rPr>
              <a:t>(last edit in spring ’20, pack #6)</a:t>
            </a:r>
          </a:p>
        </p:txBody>
      </p:sp>
      <p:sp>
        <p:nvSpPr>
          <p:cNvPr id="16387" name="Rectangle 5"/>
          <p:cNvSpPr>
            <a:spLocks noChangeArrowheads="1"/>
          </p:cNvSpPr>
          <p:nvPr/>
        </p:nvSpPr>
        <p:spPr bwMode="auto">
          <a:xfrm>
            <a:off x="8513763" y="0"/>
            <a:ext cx="587375" cy="6858000"/>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pPr defTabSz="457200"/>
            <a:endParaRPr lang="en-US" sz="1800" b="0">
              <a:solidFill>
                <a:prstClr val="black"/>
              </a:solidFill>
              <a:latin typeface="Calibri" charset="0"/>
              <a:ea typeface="ＭＳ Ｐゴシック" charset="0"/>
              <a:cs typeface="ＭＳ Ｐゴシック" charset="0"/>
            </a:endParaRPr>
          </a:p>
        </p:txBody>
      </p:sp>
      <p:graphicFrame>
        <p:nvGraphicFramePr>
          <p:cNvPr id="16388" name="Object 3"/>
          <p:cNvGraphicFramePr>
            <a:graphicFrameLocks noChangeAspect="1"/>
          </p:cNvGraphicFramePr>
          <p:nvPr/>
        </p:nvGraphicFramePr>
        <p:xfrm>
          <a:off x="7138988" y="3810000"/>
          <a:ext cx="1547812" cy="2133600"/>
        </p:xfrm>
        <a:graphic>
          <a:graphicData uri="http://schemas.openxmlformats.org/presentationml/2006/ole">
            <mc:AlternateContent xmlns:mc="http://schemas.openxmlformats.org/markup-compatibility/2006">
              <mc:Choice xmlns:v="urn:schemas-microsoft-com:vml" Requires="v">
                <p:oleObj spid="_x0000_s584881" name="Image" r:id="rId6" imgW="3430992" imgH="4727144" progId="Photoshop.Image.5">
                  <p:embed/>
                </p:oleObj>
              </mc:Choice>
              <mc:Fallback>
                <p:oleObj name="Image" r:id="rId6" imgW="3430992" imgH="4727144" progId="Photoshop.Image.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8988" y="3810000"/>
                        <a:ext cx="1547812"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389" name="Object 4"/>
          <p:cNvGraphicFramePr>
            <a:graphicFrameLocks noChangeAspect="1"/>
          </p:cNvGraphicFramePr>
          <p:nvPr/>
        </p:nvGraphicFramePr>
        <p:xfrm>
          <a:off x="7620000" y="1600200"/>
          <a:ext cx="1127125" cy="1219200"/>
        </p:xfrm>
        <a:graphic>
          <a:graphicData uri="http://schemas.openxmlformats.org/presentationml/2006/ole">
            <mc:AlternateContent xmlns:mc="http://schemas.openxmlformats.org/markup-compatibility/2006">
              <mc:Choice xmlns:v="urn:schemas-microsoft-com:vml" Requires="v">
                <p:oleObj spid="_x0000_s584882" name="Image" r:id="rId8" imgW="1245323" imgH="1346982" progId="Photoshop.Image.5">
                  <p:embed/>
                </p:oleObj>
              </mc:Choice>
              <mc:Fallback>
                <p:oleObj name="Image" r:id="rId8" imgW="1245323" imgH="1346982" progId="Photoshop.Image.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1600200"/>
                        <a:ext cx="112712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390" name="Object 5"/>
          <p:cNvGraphicFramePr>
            <a:graphicFrameLocks noChangeAspect="1"/>
          </p:cNvGraphicFramePr>
          <p:nvPr/>
        </p:nvGraphicFramePr>
        <p:xfrm>
          <a:off x="152400" y="1524000"/>
          <a:ext cx="2362200" cy="1906588"/>
        </p:xfrm>
        <a:graphic>
          <a:graphicData uri="http://schemas.openxmlformats.org/presentationml/2006/ole">
            <mc:AlternateContent xmlns:mc="http://schemas.openxmlformats.org/markup-compatibility/2006">
              <mc:Choice xmlns:v="urn:schemas-microsoft-com:vml" Requires="v">
                <p:oleObj spid="_x0000_s584883" name="Image" r:id="rId10" imgW="3430992" imgH="2770208" progId="Photoshop.Image.5">
                  <p:embed/>
                </p:oleObj>
              </mc:Choice>
              <mc:Fallback>
                <p:oleObj name="Image" r:id="rId10" imgW="3430992" imgH="2770208" progId="Photoshop.Image.5">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524000"/>
                        <a:ext cx="2362200" cy="190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391" name="Object 6"/>
          <p:cNvGraphicFramePr>
            <a:graphicFrameLocks noChangeAspect="1"/>
          </p:cNvGraphicFramePr>
          <p:nvPr/>
        </p:nvGraphicFramePr>
        <p:xfrm>
          <a:off x="1752600" y="2825750"/>
          <a:ext cx="1447800" cy="1435100"/>
        </p:xfrm>
        <a:graphic>
          <a:graphicData uri="http://schemas.openxmlformats.org/presentationml/2006/ole">
            <mc:AlternateContent xmlns:mc="http://schemas.openxmlformats.org/markup-compatibility/2006">
              <mc:Choice xmlns:v="urn:schemas-microsoft-com:vml" Requires="v">
                <p:oleObj spid="_x0000_s584884" name="Image" r:id="rId12" imgW="6989058" imgH="6925521" progId="Photoshop.Image.5">
                  <p:embed/>
                </p:oleObj>
              </mc:Choice>
              <mc:Fallback>
                <p:oleObj name="Image" r:id="rId12" imgW="6989058" imgH="6925521" progId="Photoshop.Image.5">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2825750"/>
                        <a:ext cx="1447800" cy="14351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392" name="Object 7"/>
          <p:cNvGraphicFramePr>
            <a:graphicFrameLocks noChangeAspect="1"/>
          </p:cNvGraphicFramePr>
          <p:nvPr/>
        </p:nvGraphicFramePr>
        <p:xfrm>
          <a:off x="6248400" y="2838450"/>
          <a:ext cx="1374775" cy="1409700"/>
        </p:xfrm>
        <a:graphic>
          <a:graphicData uri="http://schemas.openxmlformats.org/presentationml/2006/ole">
            <mc:AlternateContent xmlns:mc="http://schemas.openxmlformats.org/markup-compatibility/2006">
              <mc:Choice xmlns:v="urn:schemas-microsoft-com:vml" Requires="v">
                <p:oleObj spid="_x0000_s584885" name="Image" r:id="rId14" imgW="1931521" imgH="1982351" progId="Photoshop.Image.5">
                  <p:embed/>
                </p:oleObj>
              </mc:Choice>
              <mc:Fallback>
                <p:oleObj name="Image" r:id="rId14" imgW="1931521" imgH="1982351" progId="Photoshop.Image.5">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2838450"/>
                        <a:ext cx="1374775" cy="14097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6393" name="Object 8"/>
          <p:cNvGraphicFramePr>
            <a:graphicFrameLocks noChangeAspect="1"/>
          </p:cNvGraphicFramePr>
          <p:nvPr/>
        </p:nvGraphicFramePr>
        <p:xfrm>
          <a:off x="4211638" y="1905000"/>
          <a:ext cx="1025525" cy="3276600"/>
        </p:xfrm>
        <a:graphic>
          <a:graphicData uri="http://schemas.openxmlformats.org/presentationml/2006/ole">
            <mc:AlternateContent xmlns:mc="http://schemas.openxmlformats.org/markup-compatibility/2006">
              <mc:Choice xmlns:v="urn:schemas-microsoft-com:vml" Requires="v">
                <p:oleObj spid="_x0000_s584886" name="Image" r:id="rId16" imgW="1194493" imgH="3812213" progId="Photoshop.Image.5">
                  <p:embed/>
                </p:oleObj>
              </mc:Choice>
              <mc:Fallback>
                <p:oleObj name="Image" r:id="rId16" imgW="1194493" imgH="3812213" progId="Photoshop.Image.5">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1638" y="1905000"/>
                        <a:ext cx="1025525" cy="32766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9642" name="Rectangle 3"/>
          <p:cNvSpPr>
            <a:spLocks noGrp="1" noChangeArrowheads="1"/>
          </p:cNvSpPr>
          <p:nvPr>
            <p:ph type="ctrTitle"/>
          </p:nvPr>
        </p:nvSpPr>
        <p:spPr>
          <a:xfrm>
            <a:off x="609600" y="304800"/>
            <a:ext cx="8153400" cy="1143000"/>
          </a:xfrm>
        </p:spPr>
        <p:txBody>
          <a:bodyPr rtlCol="0">
            <a:normAutofit fontScale="90000"/>
          </a:bodyPr>
          <a:lstStyle/>
          <a:p>
            <a:pPr eaLnBrk="1" fontAlgn="auto" hangingPunct="1">
              <a:spcAft>
                <a:spcPts val="0"/>
              </a:spcAft>
              <a:defRPr/>
            </a:pPr>
            <a:r>
              <a:rPr lang="en-US" sz="2200" dirty="0">
                <a:solidFill>
                  <a:srgbClr val="000000"/>
                </a:solidFill>
                <a:latin typeface="Arial" charset="0"/>
              </a:rPr>
              <a:t>Biomed. Data </a:t>
            </a:r>
            <a:r>
              <a:rPr lang="en-US" sz="2200" dirty="0" err="1">
                <a:solidFill>
                  <a:srgbClr val="000000"/>
                </a:solidFill>
                <a:latin typeface="Arial" charset="0"/>
              </a:rPr>
              <a:t>Sci</a:t>
            </a:r>
            <a:r>
              <a:rPr lang="en-US" sz="2200" dirty="0">
                <a:solidFill>
                  <a:srgbClr val="000000"/>
                </a:solidFill>
                <a:latin typeface="Arial" charset="0"/>
              </a:rPr>
              <a:t>:</a:t>
            </a:r>
            <a:br>
              <a:rPr lang="en-US" sz="4800" dirty="0">
                <a:solidFill>
                  <a:srgbClr val="000000"/>
                </a:solidFill>
                <a:latin typeface="Arial" charset="0"/>
              </a:rPr>
            </a:br>
            <a:r>
              <a:rPr lang="en-US" sz="4800" dirty="0">
                <a:solidFill>
                  <a:srgbClr val="000000"/>
                </a:solidFill>
                <a:latin typeface="Arial" charset="0"/>
              </a:rPr>
              <a:t>Variant Identification, </a:t>
            </a:r>
            <a:br>
              <a:rPr lang="en-US" sz="4800" dirty="0">
                <a:solidFill>
                  <a:srgbClr val="000000"/>
                </a:solidFill>
                <a:latin typeface="Arial" charset="0"/>
              </a:rPr>
            </a:br>
            <a:r>
              <a:rPr lang="en-US" sz="4800" dirty="0">
                <a:solidFill>
                  <a:srgbClr val="000000"/>
                </a:solidFill>
                <a:latin typeface="Arial" charset="0"/>
              </a:rPr>
              <a:t>Focusing on SVs</a:t>
            </a:r>
            <a:endParaRPr lang="en-US" dirty="0">
              <a:solidFill>
                <a:srgbClr val="000000"/>
              </a:solidFill>
              <a:latin typeface="Arial" charset="0"/>
            </a:endParaRPr>
          </a:p>
        </p:txBody>
      </p:sp>
    </p:spTree>
    <p:extLst>
      <p:ext uri="{BB962C8B-B14F-4D97-AF65-F5344CB8AC3E}">
        <p14:creationId xmlns:p14="http://schemas.microsoft.com/office/powerpoint/2010/main" val="2644866292"/>
      </p:ext>
    </p:extLst>
  </p:cSld>
  <p:clrMapOvr>
    <a:masterClrMapping/>
  </p:clrMapOvr>
  <p:transition spd="slow" advTm="3204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53" name="Group 129"/>
          <p:cNvGrpSpPr>
            <a:grpSpLocks/>
          </p:cNvGrpSpPr>
          <p:nvPr/>
        </p:nvGrpSpPr>
        <p:grpSpPr bwMode="auto">
          <a:xfrm>
            <a:off x="0" y="165100"/>
            <a:ext cx="5562600" cy="5872163"/>
            <a:chOff x="0" y="52194"/>
            <a:chExt cx="5562602" cy="5871761"/>
          </a:xfrm>
        </p:grpSpPr>
        <p:grpSp>
          <p:nvGrpSpPr>
            <p:cNvPr id="305221" name="Group 8"/>
            <p:cNvGrpSpPr>
              <a:grpSpLocks/>
            </p:cNvGrpSpPr>
            <p:nvPr/>
          </p:nvGrpSpPr>
          <p:grpSpPr bwMode="auto">
            <a:xfrm>
              <a:off x="0" y="52194"/>
              <a:ext cx="5562602" cy="5634034"/>
              <a:chOff x="2256" y="631"/>
              <a:chExt cx="3504" cy="3549"/>
            </a:xfrm>
          </p:grpSpPr>
          <p:sp>
            <p:nvSpPr>
              <p:cNvPr id="305224" name="Line 9"/>
              <p:cNvSpPr>
                <a:spLocks noChangeShapeType="1"/>
              </p:cNvSpPr>
              <p:nvPr/>
            </p:nvSpPr>
            <p:spPr bwMode="auto">
              <a:xfrm>
                <a:off x="2496" y="1050"/>
                <a:ext cx="576" cy="240"/>
              </a:xfrm>
              <a:prstGeom prst="line">
                <a:avLst/>
              </a:prstGeom>
              <a:noFill/>
              <a:ln w="38100">
                <a:solidFill>
                  <a:srgbClr val="9E171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pic>
            <p:nvPicPr>
              <p:cNvPr id="30522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 y="3023"/>
                <a:ext cx="2678" cy="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52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284"/>
                <a:ext cx="2678"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522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132"/>
                <a:ext cx="2678"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228" name="Text Box 13"/>
              <p:cNvSpPr txBox="1">
                <a:spLocks noChangeArrowheads="1"/>
              </p:cNvSpPr>
              <p:nvPr/>
            </p:nvSpPr>
            <p:spPr bwMode="auto">
              <a:xfrm>
                <a:off x="3270" y="4026"/>
                <a:ext cx="105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1000" b="0">
                    <a:solidFill>
                      <a:srgbClr val="000000"/>
                    </a:solidFill>
                    <a:latin typeface="Times" charset="0"/>
                  </a:rPr>
                  <a:t>      LCR A           B  C  D</a:t>
                </a:r>
              </a:p>
            </p:txBody>
          </p:sp>
          <p:pic>
            <p:nvPicPr>
              <p:cNvPr id="30522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672"/>
                <a:ext cx="3160"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230" name="Line 15"/>
              <p:cNvSpPr>
                <a:spLocks noChangeShapeType="1"/>
              </p:cNvSpPr>
              <p:nvPr/>
            </p:nvSpPr>
            <p:spPr bwMode="auto">
              <a:xfrm>
                <a:off x="3431" y="1054"/>
                <a:ext cx="1601" cy="212"/>
              </a:xfrm>
              <a:prstGeom prst="line">
                <a:avLst/>
              </a:prstGeom>
              <a:noFill/>
              <a:ln w="38100">
                <a:solidFill>
                  <a:srgbClr val="9E171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31" name="Text Box 16"/>
              <p:cNvSpPr txBox="1">
                <a:spLocks noChangeArrowheads="1"/>
              </p:cNvSpPr>
              <p:nvPr/>
            </p:nvSpPr>
            <p:spPr bwMode="auto">
              <a:xfrm>
                <a:off x="4557" y="1309"/>
                <a:ext cx="1203"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700" b="0">
                    <a:solidFill>
                      <a:srgbClr val="9E1711"/>
                    </a:solidFill>
                    <a:latin typeface="Times" charset="0"/>
                  </a:rPr>
                  <a:t>Patient 98-135</a:t>
                </a:r>
                <a:endParaRPr lang="en-US" sz="800" b="0">
                  <a:solidFill>
                    <a:srgbClr val="9E1711"/>
                  </a:solidFill>
                  <a:latin typeface="Times" charset="0"/>
                </a:endParaRPr>
              </a:p>
            </p:txBody>
          </p:sp>
          <p:sp>
            <p:nvSpPr>
              <p:cNvPr id="305232" name="Text Box 17"/>
              <p:cNvSpPr txBox="1">
                <a:spLocks noChangeArrowheads="1"/>
              </p:cNvSpPr>
              <p:nvPr/>
            </p:nvSpPr>
            <p:spPr bwMode="auto">
              <a:xfrm>
                <a:off x="4557" y="2163"/>
                <a:ext cx="1203"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800" b="0">
                    <a:solidFill>
                      <a:srgbClr val="9E1711"/>
                    </a:solidFill>
                    <a:latin typeface="Times" charset="0"/>
                  </a:rPr>
                  <a:t>Patient 99-199</a:t>
                </a:r>
                <a:endParaRPr lang="en-US" sz="900" b="0">
                  <a:solidFill>
                    <a:srgbClr val="9E1711"/>
                  </a:solidFill>
                  <a:latin typeface="Times" charset="0"/>
                </a:endParaRPr>
              </a:p>
            </p:txBody>
          </p:sp>
          <p:sp>
            <p:nvSpPr>
              <p:cNvPr id="305233" name="Text Box 18"/>
              <p:cNvSpPr txBox="1">
                <a:spLocks noChangeArrowheads="1"/>
              </p:cNvSpPr>
              <p:nvPr/>
            </p:nvSpPr>
            <p:spPr bwMode="auto">
              <a:xfrm>
                <a:off x="4505" y="3075"/>
                <a:ext cx="919"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800" b="0">
                    <a:solidFill>
                      <a:srgbClr val="9E1711"/>
                    </a:solidFill>
                    <a:latin typeface="Times" charset="0"/>
                  </a:rPr>
                  <a:t>Patient 97-237</a:t>
                </a:r>
                <a:endParaRPr lang="en-US" sz="800" b="0">
                  <a:solidFill>
                    <a:srgbClr val="000000"/>
                  </a:solidFill>
                  <a:latin typeface="Times" charset="0"/>
                </a:endParaRPr>
              </a:p>
            </p:txBody>
          </p:sp>
          <p:sp>
            <p:nvSpPr>
              <p:cNvPr id="305234" name="Line 19"/>
              <p:cNvSpPr>
                <a:spLocks noChangeShapeType="1"/>
              </p:cNvSpPr>
              <p:nvPr/>
            </p:nvSpPr>
            <p:spPr bwMode="auto">
              <a:xfrm>
                <a:off x="3696" y="3210"/>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35" name="Line 20"/>
              <p:cNvSpPr>
                <a:spLocks noChangeShapeType="1"/>
              </p:cNvSpPr>
              <p:nvPr/>
            </p:nvSpPr>
            <p:spPr bwMode="auto">
              <a:xfrm>
                <a:off x="4080" y="3212"/>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grpSp>
            <p:nvGrpSpPr>
              <p:cNvPr id="305236" name="Group 21"/>
              <p:cNvGrpSpPr>
                <a:grpSpLocks/>
              </p:cNvGrpSpPr>
              <p:nvPr/>
            </p:nvGrpSpPr>
            <p:grpSpPr bwMode="auto">
              <a:xfrm>
                <a:off x="3904" y="1241"/>
                <a:ext cx="96" cy="713"/>
                <a:chOff x="2016" y="1068"/>
                <a:chExt cx="96" cy="618"/>
              </a:xfrm>
            </p:grpSpPr>
            <p:sp>
              <p:nvSpPr>
                <p:cNvPr id="305254" name="Line 22"/>
                <p:cNvSpPr>
                  <a:spLocks noChangeShapeType="1"/>
                </p:cNvSpPr>
                <p:nvPr/>
              </p:nvSpPr>
              <p:spPr bwMode="auto">
                <a:xfrm>
                  <a:off x="2076" y="1110"/>
                  <a:ext cx="0" cy="576"/>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55" name="Rectangle 23"/>
                <p:cNvSpPr>
                  <a:spLocks noChangeArrowheads="1"/>
                </p:cNvSpPr>
                <p:nvPr/>
              </p:nvSpPr>
              <p:spPr bwMode="auto">
                <a:xfrm>
                  <a:off x="2016" y="1068"/>
                  <a:ext cx="96" cy="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grpSp>
            <p:nvGrpSpPr>
              <p:cNvPr id="305237" name="Group 24"/>
              <p:cNvGrpSpPr>
                <a:grpSpLocks/>
              </p:cNvGrpSpPr>
              <p:nvPr/>
            </p:nvGrpSpPr>
            <p:grpSpPr bwMode="auto">
              <a:xfrm>
                <a:off x="3904" y="2092"/>
                <a:ext cx="96" cy="713"/>
                <a:chOff x="2016" y="1068"/>
                <a:chExt cx="96" cy="618"/>
              </a:xfrm>
            </p:grpSpPr>
            <p:sp>
              <p:nvSpPr>
                <p:cNvPr id="305252" name="Line 25"/>
                <p:cNvSpPr>
                  <a:spLocks noChangeShapeType="1"/>
                </p:cNvSpPr>
                <p:nvPr/>
              </p:nvSpPr>
              <p:spPr bwMode="auto">
                <a:xfrm>
                  <a:off x="2076" y="1110"/>
                  <a:ext cx="0" cy="576"/>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53" name="Rectangle 26"/>
                <p:cNvSpPr>
                  <a:spLocks noChangeArrowheads="1"/>
                </p:cNvSpPr>
                <p:nvPr/>
              </p:nvSpPr>
              <p:spPr bwMode="auto">
                <a:xfrm>
                  <a:off x="2016" y="1068"/>
                  <a:ext cx="96" cy="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grpSp>
            <p:nvGrpSpPr>
              <p:cNvPr id="305238" name="Group 27"/>
              <p:cNvGrpSpPr>
                <a:grpSpLocks/>
              </p:cNvGrpSpPr>
              <p:nvPr/>
            </p:nvGrpSpPr>
            <p:grpSpPr bwMode="auto">
              <a:xfrm>
                <a:off x="3904" y="2980"/>
                <a:ext cx="96" cy="718"/>
                <a:chOff x="2016" y="1068"/>
                <a:chExt cx="96" cy="618"/>
              </a:xfrm>
            </p:grpSpPr>
            <p:sp>
              <p:nvSpPr>
                <p:cNvPr id="305250" name="Line 28"/>
                <p:cNvSpPr>
                  <a:spLocks noChangeShapeType="1"/>
                </p:cNvSpPr>
                <p:nvPr/>
              </p:nvSpPr>
              <p:spPr bwMode="auto">
                <a:xfrm>
                  <a:off x="2076" y="1110"/>
                  <a:ext cx="0" cy="576"/>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51" name="Rectangle 29"/>
                <p:cNvSpPr>
                  <a:spLocks noChangeArrowheads="1"/>
                </p:cNvSpPr>
                <p:nvPr/>
              </p:nvSpPr>
              <p:spPr bwMode="auto">
                <a:xfrm>
                  <a:off x="2016" y="1068"/>
                  <a:ext cx="96" cy="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sp>
            <p:nvSpPr>
              <p:cNvPr id="305239" name="Line 30"/>
              <p:cNvSpPr>
                <a:spLocks noChangeShapeType="1"/>
              </p:cNvSpPr>
              <p:nvPr/>
            </p:nvSpPr>
            <p:spPr bwMode="auto">
              <a:xfrm>
                <a:off x="3648" y="1457"/>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0" name="Line 31"/>
              <p:cNvSpPr>
                <a:spLocks noChangeShapeType="1"/>
              </p:cNvSpPr>
              <p:nvPr/>
            </p:nvSpPr>
            <p:spPr bwMode="auto">
              <a:xfrm>
                <a:off x="3905" y="1457"/>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1" name="Line 32"/>
              <p:cNvSpPr>
                <a:spLocks noChangeShapeType="1"/>
              </p:cNvSpPr>
              <p:nvPr/>
            </p:nvSpPr>
            <p:spPr bwMode="auto">
              <a:xfrm>
                <a:off x="3696" y="2318"/>
                <a:ext cx="0" cy="332"/>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2" name="Line 33"/>
              <p:cNvSpPr>
                <a:spLocks noChangeShapeType="1"/>
              </p:cNvSpPr>
              <p:nvPr/>
            </p:nvSpPr>
            <p:spPr bwMode="auto">
              <a:xfrm>
                <a:off x="4023" y="2318"/>
                <a:ext cx="0" cy="332"/>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grpSp>
            <p:nvGrpSpPr>
              <p:cNvPr id="305243" name="Group 34"/>
              <p:cNvGrpSpPr>
                <a:grpSpLocks/>
              </p:cNvGrpSpPr>
              <p:nvPr/>
            </p:nvGrpSpPr>
            <p:grpSpPr bwMode="auto">
              <a:xfrm>
                <a:off x="3616" y="3937"/>
                <a:ext cx="543" cy="125"/>
                <a:chOff x="2063" y="1632"/>
                <a:chExt cx="994" cy="36"/>
              </a:xfrm>
            </p:grpSpPr>
            <p:sp>
              <p:nvSpPr>
                <p:cNvPr id="305246" name="Rectangle 35"/>
                <p:cNvSpPr>
                  <a:spLocks noChangeArrowheads="1"/>
                </p:cNvSpPr>
                <p:nvPr/>
              </p:nvSpPr>
              <p:spPr bwMode="auto">
                <a:xfrm>
                  <a:off x="2063" y="1632"/>
                  <a:ext cx="121"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5247" name="Rectangle 36"/>
                <p:cNvSpPr>
                  <a:spLocks noChangeArrowheads="1"/>
                </p:cNvSpPr>
                <p:nvPr/>
              </p:nvSpPr>
              <p:spPr bwMode="auto">
                <a:xfrm>
                  <a:off x="2516" y="1632"/>
                  <a:ext cx="177"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5248" name="Rectangle 37"/>
                <p:cNvSpPr>
                  <a:spLocks noChangeArrowheads="1"/>
                </p:cNvSpPr>
                <p:nvPr/>
              </p:nvSpPr>
              <p:spPr bwMode="auto">
                <a:xfrm>
                  <a:off x="2770" y="1632"/>
                  <a:ext cx="33"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5249" name="Rectangle 38"/>
                <p:cNvSpPr>
                  <a:spLocks noChangeArrowheads="1"/>
                </p:cNvSpPr>
                <p:nvPr/>
              </p:nvSpPr>
              <p:spPr bwMode="auto">
                <a:xfrm>
                  <a:off x="2880" y="1632"/>
                  <a:ext cx="177"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sp>
            <p:nvSpPr>
              <p:cNvPr id="305244" name="Line 39"/>
              <p:cNvSpPr>
                <a:spLocks noChangeShapeType="1"/>
              </p:cNvSpPr>
              <p:nvPr/>
            </p:nvSpPr>
            <p:spPr bwMode="auto">
              <a:xfrm rot="10478788">
                <a:off x="4304" y="2563"/>
                <a:ext cx="157" cy="112"/>
              </a:xfrm>
              <a:prstGeom prst="line">
                <a:avLst/>
              </a:prstGeom>
              <a:noFill/>
              <a:ln w="9525">
                <a:solidFill>
                  <a:srgbClr val="1A54B4"/>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5" name="Rectangle 40"/>
              <p:cNvSpPr>
                <a:spLocks noChangeArrowheads="1"/>
              </p:cNvSpPr>
              <p:nvPr/>
            </p:nvSpPr>
            <p:spPr bwMode="auto">
              <a:xfrm>
                <a:off x="2523" y="631"/>
                <a:ext cx="913" cy="423"/>
              </a:xfrm>
              <a:prstGeom prst="rect">
                <a:avLst/>
              </a:prstGeom>
              <a:noFill/>
              <a:ln w="38100">
                <a:solidFill>
                  <a:srgbClr val="9E171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grpSp>
        <p:sp>
          <p:nvSpPr>
            <p:cNvPr id="305222" name="Rectangle 119"/>
            <p:cNvSpPr>
              <a:spLocks noChangeArrowheads="1"/>
            </p:cNvSpPr>
            <p:nvPr/>
          </p:nvSpPr>
          <p:spPr bwMode="auto">
            <a:xfrm>
              <a:off x="400118" y="2357404"/>
              <a:ext cx="4601356" cy="3566551"/>
            </a:xfrm>
            <a:prstGeom prst="rect">
              <a:avLst/>
            </a:prstGeom>
            <a:solidFill>
              <a:schemeClr val="bg1"/>
            </a:solidFill>
            <a:ln w="12700">
              <a:solidFill>
                <a:srgbClr val="FFFFFF"/>
              </a:solidFill>
              <a:round/>
              <a:headEnd type="none" w="sm" len="sm"/>
              <a:tailEnd type="none" w="sm" len="sm"/>
            </a:ln>
          </p:spPr>
          <p:txBody>
            <a:bodyPr wrap="none" anchor="ctr"/>
            <a:lstStyle/>
            <a:p>
              <a:pPr algn="ctr" defTabSz="912813"/>
              <a:endParaRPr lang="en-US">
                <a:solidFill>
                  <a:srgbClr val="000000"/>
                </a:solidFill>
                <a:ea typeface="ＭＳ Ｐゴシック" charset="0"/>
                <a:cs typeface="ＭＳ Ｐゴシック" charset="0"/>
              </a:endParaRPr>
            </a:p>
          </p:txBody>
        </p:sp>
        <p:sp>
          <p:nvSpPr>
            <p:cNvPr id="305223" name="Rectangle 127"/>
            <p:cNvSpPr>
              <a:spLocks noChangeArrowheads="1"/>
            </p:cNvSpPr>
            <p:nvPr/>
          </p:nvSpPr>
          <p:spPr bwMode="auto">
            <a:xfrm>
              <a:off x="121775" y="1035170"/>
              <a:ext cx="504497" cy="1461416"/>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a typeface="ＭＳ Ｐゴシック" charset="0"/>
                <a:cs typeface="ＭＳ Ｐゴシック" charset="0"/>
              </a:endParaRPr>
            </a:p>
          </p:txBody>
        </p:sp>
      </p:grpSp>
      <p:sp>
        <p:nvSpPr>
          <p:cNvPr id="305154" name="Title 1"/>
          <p:cNvSpPr>
            <a:spLocks noGrp="1"/>
          </p:cNvSpPr>
          <p:nvPr>
            <p:ph type="title"/>
          </p:nvPr>
        </p:nvSpPr>
        <p:spPr>
          <a:xfrm>
            <a:off x="5653088" y="635000"/>
            <a:ext cx="3240087" cy="1143000"/>
          </a:xfrm>
        </p:spPr>
        <p:txBody>
          <a:bodyPr/>
          <a:lstStyle/>
          <a:p>
            <a:pPr eaLnBrk="1" hangingPunct="1"/>
            <a:r>
              <a:rPr lang="en-US">
                <a:latin typeface="Arial" charset="0"/>
                <a:ea typeface="ＭＳ Ｐゴシック" charset="0"/>
                <a:cs typeface="ＭＳ Ｐゴシック" charset="0"/>
              </a:rPr>
              <a:t>Array Signal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Read depth</a:t>
            </a:r>
          </a:p>
        </p:txBody>
      </p:sp>
      <p:cxnSp>
        <p:nvCxnSpPr>
          <p:cNvPr id="7" name="Straight Connector 6"/>
          <p:cNvCxnSpPr/>
          <p:nvPr/>
        </p:nvCxnSpPr>
        <p:spPr>
          <a:xfrm>
            <a:off x="2522538" y="2655888"/>
            <a:ext cx="6286500" cy="1587"/>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sp>
        <p:nvSpPr>
          <p:cNvPr id="305156" name="TextBox 45"/>
          <p:cNvSpPr txBox="1">
            <a:spLocks noChangeArrowheads="1"/>
          </p:cNvSpPr>
          <p:nvPr/>
        </p:nvSpPr>
        <p:spPr bwMode="auto">
          <a:xfrm>
            <a:off x="1020763" y="2535238"/>
            <a:ext cx="15255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Individual genome</a:t>
            </a:r>
          </a:p>
        </p:txBody>
      </p:sp>
      <p:cxnSp>
        <p:nvCxnSpPr>
          <p:cNvPr id="36" name="Straight Connector 35"/>
          <p:cNvCxnSpPr/>
          <p:nvPr/>
        </p:nvCxnSpPr>
        <p:spPr>
          <a:xfrm>
            <a:off x="2446338" y="6788150"/>
            <a:ext cx="6362700"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05158" name="TextBox 37"/>
          <p:cNvSpPr txBox="1">
            <a:spLocks noChangeArrowheads="1"/>
          </p:cNvSpPr>
          <p:nvPr/>
        </p:nvSpPr>
        <p:spPr bwMode="auto">
          <a:xfrm>
            <a:off x="1020763" y="6559550"/>
            <a:ext cx="8953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Zero level</a:t>
            </a:r>
          </a:p>
        </p:txBody>
      </p:sp>
      <p:sp>
        <p:nvSpPr>
          <p:cNvPr id="305159" name="TextBox 47"/>
          <p:cNvSpPr txBox="1">
            <a:spLocks noChangeArrowheads="1"/>
          </p:cNvSpPr>
          <p:nvPr/>
        </p:nvSpPr>
        <p:spPr bwMode="auto">
          <a:xfrm>
            <a:off x="1020763" y="5461000"/>
            <a:ext cx="1498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Read depth signal</a:t>
            </a:r>
          </a:p>
        </p:txBody>
      </p:sp>
      <p:sp>
        <p:nvSpPr>
          <p:cNvPr id="116" name="Down Arrow 115"/>
          <p:cNvSpPr/>
          <p:nvPr/>
        </p:nvSpPr>
        <p:spPr>
          <a:xfrm>
            <a:off x="5405438" y="3454400"/>
            <a:ext cx="381000" cy="6064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cxnSp>
        <p:nvCxnSpPr>
          <p:cNvPr id="56" name="Straight Connector 55"/>
          <p:cNvCxnSpPr/>
          <p:nvPr/>
        </p:nvCxnSpPr>
        <p:spPr>
          <a:xfrm>
            <a:off x="2524125" y="2808288"/>
            <a:ext cx="2017713" cy="1587"/>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829425" y="2809875"/>
            <a:ext cx="1979613" cy="3175"/>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546600" y="2811463"/>
            <a:ext cx="2276475" cy="1587"/>
          </a:xfrm>
          <a:prstGeom prst="line">
            <a:avLst/>
          </a:prstGeom>
          <a:ln w="762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524125" y="302418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5165" name="TextBox 98"/>
          <p:cNvSpPr txBox="1">
            <a:spLocks noChangeArrowheads="1"/>
          </p:cNvSpPr>
          <p:nvPr/>
        </p:nvSpPr>
        <p:spPr bwMode="auto">
          <a:xfrm>
            <a:off x="1020763" y="3009900"/>
            <a:ext cx="6397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Reads</a:t>
            </a:r>
          </a:p>
        </p:txBody>
      </p:sp>
      <p:cxnSp>
        <p:nvCxnSpPr>
          <p:cNvPr id="100" name="Straight Connector 99"/>
          <p:cNvCxnSpPr/>
          <p:nvPr/>
        </p:nvCxnSpPr>
        <p:spPr>
          <a:xfrm>
            <a:off x="2676525" y="317658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332163" y="3024188"/>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554413" y="3203575"/>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079750" y="3270250"/>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4086225"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048125" y="317658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841750" y="3270250"/>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4710113" y="3024188"/>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8367713" y="3086100"/>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4994275" y="3203575"/>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5197475"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334250"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029450" y="3203575"/>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29425"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054725" y="301783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8132763" y="301783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716588" y="3203575"/>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7791450" y="3086100"/>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7539038" y="3270250"/>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437563" y="3270250"/>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099425" y="3203575"/>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5187" name="TextBox 126"/>
          <p:cNvSpPr txBox="1">
            <a:spLocks noChangeArrowheads="1"/>
          </p:cNvSpPr>
          <p:nvPr/>
        </p:nvSpPr>
        <p:spPr bwMode="auto">
          <a:xfrm>
            <a:off x="5976938" y="3506788"/>
            <a:ext cx="812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Mapping</a:t>
            </a:r>
          </a:p>
        </p:txBody>
      </p:sp>
      <p:cxnSp>
        <p:nvCxnSpPr>
          <p:cNvPr id="129" name="Straight Connector 128"/>
          <p:cNvCxnSpPr/>
          <p:nvPr/>
        </p:nvCxnSpPr>
        <p:spPr>
          <a:xfrm>
            <a:off x="2522538" y="4445000"/>
            <a:ext cx="6286500" cy="1588"/>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sp>
        <p:nvSpPr>
          <p:cNvPr id="305189" name="TextBox 129"/>
          <p:cNvSpPr txBox="1">
            <a:spLocks noChangeArrowheads="1"/>
          </p:cNvSpPr>
          <p:nvPr/>
        </p:nvSpPr>
        <p:spPr bwMode="auto">
          <a:xfrm>
            <a:off x="1020763" y="4262438"/>
            <a:ext cx="15446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Reference genome</a:t>
            </a:r>
          </a:p>
        </p:txBody>
      </p:sp>
      <p:cxnSp>
        <p:nvCxnSpPr>
          <p:cNvPr id="144" name="Straight Connector 143"/>
          <p:cNvCxnSpPr/>
          <p:nvPr/>
        </p:nvCxnSpPr>
        <p:spPr>
          <a:xfrm rot="5400000">
            <a:off x="2668588" y="4308475"/>
            <a:ext cx="184150" cy="3175"/>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5400000">
            <a:off x="31273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5400000">
            <a:off x="35845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5400000">
            <a:off x="44989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rot="5400000">
            <a:off x="40417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5400000">
            <a:off x="49561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5400000">
            <a:off x="54133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5400000">
            <a:off x="63277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5867400"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67849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5400000">
            <a:off x="72421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76993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81565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5400000">
            <a:off x="86137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158" name="Oval 157"/>
          <p:cNvSpPr>
            <a:spLocks noChangeArrowheads="1"/>
          </p:cNvSpPr>
          <p:nvPr/>
        </p:nvSpPr>
        <p:spPr bwMode="auto">
          <a:xfrm>
            <a:off x="2840038" y="5635625"/>
            <a:ext cx="185737"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59" name="Oval 158"/>
          <p:cNvSpPr>
            <a:spLocks noChangeArrowheads="1"/>
          </p:cNvSpPr>
          <p:nvPr/>
        </p:nvSpPr>
        <p:spPr bwMode="auto">
          <a:xfrm>
            <a:off x="3309938" y="5691188"/>
            <a:ext cx="185737"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0" name="Oval 159"/>
          <p:cNvSpPr>
            <a:spLocks noChangeArrowheads="1"/>
          </p:cNvSpPr>
          <p:nvPr/>
        </p:nvSpPr>
        <p:spPr bwMode="auto">
          <a:xfrm>
            <a:off x="3778250" y="5575300"/>
            <a:ext cx="185738"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1" name="Oval 160"/>
          <p:cNvSpPr>
            <a:spLocks noChangeArrowheads="1"/>
          </p:cNvSpPr>
          <p:nvPr/>
        </p:nvSpPr>
        <p:spPr bwMode="auto">
          <a:xfrm>
            <a:off x="4219575" y="5715000"/>
            <a:ext cx="187325"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2" name="Oval 161"/>
          <p:cNvSpPr>
            <a:spLocks noChangeArrowheads="1"/>
          </p:cNvSpPr>
          <p:nvPr/>
        </p:nvSpPr>
        <p:spPr bwMode="auto">
          <a:xfrm>
            <a:off x="4757738" y="6191250"/>
            <a:ext cx="185737"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3" name="Oval 162"/>
          <p:cNvSpPr>
            <a:spLocks noChangeArrowheads="1"/>
          </p:cNvSpPr>
          <p:nvPr/>
        </p:nvSpPr>
        <p:spPr bwMode="auto">
          <a:xfrm>
            <a:off x="5218113" y="6148388"/>
            <a:ext cx="185737"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4" name="Oval 163"/>
          <p:cNvSpPr>
            <a:spLocks noChangeArrowheads="1"/>
          </p:cNvSpPr>
          <p:nvPr/>
        </p:nvSpPr>
        <p:spPr bwMode="auto">
          <a:xfrm>
            <a:off x="6113463" y="6221413"/>
            <a:ext cx="185737" cy="109537"/>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5" name="Oval 164"/>
          <p:cNvSpPr>
            <a:spLocks noChangeArrowheads="1"/>
          </p:cNvSpPr>
          <p:nvPr/>
        </p:nvSpPr>
        <p:spPr bwMode="auto">
          <a:xfrm>
            <a:off x="6556375" y="6275388"/>
            <a:ext cx="185738" cy="109537"/>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6" name="Oval 165"/>
          <p:cNvSpPr>
            <a:spLocks noChangeArrowheads="1"/>
          </p:cNvSpPr>
          <p:nvPr/>
        </p:nvSpPr>
        <p:spPr bwMode="auto">
          <a:xfrm>
            <a:off x="7029450" y="5630863"/>
            <a:ext cx="185738"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7" name="Oval 166"/>
          <p:cNvSpPr>
            <a:spLocks noChangeArrowheads="1"/>
          </p:cNvSpPr>
          <p:nvPr/>
        </p:nvSpPr>
        <p:spPr bwMode="auto">
          <a:xfrm>
            <a:off x="5662613" y="6300788"/>
            <a:ext cx="187325"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8" name="Oval 167"/>
          <p:cNvSpPr>
            <a:spLocks noChangeArrowheads="1"/>
          </p:cNvSpPr>
          <p:nvPr/>
        </p:nvSpPr>
        <p:spPr bwMode="auto">
          <a:xfrm>
            <a:off x="7508875" y="5600700"/>
            <a:ext cx="187325"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9" name="Oval 168"/>
          <p:cNvSpPr>
            <a:spLocks noChangeArrowheads="1"/>
          </p:cNvSpPr>
          <p:nvPr/>
        </p:nvSpPr>
        <p:spPr bwMode="auto">
          <a:xfrm>
            <a:off x="7929563" y="5530850"/>
            <a:ext cx="185737"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70" name="Oval 169"/>
          <p:cNvSpPr>
            <a:spLocks noChangeArrowheads="1"/>
          </p:cNvSpPr>
          <p:nvPr/>
        </p:nvSpPr>
        <p:spPr bwMode="auto">
          <a:xfrm>
            <a:off x="8416925" y="5551488"/>
            <a:ext cx="185738" cy="109537"/>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71" name="Down Arrow 170"/>
          <p:cNvSpPr/>
          <p:nvPr/>
        </p:nvSpPr>
        <p:spPr>
          <a:xfrm>
            <a:off x="5418138" y="4829175"/>
            <a:ext cx="381000" cy="6064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5218" name="TextBox 66"/>
          <p:cNvSpPr txBox="1">
            <a:spLocks noChangeArrowheads="1"/>
          </p:cNvSpPr>
          <p:nvPr/>
        </p:nvSpPr>
        <p:spPr bwMode="auto">
          <a:xfrm>
            <a:off x="6019800" y="4829175"/>
            <a:ext cx="1930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Counting mapped reads</a:t>
            </a:r>
          </a:p>
        </p:txBody>
      </p:sp>
      <p:sp>
        <p:nvSpPr>
          <p:cNvPr id="305219" name="Text Box 22"/>
          <p:cNvSpPr txBox="1">
            <a:spLocks noChangeArrowheads="1"/>
          </p:cNvSpPr>
          <p:nvPr/>
        </p:nvSpPr>
        <p:spPr bwMode="auto">
          <a:xfrm rot="-5400000">
            <a:off x="-1655762" y="4505325"/>
            <a:ext cx="3911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b="0">
                <a:solidFill>
                  <a:srgbClr val="595959"/>
                </a:solidFill>
              </a:rPr>
              <a:t>[Urban et al. ('06) PNAS; Wang et al. Gen. Res. ('09); Abyzov et al. Gen. Res. (’11)]</a:t>
            </a:r>
          </a:p>
        </p:txBody>
      </p:sp>
      <p:cxnSp>
        <p:nvCxnSpPr>
          <p:cNvPr id="305220" name="Elbow Connector 135"/>
          <p:cNvCxnSpPr>
            <a:cxnSpLocks noChangeShapeType="1"/>
          </p:cNvCxnSpPr>
          <p:nvPr/>
        </p:nvCxnSpPr>
        <p:spPr bwMode="auto">
          <a:xfrm flipV="1">
            <a:off x="-363538" y="1252538"/>
            <a:ext cx="10852151" cy="1270000"/>
          </a:xfrm>
          <a:prstGeom prst="bentConnector3">
            <a:avLst>
              <a:gd name="adj1" fmla="val 52375"/>
            </a:avLst>
          </a:prstGeom>
          <a:noFill/>
          <a:ln w="38100">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Title 1"/>
          <p:cNvSpPr>
            <a:spLocks noGrp="1"/>
          </p:cNvSpPr>
          <p:nvPr>
            <p:ph type="title"/>
          </p:nvPr>
        </p:nvSpPr>
        <p:spPr>
          <a:xfrm>
            <a:off x="693738" y="244475"/>
            <a:ext cx="7772400" cy="1143000"/>
          </a:xfrm>
        </p:spPr>
        <p:txBody>
          <a:bodyPr/>
          <a:lstStyle/>
          <a:p>
            <a:pPr eaLnBrk="1" hangingPunct="1"/>
            <a:r>
              <a:rPr lang="en-US" altLang="en-US" dirty="0">
                <a:ea typeface="ＭＳ Ｐゴシック" charset="-128"/>
              </a:rPr>
              <a:t>Example of Application to RD data</a:t>
            </a:r>
          </a:p>
        </p:txBody>
      </p:sp>
      <p:pic>
        <p:nvPicPr>
          <p:cNvPr id="471042" name="Picture 2"/>
          <p:cNvPicPr>
            <a:picLocks noChangeAspect="1"/>
          </p:cNvPicPr>
          <p:nvPr/>
        </p:nvPicPr>
        <p:blipFill>
          <a:blip r:embed="rId2">
            <a:extLst>
              <a:ext uri="{28A0092B-C50C-407E-A947-70E740481C1C}">
                <a14:useLocalDpi xmlns:a14="http://schemas.microsoft.com/office/drawing/2010/main" val="0"/>
              </a:ext>
            </a:extLst>
          </a:blip>
          <a:srcRect l="1962" t="6488" r="1471" b="3165"/>
          <a:stretch>
            <a:fillRect/>
          </a:stretch>
        </p:blipFill>
        <p:spPr bwMode="auto">
          <a:xfrm>
            <a:off x="171450" y="1463675"/>
            <a:ext cx="8686800" cy="503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43" name="TextBox 3"/>
          <p:cNvSpPr txBox="1">
            <a:spLocks noChangeArrowheads="1"/>
          </p:cNvSpPr>
          <p:nvPr/>
        </p:nvSpPr>
        <p:spPr bwMode="auto">
          <a:xfrm>
            <a:off x="457200" y="6269038"/>
            <a:ext cx="39417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a:latin typeface="Calibri" charset="0"/>
              </a:rPr>
              <a:t>NA12878, Solexa 36 bp paired reads, ~30x coverage</a:t>
            </a:r>
          </a:p>
        </p:txBody>
      </p:sp>
      <p:sp>
        <p:nvSpPr>
          <p:cNvPr id="471044" name="Text Box 22"/>
          <p:cNvSpPr txBox="1">
            <a:spLocks noChangeArrowheads="1"/>
          </p:cNvSpPr>
          <p:nvPr/>
        </p:nvSpPr>
        <p:spPr bwMode="auto">
          <a:xfrm rot="-5400000">
            <a:off x="-847725" y="5197475"/>
            <a:ext cx="2339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r>
              <a:rPr lang="en-US" altLang="en-US"/>
              <a:t>[Abyzov et al. Gen. Res. (’11)]</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5523" name="Rectangle 3"/>
          <p:cNvSpPr>
            <a:spLocks noChangeArrowheads="1"/>
          </p:cNvSpPr>
          <p:nvPr/>
        </p:nvSpPr>
        <p:spPr bwMode="auto">
          <a:xfrm>
            <a:off x="0" y="6521450"/>
            <a:ext cx="3403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defTabSz="912813"/>
            <a:r>
              <a:rPr lang="en-US" sz="1600" b="0">
                <a:solidFill>
                  <a:srgbClr val="000000"/>
                </a:solidFill>
                <a:ea typeface="ＭＳ Ｐゴシック" charset="0"/>
              </a:rPr>
              <a:t>Korbel*, Urban* </a:t>
            </a:r>
            <a:r>
              <a:rPr lang="en-US" sz="1600" b="0" i="1">
                <a:solidFill>
                  <a:srgbClr val="000000"/>
                </a:solidFill>
                <a:ea typeface="ＭＳ Ｐゴシック" charset="0"/>
              </a:rPr>
              <a:t>et al., </a:t>
            </a:r>
            <a:r>
              <a:rPr lang="en-US" sz="1600" b="0">
                <a:solidFill>
                  <a:srgbClr val="000000"/>
                </a:solidFill>
                <a:ea typeface="ＭＳ Ｐゴシック" charset="0"/>
              </a:rPr>
              <a:t>PNAS (2007)</a:t>
            </a:r>
          </a:p>
        </p:txBody>
      </p:sp>
      <p:grpSp>
        <p:nvGrpSpPr>
          <p:cNvPr id="5995524" name="Group 4"/>
          <p:cNvGrpSpPr>
            <a:grpSpLocks/>
          </p:cNvGrpSpPr>
          <p:nvPr/>
        </p:nvGrpSpPr>
        <p:grpSpPr bwMode="auto">
          <a:xfrm>
            <a:off x="-207963" y="2593975"/>
            <a:ext cx="9332913" cy="6284913"/>
            <a:chOff x="13" y="1663"/>
            <a:chExt cx="5747" cy="3870"/>
          </a:xfrm>
        </p:grpSpPr>
        <p:sp>
          <p:nvSpPr>
            <p:cNvPr id="5995525" name="AutoShape 5"/>
            <p:cNvSpPr>
              <a:spLocks noChangeAspect="1" noChangeArrowheads="1" noTextEdit="1"/>
            </p:cNvSpPr>
            <p:nvPr/>
          </p:nvSpPr>
          <p:spPr bwMode="auto">
            <a:xfrm>
              <a:off x="13" y="1663"/>
              <a:ext cx="5746" cy="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grpSp>
          <p:nvGrpSpPr>
            <p:cNvPr id="5995526" name="Group 6"/>
            <p:cNvGrpSpPr>
              <a:grpSpLocks/>
            </p:cNvGrpSpPr>
            <p:nvPr/>
          </p:nvGrpSpPr>
          <p:grpSpPr bwMode="auto">
            <a:xfrm>
              <a:off x="469" y="1663"/>
              <a:ext cx="5180" cy="728"/>
              <a:chOff x="619" y="432"/>
              <a:chExt cx="4846" cy="681"/>
            </a:xfrm>
          </p:grpSpPr>
          <p:sp>
            <p:nvSpPr>
              <p:cNvPr id="5995527" name="Rectangle 7"/>
              <p:cNvSpPr>
                <a:spLocks noChangeArrowheads="1"/>
              </p:cNvSpPr>
              <p:nvPr/>
            </p:nvSpPr>
            <p:spPr bwMode="auto">
              <a:xfrm>
                <a:off x="619" y="962"/>
                <a:ext cx="4846" cy="151"/>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5995528" name="Rectangle 8"/>
              <p:cNvSpPr>
                <a:spLocks noChangeArrowheads="1"/>
              </p:cNvSpPr>
              <p:nvPr/>
            </p:nvSpPr>
            <p:spPr bwMode="auto">
              <a:xfrm>
                <a:off x="619" y="432"/>
                <a:ext cx="4846" cy="534"/>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5995529" name="Rectangle 9"/>
              <p:cNvSpPr>
                <a:spLocks noChangeArrowheads="1"/>
              </p:cNvSpPr>
              <p:nvPr/>
            </p:nvSpPr>
            <p:spPr bwMode="auto">
              <a:xfrm>
                <a:off x="976" y="479"/>
                <a:ext cx="4452" cy="4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5995530" name="Line 10"/>
              <p:cNvSpPr>
                <a:spLocks noChangeShapeType="1"/>
              </p:cNvSpPr>
              <p:nvPr/>
            </p:nvSpPr>
            <p:spPr bwMode="auto">
              <a:xfrm>
                <a:off x="976" y="896"/>
                <a:ext cx="4452"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1" name="Line 11"/>
              <p:cNvSpPr>
                <a:spLocks noChangeShapeType="1"/>
              </p:cNvSpPr>
              <p:nvPr/>
            </p:nvSpPr>
            <p:spPr bwMode="auto">
              <a:xfrm>
                <a:off x="97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2" name="Line 12"/>
              <p:cNvSpPr>
                <a:spLocks noChangeShapeType="1"/>
              </p:cNvSpPr>
              <p:nvPr/>
            </p:nvSpPr>
            <p:spPr bwMode="auto">
              <a:xfrm>
                <a:off x="103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3" name="Line 13"/>
              <p:cNvSpPr>
                <a:spLocks noChangeShapeType="1"/>
              </p:cNvSpPr>
              <p:nvPr/>
            </p:nvSpPr>
            <p:spPr bwMode="auto">
              <a:xfrm>
                <a:off x="108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4" name="Line 14"/>
              <p:cNvSpPr>
                <a:spLocks noChangeShapeType="1"/>
              </p:cNvSpPr>
              <p:nvPr/>
            </p:nvSpPr>
            <p:spPr bwMode="auto">
              <a:xfrm>
                <a:off x="113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5" name="Line 15"/>
              <p:cNvSpPr>
                <a:spLocks noChangeShapeType="1"/>
              </p:cNvSpPr>
              <p:nvPr/>
            </p:nvSpPr>
            <p:spPr bwMode="auto">
              <a:xfrm>
                <a:off x="119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6" name="Line 16"/>
              <p:cNvSpPr>
                <a:spLocks noChangeShapeType="1"/>
              </p:cNvSpPr>
              <p:nvPr/>
            </p:nvSpPr>
            <p:spPr bwMode="auto">
              <a:xfrm>
                <a:off x="124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7" name="Line 17"/>
              <p:cNvSpPr>
                <a:spLocks noChangeShapeType="1"/>
              </p:cNvSpPr>
              <p:nvPr/>
            </p:nvSpPr>
            <p:spPr bwMode="auto">
              <a:xfrm>
                <a:off x="129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8" name="Line 18"/>
              <p:cNvSpPr>
                <a:spLocks noChangeShapeType="1"/>
              </p:cNvSpPr>
              <p:nvPr/>
            </p:nvSpPr>
            <p:spPr bwMode="auto">
              <a:xfrm>
                <a:off x="135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9" name="Line 19"/>
              <p:cNvSpPr>
                <a:spLocks noChangeShapeType="1"/>
              </p:cNvSpPr>
              <p:nvPr/>
            </p:nvSpPr>
            <p:spPr bwMode="auto">
              <a:xfrm>
                <a:off x="140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0" name="Line 20"/>
              <p:cNvSpPr>
                <a:spLocks noChangeShapeType="1"/>
              </p:cNvSpPr>
              <p:nvPr/>
            </p:nvSpPr>
            <p:spPr bwMode="auto">
              <a:xfrm>
                <a:off x="145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1" name="Line 21"/>
              <p:cNvSpPr>
                <a:spLocks noChangeShapeType="1"/>
              </p:cNvSpPr>
              <p:nvPr/>
            </p:nvSpPr>
            <p:spPr bwMode="auto">
              <a:xfrm>
                <a:off x="151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2" name="Line 22"/>
              <p:cNvSpPr>
                <a:spLocks noChangeShapeType="1"/>
              </p:cNvSpPr>
              <p:nvPr/>
            </p:nvSpPr>
            <p:spPr bwMode="auto">
              <a:xfrm>
                <a:off x="156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3" name="Line 23"/>
              <p:cNvSpPr>
                <a:spLocks noChangeShapeType="1"/>
              </p:cNvSpPr>
              <p:nvPr/>
            </p:nvSpPr>
            <p:spPr bwMode="auto">
              <a:xfrm>
                <a:off x="161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4" name="Line 24"/>
              <p:cNvSpPr>
                <a:spLocks noChangeShapeType="1"/>
              </p:cNvSpPr>
              <p:nvPr/>
            </p:nvSpPr>
            <p:spPr bwMode="auto">
              <a:xfrm>
                <a:off x="167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5" name="Line 25"/>
              <p:cNvSpPr>
                <a:spLocks noChangeShapeType="1"/>
              </p:cNvSpPr>
              <p:nvPr/>
            </p:nvSpPr>
            <p:spPr bwMode="auto">
              <a:xfrm>
                <a:off x="172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6" name="Line 26"/>
              <p:cNvSpPr>
                <a:spLocks noChangeShapeType="1"/>
              </p:cNvSpPr>
              <p:nvPr/>
            </p:nvSpPr>
            <p:spPr bwMode="auto">
              <a:xfrm>
                <a:off x="177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7" name="Line 27"/>
              <p:cNvSpPr>
                <a:spLocks noChangeShapeType="1"/>
              </p:cNvSpPr>
              <p:nvPr/>
            </p:nvSpPr>
            <p:spPr bwMode="auto">
              <a:xfrm>
                <a:off x="183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8" name="Line 28"/>
              <p:cNvSpPr>
                <a:spLocks noChangeShapeType="1"/>
              </p:cNvSpPr>
              <p:nvPr/>
            </p:nvSpPr>
            <p:spPr bwMode="auto">
              <a:xfrm>
                <a:off x="188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9" name="Line 29"/>
              <p:cNvSpPr>
                <a:spLocks noChangeShapeType="1"/>
              </p:cNvSpPr>
              <p:nvPr/>
            </p:nvSpPr>
            <p:spPr bwMode="auto">
              <a:xfrm>
                <a:off x="193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0" name="Line 30"/>
              <p:cNvSpPr>
                <a:spLocks noChangeShapeType="1"/>
              </p:cNvSpPr>
              <p:nvPr/>
            </p:nvSpPr>
            <p:spPr bwMode="auto">
              <a:xfrm>
                <a:off x="199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1" name="Line 31"/>
              <p:cNvSpPr>
                <a:spLocks noChangeShapeType="1"/>
              </p:cNvSpPr>
              <p:nvPr/>
            </p:nvSpPr>
            <p:spPr bwMode="auto">
              <a:xfrm>
                <a:off x="204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2" name="Line 32"/>
              <p:cNvSpPr>
                <a:spLocks noChangeShapeType="1"/>
              </p:cNvSpPr>
              <p:nvPr/>
            </p:nvSpPr>
            <p:spPr bwMode="auto">
              <a:xfrm>
                <a:off x="209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3" name="Line 33"/>
              <p:cNvSpPr>
                <a:spLocks noChangeShapeType="1"/>
              </p:cNvSpPr>
              <p:nvPr/>
            </p:nvSpPr>
            <p:spPr bwMode="auto">
              <a:xfrm>
                <a:off x="215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4" name="Line 34"/>
              <p:cNvSpPr>
                <a:spLocks noChangeShapeType="1"/>
              </p:cNvSpPr>
              <p:nvPr/>
            </p:nvSpPr>
            <p:spPr bwMode="auto">
              <a:xfrm>
                <a:off x="220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5" name="Line 35"/>
              <p:cNvSpPr>
                <a:spLocks noChangeShapeType="1"/>
              </p:cNvSpPr>
              <p:nvPr/>
            </p:nvSpPr>
            <p:spPr bwMode="auto">
              <a:xfrm>
                <a:off x="225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6" name="Line 36"/>
              <p:cNvSpPr>
                <a:spLocks noChangeShapeType="1"/>
              </p:cNvSpPr>
              <p:nvPr/>
            </p:nvSpPr>
            <p:spPr bwMode="auto">
              <a:xfrm>
                <a:off x="231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7" name="Line 37"/>
              <p:cNvSpPr>
                <a:spLocks noChangeShapeType="1"/>
              </p:cNvSpPr>
              <p:nvPr/>
            </p:nvSpPr>
            <p:spPr bwMode="auto">
              <a:xfrm>
                <a:off x="236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8" name="Line 38"/>
              <p:cNvSpPr>
                <a:spLocks noChangeShapeType="1"/>
              </p:cNvSpPr>
              <p:nvPr/>
            </p:nvSpPr>
            <p:spPr bwMode="auto">
              <a:xfrm>
                <a:off x="241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9" name="Line 39"/>
              <p:cNvSpPr>
                <a:spLocks noChangeShapeType="1"/>
              </p:cNvSpPr>
              <p:nvPr/>
            </p:nvSpPr>
            <p:spPr bwMode="auto">
              <a:xfrm>
                <a:off x="247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0" name="Line 40"/>
              <p:cNvSpPr>
                <a:spLocks noChangeShapeType="1"/>
              </p:cNvSpPr>
              <p:nvPr/>
            </p:nvSpPr>
            <p:spPr bwMode="auto">
              <a:xfrm>
                <a:off x="252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1" name="Line 41"/>
              <p:cNvSpPr>
                <a:spLocks noChangeShapeType="1"/>
              </p:cNvSpPr>
              <p:nvPr/>
            </p:nvSpPr>
            <p:spPr bwMode="auto">
              <a:xfrm>
                <a:off x="257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2" name="Line 42"/>
              <p:cNvSpPr>
                <a:spLocks noChangeShapeType="1"/>
              </p:cNvSpPr>
              <p:nvPr/>
            </p:nvSpPr>
            <p:spPr bwMode="auto">
              <a:xfrm>
                <a:off x="263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3" name="Line 43"/>
              <p:cNvSpPr>
                <a:spLocks noChangeShapeType="1"/>
              </p:cNvSpPr>
              <p:nvPr/>
            </p:nvSpPr>
            <p:spPr bwMode="auto">
              <a:xfrm>
                <a:off x="268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4" name="Line 44"/>
              <p:cNvSpPr>
                <a:spLocks noChangeShapeType="1"/>
              </p:cNvSpPr>
              <p:nvPr/>
            </p:nvSpPr>
            <p:spPr bwMode="auto">
              <a:xfrm>
                <a:off x="273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5" name="Line 45"/>
              <p:cNvSpPr>
                <a:spLocks noChangeShapeType="1"/>
              </p:cNvSpPr>
              <p:nvPr/>
            </p:nvSpPr>
            <p:spPr bwMode="auto">
              <a:xfrm>
                <a:off x="279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6" name="Line 46"/>
              <p:cNvSpPr>
                <a:spLocks noChangeShapeType="1"/>
              </p:cNvSpPr>
              <p:nvPr/>
            </p:nvSpPr>
            <p:spPr bwMode="auto">
              <a:xfrm>
                <a:off x="284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7" name="Line 47"/>
              <p:cNvSpPr>
                <a:spLocks noChangeShapeType="1"/>
              </p:cNvSpPr>
              <p:nvPr/>
            </p:nvSpPr>
            <p:spPr bwMode="auto">
              <a:xfrm>
                <a:off x="289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8" name="Line 48"/>
              <p:cNvSpPr>
                <a:spLocks noChangeShapeType="1"/>
              </p:cNvSpPr>
              <p:nvPr/>
            </p:nvSpPr>
            <p:spPr bwMode="auto">
              <a:xfrm>
                <a:off x="295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9" name="Line 49"/>
              <p:cNvSpPr>
                <a:spLocks noChangeShapeType="1"/>
              </p:cNvSpPr>
              <p:nvPr/>
            </p:nvSpPr>
            <p:spPr bwMode="auto">
              <a:xfrm>
                <a:off x="300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0" name="Line 50"/>
              <p:cNvSpPr>
                <a:spLocks noChangeShapeType="1"/>
              </p:cNvSpPr>
              <p:nvPr/>
            </p:nvSpPr>
            <p:spPr bwMode="auto">
              <a:xfrm>
                <a:off x="305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1" name="Line 51"/>
              <p:cNvSpPr>
                <a:spLocks noChangeShapeType="1"/>
              </p:cNvSpPr>
              <p:nvPr/>
            </p:nvSpPr>
            <p:spPr bwMode="auto">
              <a:xfrm>
                <a:off x="311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2" name="Line 52"/>
              <p:cNvSpPr>
                <a:spLocks noChangeShapeType="1"/>
              </p:cNvSpPr>
              <p:nvPr/>
            </p:nvSpPr>
            <p:spPr bwMode="auto">
              <a:xfrm>
                <a:off x="316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3" name="Line 53"/>
              <p:cNvSpPr>
                <a:spLocks noChangeShapeType="1"/>
              </p:cNvSpPr>
              <p:nvPr/>
            </p:nvSpPr>
            <p:spPr bwMode="auto">
              <a:xfrm>
                <a:off x="321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4" name="Line 54"/>
              <p:cNvSpPr>
                <a:spLocks noChangeShapeType="1"/>
              </p:cNvSpPr>
              <p:nvPr/>
            </p:nvSpPr>
            <p:spPr bwMode="auto">
              <a:xfrm>
                <a:off x="327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5" name="Line 55"/>
              <p:cNvSpPr>
                <a:spLocks noChangeShapeType="1"/>
              </p:cNvSpPr>
              <p:nvPr/>
            </p:nvSpPr>
            <p:spPr bwMode="auto">
              <a:xfrm>
                <a:off x="332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6" name="Line 56"/>
              <p:cNvSpPr>
                <a:spLocks noChangeShapeType="1"/>
              </p:cNvSpPr>
              <p:nvPr/>
            </p:nvSpPr>
            <p:spPr bwMode="auto">
              <a:xfrm>
                <a:off x="337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7" name="Line 57"/>
              <p:cNvSpPr>
                <a:spLocks noChangeShapeType="1"/>
              </p:cNvSpPr>
              <p:nvPr/>
            </p:nvSpPr>
            <p:spPr bwMode="auto">
              <a:xfrm>
                <a:off x="343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8" name="Line 58"/>
              <p:cNvSpPr>
                <a:spLocks noChangeShapeType="1"/>
              </p:cNvSpPr>
              <p:nvPr/>
            </p:nvSpPr>
            <p:spPr bwMode="auto">
              <a:xfrm>
                <a:off x="3486"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9" name="Line 59"/>
              <p:cNvSpPr>
                <a:spLocks noChangeShapeType="1"/>
              </p:cNvSpPr>
              <p:nvPr/>
            </p:nvSpPr>
            <p:spPr bwMode="auto">
              <a:xfrm>
                <a:off x="353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0" name="Line 60"/>
              <p:cNvSpPr>
                <a:spLocks noChangeShapeType="1"/>
              </p:cNvSpPr>
              <p:nvPr/>
            </p:nvSpPr>
            <p:spPr bwMode="auto">
              <a:xfrm>
                <a:off x="359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1" name="Line 61"/>
              <p:cNvSpPr>
                <a:spLocks noChangeShapeType="1"/>
              </p:cNvSpPr>
              <p:nvPr/>
            </p:nvSpPr>
            <p:spPr bwMode="auto">
              <a:xfrm>
                <a:off x="364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2" name="Line 62"/>
              <p:cNvSpPr>
                <a:spLocks noChangeShapeType="1"/>
              </p:cNvSpPr>
              <p:nvPr/>
            </p:nvSpPr>
            <p:spPr bwMode="auto">
              <a:xfrm>
                <a:off x="369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3" name="Line 63"/>
              <p:cNvSpPr>
                <a:spLocks noChangeShapeType="1"/>
              </p:cNvSpPr>
              <p:nvPr/>
            </p:nvSpPr>
            <p:spPr bwMode="auto">
              <a:xfrm>
                <a:off x="3753"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4" name="Line 64"/>
              <p:cNvSpPr>
                <a:spLocks noChangeShapeType="1"/>
              </p:cNvSpPr>
              <p:nvPr/>
            </p:nvSpPr>
            <p:spPr bwMode="auto">
              <a:xfrm>
                <a:off x="380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5" name="Line 65"/>
              <p:cNvSpPr>
                <a:spLocks noChangeShapeType="1"/>
              </p:cNvSpPr>
              <p:nvPr/>
            </p:nvSpPr>
            <p:spPr bwMode="auto">
              <a:xfrm>
                <a:off x="385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6" name="Line 66"/>
              <p:cNvSpPr>
                <a:spLocks noChangeShapeType="1"/>
              </p:cNvSpPr>
              <p:nvPr/>
            </p:nvSpPr>
            <p:spPr bwMode="auto">
              <a:xfrm>
                <a:off x="391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7" name="Line 67"/>
              <p:cNvSpPr>
                <a:spLocks noChangeShapeType="1"/>
              </p:cNvSpPr>
              <p:nvPr/>
            </p:nvSpPr>
            <p:spPr bwMode="auto">
              <a:xfrm>
                <a:off x="396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8" name="Line 68"/>
              <p:cNvSpPr>
                <a:spLocks noChangeShapeType="1"/>
              </p:cNvSpPr>
              <p:nvPr/>
            </p:nvSpPr>
            <p:spPr bwMode="auto">
              <a:xfrm>
                <a:off x="402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9" name="Line 69"/>
              <p:cNvSpPr>
                <a:spLocks noChangeShapeType="1"/>
              </p:cNvSpPr>
              <p:nvPr/>
            </p:nvSpPr>
            <p:spPr bwMode="auto">
              <a:xfrm>
                <a:off x="407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0" name="Line 70"/>
              <p:cNvSpPr>
                <a:spLocks noChangeShapeType="1"/>
              </p:cNvSpPr>
              <p:nvPr/>
            </p:nvSpPr>
            <p:spPr bwMode="auto">
              <a:xfrm>
                <a:off x="412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1" name="Line 71"/>
              <p:cNvSpPr>
                <a:spLocks noChangeShapeType="1"/>
              </p:cNvSpPr>
              <p:nvPr/>
            </p:nvSpPr>
            <p:spPr bwMode="auto">
              <a:xfrm>
                <a:off x="418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2" name="Line 72"/>
              <p:cNvSpPr>
                <a:spLocks noChangeShapeType="1"/>
              </p:cNvSpPr>
              <p:nvPr/>
            </p:nvSpPr>
            <p:spPr bwMode="auto">
              <a:xfrm>
                <a:off x="423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3" name="Line 73"/>
              <p:cNvSpPr>
                <a:spLocks noChangeShapeType="1"/>
              </p:cNvSpPr>
              <p:nvPr/>
            </p:nvSpPr>
            <p:spPr bwMode="auto">
              <a:xfrm>
                <a:off x="428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4" name="Line 74"/>
              <p:cNvSpPr>
                <a:spLocks noChangeShapeType="1"/>
              </p:cNvSpPr>
              <p:nvPr/>
            </p:nvSpPr>
            <p:spPr bwMode="auto">
              <a:xfrm>
                <a:off x="434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5" name="Line 75"/>
              <p:cNvSpPr>
                <a:spLocks noChangeShapeType="1"/>
              </p:cNvSpPr>
              <p:nvPr/>
            </p:nvSpPr>
            <p:spPr bwMode="auto">
              <a:xfrm>
                <a:off x="439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6" name="Line 76"/>
              <p:cNvSpPr>
                <a:spLocks noChangeShapeType="1"/>
              </p:cNvSpPr>
              <p:nvPr/>
            </p:nvSpPr>
            <p:spPr bwMode="auto">
              <a:xfrm>
                <a:off x="444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7" name="Line 77"/>
              <p:cNvSpPr>
                <a:spLocks noChangeShapeType="1"/>
              </p:cNvSpPr>
              <p:nvPr/>
            </p:nvSpPr>
            <p:spPr bwMode="auto">
              <a:xfrm>
                <a:off x="450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8" name="Line 78"/>
              <p:cNvSpPr>
                <a:spLocks noChangeShapeType="1"/>
              </p:cNvSpPr>
              <p:nvPr/>
            </p:nvSpPr>
            <p:spPr bwMode="auto">
              <a:xfrm>
                <a:off x="455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9" name="Line 79"/>
              <p:cNvSpPr>
                <a:spLocks noChangeShapeType="1"/>
              </p:cNvSpPr>
              <p:nvPr/>
            </p:nvSpPr>
            <p:spPr bwMode="auto">
              <a:xfrm>
                <a:off x="460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0" name="Line 80"/>
              <p:cNvSpPr>
                <a:spLocks noChangeShapeType="1"/>
              </p:cNvSpPr>
              <p:nvPr/>
            </p:nvSpPr>
            <p:spPr bwMode="auto">
              <a:xfrm>
                <a:off x="466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1" name="Line 81"/>
              <p:cNvSpPr>
                <a:spLocks noChangeShapeType="1"/>
              </p:cNvSpPr>
              <p:nvPr/>
            </p:nvSpPr>
            <p:spPr bwMode="auto">
              <a:xfrm>
                <a:off x="471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2" name="Line 82"/>
              <p:cNvSpPr>
                <a:spLocks noChangeShapeType="1"/>
              </p:cNvSpPr>
              <p:nvPr/>
            </p:nvSpPr>
            <p:spPr bwMode="auto">
              <a:xfrm>
                <a:off x="476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3" name="Line 83"/>
              <p:cNvSpPr>
                <a:spLocks noChangeShapeType="1"/>
              </p:cNvSpPr>
              <p:nvPr/>
            </p:nvSpPr>
            <p:spPr bwMode="auto">
              <a:xfrm>
                <a:off x="482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4" name="Line 84"/>
              <p:cNvSpPr>
                <a:spLocks noChangeShapeType="1"/>
              </p:cNvSpPr>
              <p:nvPr/>
            </p:nvSpPr>
            <p:spPr bwMode="auto">
              <a:xfrm>
                <a:off x="487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5" name="Line 85"/>
              <p:cNvSpPr>
                <a:spLocks noChangeShapeType="1"/>
              </p:cNvSpPr>
              <p:nvPr/>
            </p:nvSpPr>
            <p:spPr bwMode="auto">
              <a:xfrm>
                <a:off x="492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6" name="Line 86"/>
              <p:cNvSpPr>
                <a:spLocks noChangeShapeType="1"/>
              </p:cNvSpPr>
              <p:nvPr/>
            </p:nvSpPr>
            <p:spPr bwMode="auto">
              <a:xfrm>
                <a:off x="498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7" name="Line 87"/>
              <p:cNvSpPr>
                <a:spLocks noChangeShapeType="1"/>
              </p:cNvSpPr>
              <p:nvPr/>
            </p:nvSpPr>
            <p:spPr bwMode="auto">
              <a:xfrm>
                <a:off x="503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8" name="Line 88"/>
              <p:cNvSpPr>
                <a:spLocks noChangeShapeType="1"/>
              </p:cNvSpPr>
              <p:nvPr/>
            </p:nvSpPr>
            <p:spPr bwMode="auto">
              <a:xfrm>
                <a:off x="508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9" name="Line 89"/>
              <p:cNvSpPr>
                <a:spLocks noChangeShapeType="1"/>
              </p:cNvSpPr>
              <p:nvPr/>
            </p:nvSpPr>
            <p:spPr bwMode="auto">
              <a:xfrm>
                <a:off x="514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0" name="Line 90"/>
              <p:cNvSpPr>
                <a:spLocks noChangeShapeType="1"/>
              </p:cNvSpPr>
              <p:nvPr/>
            </p:nvSpPr>
            <p:spPr bwMode="auto">
              <a:xfrm>
                <a:off x="519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1" name="Line 91"/>
              <p:cNvSpPr>
                <a:spLocks noChangeShapeType="1"/>
              </p:cNvSpPr>
              <p:nvPr/>
            </p:nvSpPr>
            <p:spPr bwMode="auto">
              <a:xfrm>
                <a:off x="524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2" name="Line 92"/>
              <p:cNvSpPr>
                <a:spLocks noChangeShapeType="1"/>
              </p:cNvSpPr>
              <p:nvPr/>
            </p:nvSpPr>
            <p:spPr bwMode="auto">
              <a:xfrm>
                <a:off x="530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3" name="Line 93"/>
              <p:cNvSpPr>
                <a:spLocks noChangeShapeType="1"/>
              </p:cNvSpPr>
              <p:nvPr/>
            </p:nvSpPr>
            <p:spPr bwMode="auto">
              <a:xfrm>
                <a:off x="535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4" name="Line 94"/>
              <p:cNvSpPr>
                <a:spLocks noChangeShapeType="1"/>
              </p:cNvSpPr>
              <p:nvPr/>
            </p:nvSpPr>
            <p:spPr bwMode="auto">
              <a:xfrm>
                <a:off x="5408" y="896"/>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5" name="Line 95"/>
              <p:cNvSpPr>
                <a:spLocks noChangeShapeType="1"/>
              </p:cNvSpPr>
              <p:nvPr/>
            </p:nvSpPr>
            <p:spPr bwMode="auto">
              <a:xfrm>
                <a:off x="97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6" name="Line 96"/>
              <p:cNvSpPr>
                <a:spLocks noChangeShapeType="1"/>
              </p:cNvSpPr>
              <p:nvPr/>
            </p:nvSpPr>
            <p:spPr bwMode="auto">
              <a:xfrm>
                <a:off x="103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7" name="Line 97"/>
              <p:cNvSpPr>
                <a:spLocks noChangeShapeType="1"/>
              </p:cNvSpPr>
              <p:nvPr/>
            </p:nvSpPr>
            <p:spPr bwMode="auto">
              <a:xfrm>
                <a:off x="108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8" name="Line 98"/>
              <p:cNvSpPr>
                <a:spLocks noChangeShapeType="1"/>
              </p:cNvSpPr>
              <p:nvPr/>
            </p:nvSpPr>
            <p:spPr bwMode="auto">
              <a:xfrm>
                <a:off x="113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9" name="Line 99"/>
              <p:cNvSpPr>
                <a:spLocks noChangeShapeType="1"/>
              </p:cNvSpPr>
              <p:nvPr/>
            </p:nvSpPr>
            <p:spPr bwMode="auto">
              <a:xfrm>
                <a:off x="119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0" name="Line 100"/>
              <p:cNvSpPr>
                <a:spLocks noChangeShapeType="1"/>
              </p:cNvSpPr>
              <p:nvPr/>
            </p:nvSpPr>
            <p:spPr bwMode="auto">
              <a:xfrm>
                <a:off x="124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1" name="Line 101"/>
              <p:cNvSpPr>
                <a:spLocks noChangeShapeType="1"/>
              </p:cNvSpPr>
              <p:nvPr/>
            </p:nvSpPr>
            <p:spPr bwMode="auto">
              <a:xfrm>
                <a:off x="129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2" name="Line 102"/>
              <p:cNvSpPr>
                <a:spLocks noChangeShapeType="1"/>
              </p:cNvSpPr>
              <p:nvPr/>
            </p:nvSpPr>
            <p:spPr bwMode="auto">
              <a:xfrm>
                <a:off x="135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3" name="Line 103"/>
              <p:cNvSpPr>
                <a:spLocks noChangeShapeType="1"/>
              </p:cNvSpPr>
              <p:nvPr/>
            </p:nvSpPr>
            <p:spPr bwMode="auto">
              <a:xfrm>
                <a:off x="140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4" name="Line 104"/>
              <p:cNvSpPr>
                <a:spLocks noChangeShapeType="1"/>
              </p:cNvSpPr>
              <p:nvPr/>
            </p:nvSpPr>
            <p:spPr bwMode="auto">
              <a:xfrm>
                <a:off x="145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5" name="Line 105"/>
              <p:cNvSpPr>
                <a:spLocks noChangeShapeType="1"/>
              </p:cNvSpPr>
              <p:nvPr/>
            </p:nvSpPr>
            <p:spPr bwMode="auto">
              <a:xfrm>
                <a:off x="151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6" name="Line 106"/>
              <p:cNvSpPr>
                <a:spLocks noChangeShapeType="1"/>
              </p:cNvSpPr>
              <p:nvPr/>
            </p:nvSpPr>
            <p:spPr bwMode="auto">
              <a:xfrm>
                <a:off x="156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7" name="Line 107"/>
              <p:cNvSpPr>
                <a:spLocks noChangeShapeType="1"/>
              </p:cNvSpPr>
              <p:nvPr/>
            </p:nvSpPr>
            <p:spPr bwMode="auto">
              <a:xfrm>
                <a:off x="161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8" name="Line 108"/>
              <p:cNvSpPr>
                <a:spLocks noChangeShapeType="1"/>
              </p:cNvSpPr>
              <p:nvPr/>
            </p:nvSpPr>
            <p:spPr bwMode="auto">
              <a:xfrm>
                <a:off x="167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9" name="Line 109"/>
              <p:cNvSpPr>
                <a:spLocks noChangeShapeType="1"/>
              </p:cNvSpPr>
              <p:nvPr/>
            </p:nvSpPr>
            <p:spPr bwMode="auto">
              <a:xfrm>
                <a:off x="172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0" name="Line 110"/>
              <p:cNvSpPr>
                <a:spLocks noChangeShapeType="1"/>
              </p:cNvSpPr>
              <p:nvPr/>
            </p:nvSpPr>
            <p:spPr bwMode="auto">
              <a:xfrm>
                <a:off x="177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1" name="Line 111"/>
              <p:cNvSpPr>
                <a:spLocks noChangeShapeType="1"/>
              </p:cNvSpPr>
              <p:nvPr/>
            </p:nvSpPr>
            <p:spPr bwMode="auto">
              <a:xfrm>
                <a:off x="183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2" name="Line 112"/>
              <p:cNvSpPr>
                <a:spLocks noChangeShapeType="1"/>
              </p:cNvSpPr>
              <p:nvPr/>
            </p:nvSpPr>
            <p:spPr bwMode="auto">
              <a:xfrm>
                <a:off x="188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3" name="Line 113"/>
              <p:cNvSpPr>
                <a:spLocks noChangeShapeType="1"/>
              </p:cNvSpPr>
              <p:nvPr/>
            </p:nvSpPr>
            <p:spPr bwMode="auto">
              <a:xfrm>
                <a:off x="193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4" name="Line 114"/>
              <p:cNvSpPr>
                <a:spLocks noChangeShapeType="1"/>
              </p:cNvSpPr>
              <p:nvPr/>
            </p:nvSpPr>
            <p:spPr bwMode="auto">
              <a:xfrm>
                <a:off x="199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5" name="Line 115"/>
              <p:cNvSpPr>
                <a:spLocks noChangeShapeType="1"/>
              </p:cNvSpPr>
              <p:nvPr/>
            </p:nvSpPr>
            <p:spPr bwMode="auto">
              <a:xfrm>
                <a:off x="204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6" name="Line 116"/>
              <p:cNvSpPr>
                <a:spLocks noChangeShapeType="1"/>
              </p:cNvSpPr>
              <p:nvPr/>
            </p:nvSpPr>
            <p:spPr bwMode="auto">
              <a:xfrm>
                <a:off x="209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7" name="Line 117"/>
              <p:cNvSpPr>
                <a:spLocks noChangeShapeType="1"/>
              </p:cNvSpPr>
              <p:nvPr/>
            </p:nvSpPr>
            <p:spPr bwMode="auto">
              <a:xfrm>
                <a:off x="215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8" name="Line 118"/>
              <p:cNvSpPr>
                <a:spLocks noChangeShapeType="1"/>
              </p:cNvSpPr>
              <p:nvPr/>
            </p:nvSpPr>
            <p:spPr bwMode="auto">
              <a:xfrm>
                <a:off x="220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9" name="Line 119"/>
              <p:cNvSpPr>
                <a:spLocks noChangeShapeType="1"/>
              </p:cNvSpPr>
              <p:nvPr/>
            </p:nvSpPr>
            <p:spPr bwMode="auto">
              <a:xfrm>
                <a:off x="225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0" name="Line 120"/>
              <p:cNvSpPr>
                <a:spLocks noChangeShapeType="1"/>
              </p:cNvSpPr>
              <p:nvPr/>
            </p:nvSpPr>
            <p:spPr bwMode="auto">
              <a:xfrm>
                <a:off x="231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1" name="Line 121"/>
              <p:cNvSpPr>
                <a:spLocks noChangeShapeType="1"/>
              </p:cNvSpPr>
              <p:nvPr/>
            </p:nvSpPr>
            <p:spPr bwMode="auto">
              <a:xfrm>
                <a:off x="236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2" name="Line 122"/>
              <p:cNvSpPr>
                <a:spLocks noChangeShapeType="1"/>
              </p:cNvSpPr>
              <p:nvPr/>
            </p:nvSpPr>
            <p:spPr bwMode="auto">
              <a:xfrm>
                <a:off x="241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3" name="Line 123"/>
              <p:cNvSpPr>
                <a:spLocks noChangeShapeType="1"/>
              </p:cNvSpPr>
              <p:nvPr/>
            </p:nvSpPr>
            <p:spPr bwMode="auto">
              <a:xfrm>
                <a:off x="247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4" name="Line 124"/>
              <p:cNvSpPr>
                <a:spLocks noChangeShapeType="1"/>
              </p:cNvSpPr>
              <p:nvPr/>
            </p:nvSpPr>
            <p:spPr bwMode="auto">
              <a:xfrm>
                <a:off x="252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5" name="Line 125"/>
              <p:cNvSpPr>
                <a:spLocks noChangeShapeType="1"/>
              </p:cNvSpPr>
              <p:nvPr/>
            </p:nvSpPr>
            <p:spPr bwMode="auto">
              <a:xfrm>
                <a:off x="257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6" name="Line 126"/>
              <p:cNvSpPr>
                <a:spLocks noChangeShapeType="1"/>
              </p:cNvSpPr>
              <p:nvPr/>
            </p:nvSpPr>
            <p:spPr bwMode="auto">
              <a:xfrm>
                <a:off x="263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7" name="Line 127"/>
              <p:cNvSpPr>
                <a:spLocks noChangeShapeType="1"/>
              </p:cNvSpPr>
              <p:nvPr/>
            </p:nvSpPr>
            <p:spPr bwMode="auto">
              <a:xfrm>
                <a:off x="268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8" name="Line 128"/>
              <p:cNvSpPr>
                <a:spLocks noChangeShapeType="1"/>
              </p:cNvSpPr>
              <p:nvPr/>
            </p:nvSpPr>
            <p:spPr bwMode="auto">
              <a:xfrm>
                <a:off x="273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9" name="Line 129"/>
              <p:cNvSpPr>
                <a:spLocks noChangeShapeType="1"/>
              </p:cNvSpPr>
              <p:nvPr/>
            </p:nvSpPr>
            <p:spPr bwMode="auto">
              <a:xfrm>
                <a:off x="279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0" name="Line 130"/>
              <p:cNvSpPr>
                <a:spLocks noChangeShapeType="1"/>
              </p:cNvSpPr>
              <p:nvPr/>
            </p:nvSpPr>
            <p:spPr bwMode="auto">
              <a:xfrm>
                <a:off x="284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1" name="Line 131"/>
              <p:cNvSpPr>
                <a:spLocks noChangeShapeType="1"/>
              </p:cNvSpPr>
              <p:nvPr/>
            </p:nvSpPr>
            <p:spPr bwMode="auto">
              <a:xfrm>
                <a:off x="289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2" name="Line 132"/>
              <p:cNvSpPr>
                <a:spLocks noChangeShapeType="1"/>
              </p:cNvSpPr>
              <p:nvPr/>
            </p:nvSpPr>
            <p:spPr bwMode="auto">
              <a:xfrm>
                <a:off x="295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3" name="Line 133"/>
              <p:cNvSpPr>
                <a:spLocks noChangeShapeType="1"/>
              </p:cNvSpPr>
              <p:nvPr/>
            </p:nvSpPr>
            <p:spPr bwMode="auto">
              <a:xfrm>
                <a:off x="300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4" name="Line 134"/>
              <p:cNvSpPr>
                <a:spLocks noChangeShapeType="1"/>
              </p:cNvSpPr>
              <p:nvPr/>
            </p:nvSpPr>
            <p:spPr bwMode="auto">
              <a:xfrm>
                <a:off x="305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5" name="Line 135"/>
              <p:cNvSpPr>
                <a:spLocks noChangeShapeType="1"/>
              </p:cNvSpPr>
              <p:nvPr/>
            </p:nvSpPr>
            <p:spPr bwMode="auto">
              <a:xfrm>
                <a:off x="311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6" name="Line 136"/>
              <p:cNvSpPr>
                <a:spLocks noChangeShapeType="1"/>
              </p:cNvSpPr>
              <p:nvPr/>
            </p:nvSpPr>
            <p:spPr bwMode="auto">
              <a:xfrm>
                <a:off x="316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7" name="Line 137"/>
              <p:cNvSpPr>
                <a:spLocks noChangeShapeType="1"/>
              </p:cNvSpPr>
              <p:nvPr/>
            </p:nvSpPr>
            <p:spPr bwMode="auto">
              <a:xfrm>
                <a:off x="321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8" name="Line 138"/>
              <p:cNvSpPr>
                <a:spLocks noChangeShapeType="1"/>
              </p:cNvSpPr>
              <p:nvPr/>
            </p:nvSpPr>
            <p:spPr bwMode="auto">
              <a:xfrm>
                <a:off x="327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9" name="Line 139"/>
              <p:cNvSpPr>
                <a:spLocks noChangeShapeType="1"/>
              </p:cNvSpPr>
              <p:nvPr/>
            </p:nvSpPr>
            <p:spPr bwMode="auto">
              <a:xfrm>
                <a:off x="332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0" name="Line 140"/>
              <p:cNvSpPr>
                <a:spLocks noChangeShapeType="1"/>
              </p:cNvSpPr>
              <p:nvPr/>
            </p:nvSpPr>
            <p:spPr bwMode="auto">
              <a:xfrm>
                <a:off x="337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1" name="Line 141"/>
              <p:cNvSpPr>
                <a:spLocks noChangeShapeType="1"/>
              </p:cNvSpPr>
              <p:nvPr/>
            </p:nvSpPr>
            <p:spPr bwMode="auto">
              <a:xfrm>
                <a:off x="343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2" name="Line 142"/>
              <p:cNvSpPr>
                <a:spLocks noChangeShapeType="1"/>
              </p:cNvSpPr>
              <p:nvPr/>
            </p:nvSpPr>
            <p:spPr bwMode="auto">
              <a:xfrm>
                <a:off x="3486"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3" name="Line 143"/>
              <p:cNvSpPr>
                <a:spLocks noChangeShapeType="1"/>
              </p:cNvSpPr>
              <p:nvPr/>
            </p:nvSpPr>
            <p:spPr bwMode="auto">
              <a:xfrm>
                <a:off x="353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4" name="Line 144"/>
              <p:cNvSpPr>
                <a:spLocks noChangeShapeType="1"/>
              </p:cNvSpPr>
              <p:nvPr/>
            </p:nvSpPr>
            <p:spPr bwMode="auto">
              <a:xfrm>
                <a:off x="359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5" name="Line 145"/>
              <p:cNvSpPr>
                <a:spLocks noChangeShapeType="1"/>
              </p:cNvSpPr>
              <p:nvPr/>
            </p:nvSpPr>
            <p:spPr bwMode="auto">
              <a:xfrm>
                <a:off x="364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6" name="Line 146"/>
              <p:cNvSpPr>
                <a:spLocks noChangeShapeType="1"/>
              </p:cNvSpPr>
              <p:nvPr/>
            </p:nvSpPr>
            <p:spPr bwMode="auto">
              <a:xfrm>
                <a:off x="369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7" name="Line 147"/>
              <p:cNvSpPr>
                <a:spLocks noChangeShapeType="1"/>
              </p:cNvSpPr>
              <p:nvPr/>
            </p:nvSpPr>
            <p:spPr bwMode="auto">
              <a:xfrm>
                <a:off x="3753"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8" name="Line 148"/>
              <p:cNvSpPr>
                <a:spLocks noChangeShapeType="1"/>
              </p:cNvSpPr>
              <p:nvPr/>
            </p:nvSpPr>
            <p:spPr bwMode="auto">
              <a:xfrm>
                <a:off x="380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9" name="Line 149"/>
              <p:cNvSpPr>
                <a:spLocks noChangeShapeType="1"/>
              </p:cNvSpPr>
              <p:nvPr/>
            </p:nvSpPr>
            <p:spPr bwMode="auto">
              <a:xfrm>
                <a:off x="385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0" name="Line 150"/>
              <p:cNvSpPr>
                <a:spLocks noChangeShapeType="1"/>
              </p:cNvSpPr>
              <p:nvPr/>
            </p:nvSpPr>
            <p:spPr bwMode="auto">
              <a:xfrm>
                <a:off x="391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1" name="Line 151"/>
              <p:cNvSpPr>
                <a:spLocks noChangeShapeType="1"/>
              </p:cNvSpPr>
              <p:nvPr/>
            </p:nvSpPr>
            <p:spPr bwMode="auto">
              <a:xfrm>
                <a:off x="396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2" name="Line 152"/>
              <p:cNvSpPr>
                <a:spLocks noChangeShapeType="1"/>
              </p:cNvSpPr>
              <p:nvPr/>
            </p:nvSpPr>
            <p:spPr bwMode="auto">
              <a:xfrm>
                <a:off x="402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3" name="Line 153"/>
              <p:cNvSpPr>
                <a:spLocks noChangeShapeType="1"/>
              </p:cNvSpPr>
              <p:nvPr/>
            </p:nvSpPr>
            <p:spPr bwMode="auto">
              <a:xfrm>
                <a:off x="407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4" name="Line 154"/>
              <p:cNvSpPr>
                <a:spLocks noChangeShapeType="1"/>
              </p:cNvSpPr>
              <p:nvPr/>
            </p:nvSpPr>
            <p:spPr bwMode="auto">
              <a:xfrm>
                <a:off x="412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5" name="Line 155"/>
              <p:cNvSpPr>
                <a:spLocks noChangeShapeType="1"/>
              </p:cNvSpPr>
              <p:nvPr/>
            </p:nvSpPr>
            <p:spPr bwMode="auto">
              <a:xfrm>
                <a:off x="418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6" name="Line 156"/>
              <p:cNvSpPr>
                <a:spLocks noChangeShapeType="1"/>
              </p:cNvSpPr>
              <p:nvPr/>
            </p:nvSpPr>
            <p:spPr bwMode="auto">
              <a:xfrm>
                <a:off x="423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7" name="Line 157"/>
              <p:cNvSpPr>
                <a:spLocks noChangeShapeType="1"/>
              </p:cNvSpPr>
              <p:nvPr/>
            </p:nvSpPr>
            <p:spPr bwMode="auto">
              <a:xfrm>
                <a:off x="428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8" name="Line 158"/>
              <p:cNvSpPr>
                <a:spLocks noChangeShapeType="1"/>
              </p:cNvSpPr>
              <p:nvPr/>
            </p:nvSpPr>
            <p:spPr bwMode="auto">
              <a:xfrm>
                <a:off x="434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9" name="Line 159"/>
              <p:cNvSpPr>
                <a:spLocks noChangeShapeType="1"/>
              </p:cNvSpPr>
              <p:nvPr/>
            </p:nvSpPr>
            <p:spPr bwMode="auto">
              <a:xfrm>
                <a:off x="439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0" name="Line 160"/>
              <p:cNvSpPr>
                <a:spLocks noChangeShapeType="1"/>
              </p:cNvSpPr>
              <p:nvPr/>
            </p:nvSpPr>
            <p:spPr bwMode="auto">
              <a:xfrm>
                <a:off x="444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1" name="Line 161"/>
              <p:cNvSpPr>
                <a:spLocks noChangeShapeType="1"/>
              </p:cNvSpPr>
              <p:nvPr/>
            </p:nvSpPr>
            <p:spPr bwMode="auto">
              <a:xfrm>
                <a:off x="450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2" name="Line 162"/>
              <p:cNvSpPr>
                <a:spLocks noChangeShapeType="1"/>
              </p:cNvSpPr>
              <p:nvPr/>
            </p:nvSpPr>
            <p:spPr bwMode="auto">
              <a:xfrm>
                <a:off x="455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3" name="Line 163"/>
              <p:cNvSpPr>
                <a:spLocks noChangeShapeType="1"/>
              </p:cNvSpPr>
              <p:nvPr/>
            </p:nvSpPr>
            <p:spPr bwMode="auto">
              <a:xfrm>
                <a:off x="460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4" name="Line 164"/>
              <p:cNvSpPr>
                <a:spLocks noChangeShapeType="1"/>
              </p:cNvSpPr>
              <p:nvPr/>
            </p:nvSpPr>
            <p:spPr bwMode="auto">
              <a:xfrm>
                <a:off x="466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5" name="Line 165"/>
              <p:cNvSpPr>
                <a:spLocks noChangeShapeType="1"/>
              </p:cNvSpPr>
              <p:nvPr/>
            </p:nvSpPr>
            <p:spPr bwMode="auto">
              <a:xfrm>
                <a:off x="471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6" name="Line 166"/>
              <p:cNvSpPr>
                <a:spLocks noChangeShapeType="1"/>
              </p:cNvSpPr>
              <p:nvPr/>
            </p:nvSpPr>
            <p:spPr bwMode="auto">
              <a:xfrm>
                <a:off x="476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7" name="Line 167"/>
              <p:cNvSpPr>
                <a:spLocks noChangeShapeType="1"/>
              </p:cNvSpPr>
              <p:nvPr/>
            </p:nvSpPr>
            <p:spPr bwMode="auto">
              <a:xfrm>
                <a:off x="482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8" name="Line 168"/>
              <p:cNvSpPr>
                <a:spLocks noChangeShapeType="1"/>
              </p:cNvSpPr>
              <p:nvPr/>
            </p:nvSpPr>
            <p:spPr bwMode="auto">
              <a:xfrm>
                <a:off x="487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9" name="Line 169"/>
              <p:cNvSpPr>
                <a:spLocks noChangeShapeType="1"/>
              </p:cNvSpPr>
              <p:nvPr/>
            </p:nvSpPr>
            <p:spPr bwMode="auto">
              <a:xfrm>
                <a:off x="492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0" name="Line 170"/>
              <p:cNvSpPr>
                <a:spLocks noChangeShapeType="1"/>
              </p:cNvSpPr>
              <p:nvPr/>
            </p:nvSpPr>
            <p:spPr bwMode="auto">
              <a:xfrm>
                <a:off x="498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1" name="Line 171"/>
              <p:cNvSpPr>
                <a:spLocks noChangeShapeType="1"/>
              </p:cNvSpPr>
              <p:nvPr/>
            </p:nvSpPr>
            <p:spPr bwMode="auto">
              <a:xfrm>
                <a:off x="503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2" name="Line 172"/>
              <p:cNvSpPr>
                <a:spLocks noChangeShapeType="1"/>
              </p:cNvSpPr>
              <p:nvPr/>
            </p:nvSpPr>
            <p:spPr bwMode="auto">
              <a:xfrm>
                <a:off x="508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3" name="Line 173"/>
              <p:cNvSpPr>
                <a:spLocks noChangeShapeType="1"/>
              </p:cNvSpPr>
              <p:nvPr/>
            </p:nvSpPr>
            <p:spPr bwMode="auto">
              <a:xfrm>
                <a:off x="514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4" name="Line 174"/>
              <p:cNvSpPr>
                <a:spLocks noChangeShapeType="1"/>
              </p:cNvSpPr>
              <p:nvPr/>
            </p:nvSpPr>
            <p:spPr bwMode="auto">
              <a:xfrm>
                <a:off x="519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5" name="Line 175"/>
              <p:cNvSpPr>
                <a:spLocks noChangeShapeType="1"/>
              </p:cNvSpPr>
              <p:nvPr/>
            </p:nvSpPr>
            <p:spPr bwMode="auto">
              <a:xfrm>
                <a:off x="524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6" name="Line 176"/>
              <p:cNvSpPr>
                <a:spLocks noChangeShapeType="1"/>
              </p:cNvSpPr>
              <p:nvPr/>
            </p:nvSpPr>
            <p:spPr bwMode="auto">
              <a:xfrm>
                <a:off x="530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7" name="Line 177"/>
              <p:cNvSpPr>
                <a:spLocks noChangeShapeType="1"/>
              </p:cNvSpPr>
              <p:nvPr/>
            </p:nvSpPr>
            <p:spPr bwMode="auto">
              <a:xfrm>
                <a:off x="535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8" name="Line 178"/>
              <p:cNvSpPr>
                <a:spLocks noChangeShapeType="1"/>
              </p:cNvSpPr>
              <p:nvPr/>
            </p:nvSpPr>
            <p:spPr bwMode="auto">
              <a:xfrm>
                <a:off x="5408" y="896"/>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9" name="Line 179"/>
              <p:cNvSpPr>
                <a:spLocks noChangeShapeType="1"/>
              </p:cNvSpPr>
              <p:nvPr/>
            </p:nvSpPr>
            <p:spPr bwMode="auto">
              <a:xfrm>
                <a:off x="97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0" name="Line 180"/>
              <p:cNvSpPr>
                <a:spLocks noChangeShapeType="1"/>
              </p:cNvSpPr>
              <p:nvPr/>
            </p:nvSpPr>
            <p:spPr bwMode="auto">
              <a:xfrm>
                <a:off x="103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1" name="Line 181"/>
              <p:cNvSpPr>
                <a:spLocks noChangeShapeType="1"/>
              </p:cNvSpPr>
              <p:nvPr/>
            </p:nvSpPr>
            <p:spPr bwMode="auto">
              <a:xfrm>
                <a:off x="108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2" name="Line 182"/>
              <p:cNvSpPr>
                <a:spLocks noChangeShapeType="1"/>
              </p:cNvSpPr>
              <p:nvPr/>
            </p:nvSpPr>
            <p:spPr bwMode="auto">
              <a:xfrm>
                <a:off x="113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3" name="Line 183"/>
              <p:cNvSpPr>
                <a:spLocks noChangeShapeType="1"/>
              </p:cNvSpPr>
              <p:nvPr/>
            </p:nvSpPr>
            <p:spPr bwMode="auto">
              <a:xfrm>
                <a:off x="119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4" name="Line 184"/>
              <p:cNvSpPr>
                <a:spLocks noChangeShapeType="1"/>
              </p:cNvSpPr>
              <p:nvPr/>
            </p:nvSpPr>
            <p:spPr bwMode="auto">
              <a:xfrm>
                <a:off x="124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5" name="Line 185"/>
              <p:cNvSpPr>
                <a:spLocks noChangeShapeType="1"/>
              </p:cNvSpPr>
              <p:nvPr/>
            </p:nvSpPr>
            <p:spPr bwMode="auto">
              <a:xfrm>
                <a:off x="129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6" name="Line 186"/>
              <p:cNvSpPr>
                <a:spLocks noChangeShapeType="1"/>
              </p:cNvSpPr>
              <p:nvPr/>
            </p:nvSpPr>
            <p:spPr bwMode="auto">
              <a:xfrm>
                <a:off x="135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7" name="Line 187"/>
              <p:cNvSpPr>
                <a:spLocks noChangeShapeType="1"/>
              </p:cNvSpPr>
              <p:nvPr/>
            </p:nvSpPr>
            <p:spPr bwMode="auto">
              <a:xfrm>
                <a:off x="140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8" name="Line 188"/>
              <p:cNvSpPr>
                <a:spLocks noChangeShapeType="1"/>
              </p:cNvSpPr>
              <p:nvPr/>
            </p:nvSpPr>
            <p:spPr bwMode="auto">
              <a:xfrm>
                <a:off x="145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9" name="Line 189"/>
              <p:cNvSpPr>
                <a:spLocks noChangeShapeType="1"/>
              </p:cNvSpPr>
              <p:nvPr/>
            </p:nvSpPr>
            <p:spPr bwMode="auto">
              <a:xfrm>
                <a:off x="151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0" name="Line 190"/>
              <p:cNvSpPr>
                <a:spLocks noChangeShapeType="1"/>
              </p:cNvSpPr>
              <p:nvPr/>
            </p:nvSpPr>
            <p:spPr bwMode="auto">
              <a:xfrm>
                <a:off x="156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1" name="Line 191"/>
              <p:cNvSpPr>
                <a:spLocks noChangeShapeType="1"/>
              </p:cNvSpPr>
              <p:nvPr/>
            </p:nvSpPr>
            <p:spPr bwMode="auto">
              <a:xfrm>
                <a:off x="161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2" name="Line 192"/>
              <p:cNvSpPr>
                <a:spLocks noChangeShapeType="1"/>
              </p:cNvSpPr>
              <p:nvPr/>
            </p:nvSpPr>
            <p:spPr bwMode="auto">
              <a:xfrm>
                <a:off x="167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3" name="Line 193"/>
              <p:cNvSpPr>
                <a:spLocks noChangeShapeType="1"/>
              </p:cNvSpPr>
              <p:nvPr/>
            </p:nvSpPr>
            <p:spPr bwMode="auto">
              <a:xfrm>
                <a:off x="172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4" name="Line 194"/>
              <p:cNvSpPr>
                <a:spLocks noChangeShapeType="1"/>
              </p:cNvSpPr>
              <p:nvPr/>
            </p:nvSpPr>
            <p:spPr bwMode="auto">
              <a:xfrm>
                <a:off x="177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5" name="Line 195"/>
              <p:cNvSpPr>
                <a:spLocks noChangeShapeType="1"/>
              </p:cNvSpPr>
              <p:nvPr/>
            </p:nvSpPr>
            <p:spPr bwMode="auto">
              <a:xfrm>
                <a:off x="183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6" name="Line 196"/>
              <p:cNvSpPr>
                <a:spLocks noChangeShapeType="1"/>
              </p:cNvSpPr>
              <p:nvPr/>
            </p:nvSpPr>
            <p:spPr bwMode="auto">
              <a:xfrm>
                <a:off x="188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7" name="Line 197"/>
              <p:cNvSpPr>
                <a:spLocks noChangeShapeType="1"/>
              </p:cNvSpPr>
              <p:nvPr/>
            </p:nvSpPr>
            <p:spPr bwMode="auto">
              <a:xfrm>
                <a:off x="193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8" name="Line 198"/>
              <p:cNvSpPr>
                <a:spLocks noChangeShapeType="1"/>
              </p:cNvSpPr>
              <p:nvPr/>
            </p:nvSpPr>
            <p:spPr bwMode="auto">
              <a:xfrm>
                <a:off x="1991"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9" name="Line 199"/>
              <p:cNvSpPr>
                <a:spLocks noChangeShapeType="1"/>
              </p:cNvSpPr>
              <p:nvPr/>
            </p:nvSpPr>
            <p:spPr bwMode="auto">
              <a:xfrm>
                <a:off x="204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0" name="Line 200"/>
              <p:cNvSpPr>
                <a:spLocks noChangeShapeType="1"/>
              </p:cNvSpPr>
              <p:nvPr/>
            </p:nvSpPr>
            <p:spPr bwMode="auto">
              <a:xfrm>
                <a:off x="209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1" name="Line 201"/>
              <p:cNvSpPr>
                <a:spLocks noChangeShapeType="1"/>
              </p:cNvSpPr>
              <p:nvPr/>
            </p:nvSpPr>
            <p:spPr bwMode="auto">
              <a:xfrm>
                <a:off x="215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2" name="Line 202"/>
              <p:cNvSpPr>
                <a:spLocks noChangeShapeType="1"/>
              </p:cNvSpPr>
              <p:nvPr/>
            </p:nvSpPr>
            <p:spPr bwMode="auto">
              <a:xfrm>
                <a:off x="220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3" name="Line 203"/>
              <p:cNvSpPr>
                <a:spLocks noChangeShapeType="1"/>
              </p:cNvSpPr>
              <p:nvPr/>
            </p:nvSpPr>
            <p:spPr bwMode="auto">
              <a:xfrm>
                <a:off x="2258"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4" name="Line 204"/>
              <p:cNvSpPr>
                <a:spLocks noChangeShapeType="1"/>
              </p:cNvSpPr>
              <p:nvPr/>
            </p:nvSpPr>
            <p:spPr bwMode="auto">
              <a:xfrm>
                <a:off x="231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5" name="Line 205"/>
              <p:cNvSpPr>
                <a:spLocks noChangeShapeType="1"/>
              </p:cNvSpPr>
              <p:nvPr/>
            </p:nvSpPr>
            <p:spPr bwMode="auto">
              <a:xfrm>
                <a:off x="236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6" name="Line 206"/>
              <p:cNvSpPr>
                <a:spLocks noChangeShapeType="1"/>
              </p:cNvSpPr>
              <p:nvPr/>
            </p:nvSpPr>
            <p:spPr bwMode="auto">
              <a:xfrm>
                <a:off x="241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5727" name="Group 207"/>
            <p:cNvGrpSpPr>
              <a:grpSpLocks/>
            </p:cNvGrpSpPr>
            <p:nvPr/>
          </p:nvGrpSpPr>
          <p:grpSpPr bwMode="auto">
            <a:xfrm>
              <a:off x="851" y="1827"/>
              <a:ext cx="4758" cy="222"/>
              <a:chOff x="976" y="585"/>
              <a:chExt cx="4452" cy="208"/>
            </a:xfrm>
          </p:grpSpPr>
          <p:sp>
            <p:nvSpPr>
              <p:cNvPr id="5995728" name="Line 208"/>
              <p:cNvSpPr>
                <a:spLocks noChangeShapeType="1"/>
              </p:cNvSpPr>
              <p:nvPr/>
            </p:nvSpPr>
            <p:spPr bwMode="auto">
              <a:xfrm>
                <a:off x="247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9" name="Line 209"/>
              <p:cNvSpPr>
                <a:spLocks noChangeShapeType="1"/>
              </p:cNvSpPr>
              <p:nvPr/>
            </p:nvSpPr>
            <p:spPr bwMode="auto">
              <a:xfrm>
                <a:off x="2525"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0" name="Line 210"/>
              <p:cNvSpPr>
                <a:spLocks noChangeShapeType="1"/>
              </p:cNvSpPr>
              <p:nvPr/>
            </p:nvSpPr>
            <p:spPr bwMode="auto">
              <a:xfrm>
                <a:off x="257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1" name="Line 211"/>
              <p:cNvSpPr>
                <a:spLocks noChangeShapeType="1"/>
              </p:cNvSpPr>
              <p:nvPr/>
            </p:nvSpPr>
            <p:spPr bwMode="auto">
              <a:xfrm>
                <a:off x="263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2" name="Line 212"/>
              <p:cNvSpPr>
                <a:spLocks noChangeShapeType="1"/>
              </p:cNvSpPr>
              <p:nvPr/>
            </p:nvSpPr>
            <p:spPr bwMode="auto">
              <a:xfrm>
                <a:off x="2685"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3" name="Line 213"/>
              <p:cNvSpPr>
                <a:spLocks noChangeShapeType="1"/>
              </p:cNvSpPr>
              <p:nvPr/>
            </p:nvSpPr>
            <p:spPr bwMode="auto">
              <a:xfrm>
                <a:off x="273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4" name="Line 214"/>
              <p:cNvSpPr>
                <a:spLocks noChangeShapeType="1"/>
              </p:cNvSpPr>
              <p:nvPr/>
            </p:nvSpPr>
            <p:spPr bwMode="auto">
              <a:xfrm>
                <a:off x="2792"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5" name="Line 215"/>
              <p:cNvSpPr>
                <a:spLocks noChangeShapeType="1"/>
              </p:cNvSpPr>
              <p:nvPr/>
            </p:nvSpPr>
            <p:spPr bwMode="auto">
              <a:xfrm>
                <a:off x="284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6" name="Line 216"/>
              <p:cNvSpPr>
                <a:spLocks noChangeShapeType="1"/>
              </p:cNvSpPr>
              <p:nvPr/>
            </p:nvSpPr>
            <p:spPr bwMode="auto">
              <a:xfrm>
                <a:off x="289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7" name="Line 217"/>
              <p:cNvSpPr>
                <a:spLocks noChangeShapeType="1"/>
              </p:cNvSpPr>
              <p:nvPr/>
            </p:nvSpPr>
            <p:spPr bwMode="auto">
              <a:xfrm>
                <a:off x="2952"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8" name="Line 218"/>
              <p:cNvSpPr>
                <a:spLocks noChangeShapeType="1"/>
              </p:cNvSpPr>
              <p:nvPr/>
            </p:nvSpPr>
            <p:spPr bwMode="auto">
              <a:xfrm>
                <a:off x="300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9" name="Line 219"/>
              <p:cNvSpPr>
                <a:spLocks noChangeShapeType="1"/>
              </p:cNvSpPr>
              <p:nvPr/>
            </p:nvSpPr>
            <p:spPr bwMode="auto">
              <a:xfrm>
                <a:off x="3059"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0" name="Line 220"/>
              <p:cNvSpPr>
                <a:spLocks noChangeShapeType="1"/>
              </p:cNvSpPr>
              <p:nvPr/>
            </p:nvSpPr>
            <p:spPr bwMode="auto">
              <a:xfrm>
                <a:off x="311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1" name="Line 221"/>
              <p:cNvSpPr>
                <a:spLocks noChangeShapeType="1"/>
              </p:cNvSpPr>
              <p:nvPr/>
            </p:nvSpPr>
            <p:spPr bwMode="auto">
              <a:xfrm>
                <a:off x="316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2" name="Line 222"/>
              <p:cNvSpPr>
                <a:spLocks noChangeShapeType="1"/>
              </p:cNvSpPr>
              <p:nvPr/>
            </p:nvSpPr>
            <p:spPr bwMode="auto">
              <a:xfrm>
                <a:off x="3219"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3" name="Line 223"/>
              <p:cNvSpPr>
                <a:spLocks noChangeShapeType="1"/>
              </p:cNvSpPr>
              <p:nvPr/>
            </p:nvSpPr>
            <p:spPr bwMode="auto">
              <a:xfrm>
                <a:off x="327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4" name="Line 224"/>
              <p:cNvSpPr>
                <a:spLocks noChangeShapeType="1"/>
              </p:cNvSpPr>
              <p:nvPr/>
            </p:nvSpPr>
            <p:spPr bwMode="auto">
              <a:xfrm>
                <a:off x="332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5" name="Line 225"/>
              <p:cNvSpPr>
                <a:spLocks noChangeShapeType="1"/>
              </p:cNvSpPr>
              <p:nvPr/>
            </p:nvSpPr>
            <p:spPr bwMode="auto">
              <a:xfrm>
                <a:off x="337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6" name="Line 226"/>
              <p:cNvSpPr>
                <a:spLocks noChangeShapeType="1"/>
              </p:cNvSpPr>
              <p:nvPr/>
            </p:nvSpPr>
            <p:spPr bwMode="auto">
              <a:xfrm>
                <a:off x="343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7" name="Line 227"/>
              <p:cNvSpPr>
                <a:spLocks noChangeShapeType="1"/>
              </p:cNvSpPr>
              <p:nvPr/>
            </p:nvSpPr>
            <p:spPr bwMode="auto">
              <a:xfrm>
                <a:off x="3486"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8" name="Line 228"/>
              <p:cNvSpPr>
                <a:spLocks noChangeShapeType="1"/>
              </p:cNvSpPr>
              <p:nvPr/>
            </p:nvSpPr>
            <p:spPr bwMode="auto">
              <a:xfrm>
                <a:off x="353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9" name="Line 229"/>
              <p:cNvSpPr>
                <a:spLocks noChangeShapeType="1"/>
              </p:cNvSpPr>
              <p:nvPr/>
            </p:nvSpPr>
            <p:spPr bwMode="auto">
              <a:xfrm>
                <a:off x="359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0" name="Line 230"/>
              <p:cNvSpPr>
                <a:spLocks noChangeShapeType="1"/>
              </p:cNvSpPr>
              <p:nvPr/>
            </p:nvSpPr>
            <p:spPr bwMode="auto">
              <a:xfrm>
                <a:off x="364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1" name="Line 231"/>
              <p:cNvSpPr>
                <a:spLocks noChangeShapeType="1"/>
              </p:cNvSpPr>
              <p:nvPr/>
            </p:nvSpPr>
            <p:spPr bwMode="auto">
              <a:xfrm>
                <a:off x="369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2" name="Line 232"/>
              <p:cNvSpPr>
                <a:spLocks noChangeShapeType="1"/>
              </p:cNvSpPr>
              <p:nvPr/>
            </p:nvSpPr>
            <p:spPr bwMode="auto">
              <a:xfrm>
                <a:off x="3753"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3" name="Line 233"/>
              <p:cNvSpPr>
                <a:spLocks noChangeShapeType="1"/>
              </p:cNvSpPr>
              <p:nvPr/>
            </p:nvSpPr>
            <p:spPr bwMode="auto">
              <a:xfrm>
                <a:off x="380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4" name="Line 234"/>
              <p:cNvSpPr>
                <a:spLocks noChangeShapeType="1"/>
              </p:cNvSpPr>
              <p:nvPr/>
            </p:nvSpPr>
            <p:spPr bwMode="auto">
              <a:xfrm>
                <a:off x="385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5" name="Line 235"/>
              <p:cNvSpPr>
                <a:spLocks noChangeShapeType="1"/>
              </p:cNvSpPr>
              <p:nvPr/>
            </p:nvSpPr>
            <p:spPr bwMode="auto">
              <a:xfrm>
                <a:off x="391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6" name="Line 236"/>
              <p:cNvSpPr>
                <a:spLocks noChangeShapeType="1"/>
              </p:cNvSpPr>
              <p:nvPr/>
            </p:nvSpPr>
            <p:spPr bwMode="auto">
              <a:xfrm>
                <a:off x="396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7" name="Line 237"/>
              <p:cNvSpPr>
                <a:spLocks noChangeShapeType="1"/>
              </p:cNvSpPr>
              <p:nvPr/>
            </p:nvSpPr>
            <p:spPr bwMode="auto">
              <a:xfrm>
                <a:off x="402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8" name="Line 238"/>
              <p:cNvSpPr>
                <a:spLocks noChangeShapeType="1"/>
              </p:cNvSpPr>
              <p:nvPr/>
            </p:nvSpPr>
            <p:spPr bwMode="auto">
              <a:xfrm>
                <a:off x="407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9" name="Line 239"/>
              <p:cNvSpPr>
                <a:spLocks noChangeShapeType="1"/>
              </p:cNvSpPr>
              <p:nvPr/>
            </p:nvSpPr>
            <p:spPr bwMode="auto">
              <a:xfrm>
                <a:off x="412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0" name="Line 240"/>
              <p:cNvSpPr>
                <a:spLocks noChangeShapeType="1"/>
              </p:cNvSpPr>
              <p:nvPr/>
            </p:nvSpPr>
            <p:spPr bwMode="auto">
              <a:xfrm>
                <a:off x="418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1" name="Line 241"/>
              <p:cNvSpPr>
                <a:spLocks noChangeShapeType="1"/>
              </p:cNvSpPr>
              <p:nvPr/>
            </p:nvSpPr>
            <p:spPr bwMode="auto">
              <a:xfrm>
                <a:off x="423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2" name="Line 242"/>
              <p:cNvSpPr>
                <a:spLocks noChangeShapeType="1"/>
              </p:cNvSpPr>
              <p:nvPr/>
            </p:nvSpPr>
            <p:spPr bwMode="auto">
              <a:xfrm>
                <a:off x="428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3" name="Line 243"/>
              <p:cNvSpPr>
                <a:spLocks noChangeShapeType="1"/>
              </p:cNvSpPr>
              <p:nvPr/>
            </p:nvSpPr>
            <p:spPr bwMode="auto">
              <a:xfrm>
                <a:off x="434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4" name="Line 244"/>
              <p:cNvSpPr>
                <a:spLocks noChangeShapeType="1"/>
              </p:cNvSpPr>
              <p:nvPr/>
            </p:nvSpPr>
            <p:spPr bwMode="auto">
              <a:xfrm>
                <a:off x="439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5" name="Line 245"/>
              <p:cNvSpPr>
                <a:spLocks noChangeShapeType="1"/>
              </p:cNvSpPr>
              <p:nvPr/>
            </p:nvSpPr>
            <p:spPr bwMode="auto">
              <a:xfrm>
                <a:off x="444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6" name="Line 246"/>
              <p:cNvSpPr>
                <a:spLocks noChangeShapeType="1"/>
              </p:cNvSpPr>
              <p:nvPr/>
            </p:nvSpPr>
            <p:spPr bwMode="auto">
              <a:xfrm>
                <a:off x="450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7" name="Line 247"/>
              <p:cNvSpPr>
                <a:spLocks noChangeShapeType="1"/>
              </p:cNvSpPr>
              <p:nvPr/>
            </p:nvSpPr>
            <p:spPr bwMode="auto">
              <a:xfrm>
                <a:off x="455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8" name="Line 248"/>
              <p:cNvSpPr>
                <a:spLocks noChangeShapeType="1"/>
              </p:cNvSpPr>
              <p:nvPr/>
            </p:nvSpPr>
            <p:spPr bwMode="auto">
              <a:xfrm>
                <a:off x="460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9" name="Line 249"/>
              <p:cNvSpPr>
                <a:spLocks noChangeShapeType="1"/>
              </p:cNvSpPr>
              <p:nvPr/>
            </p:nvSpPr>
            <p:spPr bwMode="auto">
              <a:xfrm>
                <a:off x="466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0" name="Line 250"/>
              <p:cNvSpPr>
                <a:spLocks noChangeShapeType="1"/>
              </p:cNvSpPr>
              <p:nvPr/>
            </p:nvSpPr>
            <p:spPr bwMode="auto">
              <a:xfrm>
                <a:off x="471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1" name="Line 251"/>
              <p:cNvSpPr>
                <a:spLocks noChangeShapeType="1"/>
              </p:cNvSpPr>
              <p:nvPr/>
            </p:nvSpPr>
            <p:spPr bwMode="auto">
              <a:xfrm>
                <a:off x="476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2" name="Line 252"/>
              <p:cNvSpPr>
                <a:spLocks noChangeShapeType="1"/>
              </p:cNvSpPr>
              <p:nvPr/>
            </p:nvSpPr>
            <p:spPr bwMode="auto">
              <a:xfrm>
                <a:off x="482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3" name="Line 253"/>
              <p:cNvSpPr>
                <a:spLocks noChangeShapeType="1"/>
              </p:cNvSpPr>
              <p:nvPr/>
            </p:nvSpPr>
            <p:spPr bwMode="auto">
              <a:xfrm>
                <a:off x="487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4" name="Line 254"/>
              <p:cNvSpPr>
                <a:spLocks noChangeShapeType="1"/>
              </p:cNvSpPr>
              <p:nvPr/>
            </p:nvSpPr>
            <p:spPr bwMode="auto">
              <a:xfrm>
                <a:off x="492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5" name="Line 255"/>
              <p:cNvSpPr>
                <a:spLocks noChangeShapeType="1"/>
              </p:cNvSpPr>
              <p:nvPr/>
            </p:nvSpPr>
            <p:spPr bwMode="auto">
              <a:xfrm>
                <a:off x="4981"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6" name="Line 256"/>
              <p:cNvSpPr>
                <a:spLocks noChangeShapeType="1"/>
              </p:cNvSpPr>
              <p:nvPr/>
            </p:nvSpPr>
            <p:spPr bwMode="auto">
              <a:xfrm>
                <a:off x="503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7" name="Line 257"/>
              <p:cNvSpPr>
                <a:spLocks noChangeShapeType="1"/>
              </p:cNvSpPr>
              <p:nvPr/>
            </p:nvSpPr>
            <p:spPr bwMode="auto">
              <a:xfrm>
                <a:off x="508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8" name="Line 258"/>
              <p:cNvSpPr>
                <a:spLocks noChangeShapeType="1"/>
              </p:cNvSpPr>
              <p:nvPr/>
            </p:nvSpPr>
            <p:spPr bwMode="auto">
              <a:xfrm>
                <a:off x="514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9" name="Line 259"/>
              <p:cNvSpPr>
                <a:spLocks noChangeShapeType="1"/>
              </p:cNvSpPr>
              <p:nvPr/>
            </p:nvSpPr>
            <p:spPr bwMode="auto">
              <a:xfrm>
                <a:off x="519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0" name="Line 260"/>
              <p:cNvSpPr>
                <a:spLocks noChangeShapeType="1"/>
              </p:cNvSpPr>
              <p:nvPr/>
            </p:nvSpPr>
            <p:spPr bwMode="auto">
              <a:xfrm>
                <a:off x="5248"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1" name="Line 261"/>
              <p:cNvSpPr>
                <a:spLocks noChangeShapeType="1"/>
              </p:cNvSpPr>
              <p:nvPr/>
            </p:nvSpPr>
            <p:spPr bwMode="auto">
              <a:xfrm>
                <a:off x="530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2" name="Line 262"/>
              <p:cNvSpPr>
                <a:spLocks noChangeShapeType="1"/>
              </p:cNvSpPr>
              <p:nvPr/>
            </p:nvSpPr>
            <p:spPr bwMode="auto">
              <a:xfrm>
                <a:off x="535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3" name="Line 263"/>
              <p:cNvSpPr>
                <a:spLocks noChangeShapeType="1"/>
              </p:cNvSpPr>
              <p:nvPr/>
            </p:nvSpPr>
            <p:spPr bwMode="auto">
              <a:xfrm>
                <a:off x="5408" y="792"/>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4" name="Line 264"/>
              <p:cNvSpPr>
                <a:spLocks noChangeShapeType="1"/>
              </p:cNvSpPr>
              <p:nvPr/>
            </p:nvSpPr>
            <p:spPr bwMode="auto">
              <a:xfrm>
                <a:off x="97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5" name="Line 265"/>
              <p:cNvSpPr>
                <a:spLocks noChangeShapeType="1"/>
              </p:cNvSpPr>
              <p:nvPr/>
            </p:nvSpPr>
            <p:spPr bwMode="auto">
              <a:xfrm>
                <a:off x="103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6" name="Line 266"/>
              <p:cNvSpPr>
                <a:spLocks noChangeShapeType="1"/>
              </p:cNvSpPr>
              <p:nvPr/>
            </p:nvSpPr>
            <p:spPr bwMode="auto">
              <a:xfrm>
                <a:off x="108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7" name="Line 267"/>
              <p:cNvSpPr>
                <a:spLocks noChangeShapeType="1"/>
              </p:cNvSpPr>
              <p:nvPr/>
            </p:nvSpPr>
            <p:spPr bwMode="auto">
              <a:xfrm>
                <a:off x="113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8" name="Line 268"/>
              <p:cNvSpPr>
                <a:spLocks noChangeShapeType="1"/>
              </p:cNvSpPr>
              <p:nvPr/>
            </p:nvSpPr>
            <p:spPr bwMode="auto">
              <a:xfrm>
                <a:off x="119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9" name="Line 269"/>
              <p:cNvSpPr>
                <a:spLocks noChangeShapeType="1"/>
              </p:cNvSpPr>
              <p:nvPr/>
            </p:nvSpPr>
            <p:spPr bwMode="auto">
              <a:xfrm>
                <a:off x="124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0" name="Line 270"/>
              <p:cNvSpPr>
                <a:spLocks noChangeShapeType="1"/>
              </p:cNvSpPr>
              <p:nvPr/>
            </p:nvSpPr>
            <p:spPr bwMode="auto">
              <a:xfrm>
                <a:off x="129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1" name="Line 271"/>
              <p:cNvSpPr>
                <a:spLocks noChangeShapeType="1"/>
              </p:cNvSpPr>
              <p:nvPr/>
            </p:nvSpPr>
            <p:spPr bwMode="auto">
              <a:xfrm>
                <a:off x="135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2" name="Line 272"/>
              <p:cNvSpPr>
                <a:spLocks noChangeShapeType="1"/>
              </p:cNvSpPr>
              <p:nvPr/>
            </p:nvSpPr>
            <p:spPr bwMode="auto">
              <a:xfrm>
                <a:off x="140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3" name="Line 273"/>
              <p:cNvSpPr>
                <a:spLocks noChangeShapeType="1"/>
              </p:cNvSpPr>
              <p:nvPr/>
            </p:nvSpPr>
            <p:spPr bwMode="auto">
              <a:xfrm>
                <a:off x="145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4" name="Line 274"/>
              <p:cNvSpPr>
                <a:spLocks noChangeShapeType="1"/>
              </p:cNvSpPr>
              <p:nvPr/>
            </p:nvSpPr>
            <p:spPr bwMode="auto">
              <a:xfrm>
                <a:off x="151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5" name="Line 275"/>
              <p:cNvSpPr>
                <a:spLocks noChangeShapeType="1"/>
              </p:cNvSpPr>
              <p:nvPr/>
            </p:nvSpPr>
            <p:spPr bwMode="auto">
              <a:xfrm>
                <a:off x="156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6" name="Line 276"/>
              <p:cNvSpPr>
                <a:spLocks noChangeShapeType="1"/>
              </p:cNvSpPr>
              <p:nvPr/>
            </p:nvSpPr>
            <p:spPr bwMode="auto">
              <a:xfrm>
                <a:off x="161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7" name="Line 277"/>
              <p:cNvSpPr>
                <a:spLocks noChangeShapeType="1"/>
              </p:cNvSpPr>
              <p:nvPr/>
            </p:nvSpPr>
            <p:spPr bwMode="auto">
              <a:xfrm>
                <a:off x="167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8" name="Line 278"/>
              <p:cNvSpPr>
                <a:spLocks noChangeShapeType="1"/>
              </p:cNvSpPr>
              <p:nvPr/>
            </p:nvSpPr>
            <p:spPr bwMode="auto">
              <a:xfrm>
                <a:off x="172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9" name="Line 279"/>
              <p:cNvSpPr>
                <a:spLocks noChangeShapeType="1"/>
              </p:cNvSpPr>
              <p:nvPr/>
            </p:nvSpPr>
            <p:spPr bwMode="auto">
              <a:xfrm>
                <a:off x="177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0" name="Line 280"/>
              <p:cNvSpPr>
                <a:spLocks noChangeShapeType="1"/>
              </p:cNvSpPr>
              <p:nvPr/>
            </p:nvSpPr>
            <p:spPr bwMode="auto">
              <a:xfrm>
                <a:off x="183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1" name="Line 281"/>
              <p:cNvSpPr>
                <a:spLocks noChangeShapeType="1"/>
              </p:cNvSpPr>
              <p:nvPr/>
            </p:nvSpPr>
            <p:spPr bwMode="auto">
              <a:xfrm>
                <a:off x="188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2" name="Line 282"/>
              <p:cNvSpPr>
                <a:spLocks noChangeShapeType="1"/>
              </p:cNvSpPr>
              <p:nvPr/>
            </p:nvSpPr>
            <p:spPr bwMode="auto">
              <a:xfrm>
                <a:off x="193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3" name="Line 283"/>
              <p:cNvSpPr>
                <a:spLocks noChangeShapeType="1"/>
              </p:cNvSpPr>
              <p:nvPr/>
            </p:nvSpPr>
            <p:spPr bwMode="auto">
              <a:xfrm>
                <a:off x="1991"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4" name="Line 284"/>
              <p:cNvSpPr>
                <a:spLocks noChangeShapeType="1"/>
              </p:cNvSpPr>
              <p:nvPr/>
            </p:nvSpPr>
            <p:spPr bwMode="auto">
              <a:xfrm>
                <a:off x="204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5" name="Line 285"/>
              <p:cNvSpPr>
                <a:spLocks noChangeShapeType="1"/>
              </p:cNvSpPr>
              <p:nvPr/>
            </p:nvSpPr>
            <p:spPr bwMode="auto">
              <a:xfrm>
                <a:off x="209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6" name="Line 286"/>
              <p:cNvSpPr>
                <a:spLocks noChangeShapeType="1"/>
              </p:cNvSpPr>
              <p:nvPr/>
            </p:nvSpPr>
            <p:spPr bwMode="auto">
              <a:xfrm>
                <a:off x="215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7" name="Line 287"/>
              <p:cNvSpPr>
                <a:spLocks noChangeShapeType="1"/>
              </p:cNvSpPr>
              <p:nvPr/>
            </p:nvSpPr>
            <p:spPr bwMode="auto">
              <a:xfrm>
                <a:off x="220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8" name="Line 288"/>
              <p:cNvSpPr>
                <a:spLocks noChangeShapeType="1"/>
              </p:cNvSpPr>
              <p:nvPr/>
            </p:nvSpPr>
            <p:spPr bwMode="auto">
              <a:xfrm>
                <a:off x="2258"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9" name="Line 289"/>
              <p:cNvSpPr>
                <a:spLocks noChangeShapeType="1"/>
              </p:cNvSpPr>
              <p:nvPr/>
            </p:nvSpPr>
            <p:spPr bwMode="auto">
              <a:xfrm>
                <a:off x="231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0" name="Line 290"/>
              <p:cNvSpPr>
                <a:spLocks noChangeShapeType="1"/>
              </p:cNvSpPr>
              <p:nvPr/>
            </p:nvSpPr>
            <p:spPr bwMode="auto">
              <a:xfrm>
                <a:off x="236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1" name="Line 291"/>
              <p:cNvSpPr>
                <a:spLocks noChangeShapeType="1"/>
              </p:cNvSpPr>
              <p:nvPr/>
            </p:nvSpPr>
            <p:spPr bwMode="auto">
              <a:xfrm>
                <a:off x="241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2" name="Line 292"/>
              <p:cNvSpPr>
                <a:spLocks noChangeShapeType="1"/>
              </p:cNvSpPr>
              <p:nvPr/>
            </p:nvSpPr>
            <p:spPr bwMode="auto">
              <a:xfrm>
                <a:off x="247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3" name="Line 293"/>
              <p:cNvSpPr>
                <a:spLocks noChangeShapeType="1"/>
              </p:cNvSpPr>
              <p:nvPr/>
            </p:nvSpPr>
            <p:spPr bwMode="auto">
              <a:xfrm>
                <a:off x="2525"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4" name="Line 294"/>
              <p:cNvSpPr>
                <a:spLocks noChangeShapeType="1"/>
              </p:cNvSpPr>
              <p:nvPr/>
            </p:nvSpPr>
            <p:spPr bwMode="auto">
              <a:xfrm>
                <a:off x="257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5" name="Line 295"/>
              <p:cNvSpPr>
                <a:spLocks noChangeShapeType="1"/>
              </p:cNvSpPr>
              <p:nvPr/>
            </p:nvSpPr>
            <p:spPr bwMode="auto">
              <a:xfrm>
                <a:off x="263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6" name="Line 296"/>
              <p:cNvSpPr>
                <a:spLocks noChangeShapeType="1"/>
              </p:cNvSpPr>
              <p:nvPr/>
            </p:nvSpPr>
            <p:spPr bwMode="auto">
              <a:xfrm>
                <a:off x="2685"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7" name="Line 297"/>
              <p:cNvSpPr>
                <a:spLocks noChangeShapeType="1"/>
              </p:cNvSpPr>
              <p:nvPr/>
            </p:nvSpPr>
            <p:spPr bwMode="auto">
              <a:xfrm>
                <a:off x="273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8" name="Line 298"/>
              <p:cNvSpPr>
                <a:spLocks noChangeShapeType="1"/>
              </p:cNvSpPr>
              <p:nvPr/>
            </p:nvSpPr>
            <p:spPr bwMode="auto">
              <a:xfrm>
                <a:off x="2792"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9" name="Line 299"/>
              <p:cNvSpPr>
                <a:spLocks noChangeShapeType="1"/>
              </p:cNvSpPr>
              <p:nvPr/>
            </p:nvSpPr>
            <p:spPr bwMode="auto">
              <a:xfrm>
                <a:off x="284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0" name="Line 300"/>
              <p:cNvSpPr>
                <a:spLocks noChangeShapeType="1"/>
              </p:cNvSpPr>
              <p:nvPr/>
            </p:nvSpPr>
            <p:spPr bwMode="auto">
              <a:xfrm>
                <a:off x="289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1" name="Line 301"/>
              <p:cNvSpPr>
                <a:spLocks noChangeShapeType="1"/>
              </p:cNvSpPr>
              <p:nvPr/>
            </p:nvSpPr>
            <p:spPr bwMode="auto">
              <a:xfrm>
                <a:off x="2952"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2" name="Line 302"/>
              <p:cNvSpPr>
                <a:spLocks noChangeShapeType="1"/>
              </p:cNvSpPr>
              <p:nvPr/>
            </p:nvSpPr>
            <p:spPr bwMode="auto">
              <a:xfrm>
                <a:off x="300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3" name="Line 303"/>
              <p:cNvSpPr>
                <a:spLocks noChangeShapeType="1"/>
              </p:cNvSpPr>
              <p:nvPr/>
            </p:nvSpPr>
            <p:spPr bwMode="auto">
              <a:xfrm>
                <a:off x="3059"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4" name="Line 304"/>
              <p:cNvSpPr>
                <a:spLocks noChangeShapeType="1"/>
              </p:cNvSpPr>
              <p:nvPr/>
            </p:nvSpPr>
            <p:spPr bwMode="auto">
              <a:xfrm>
                <a:off x="311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5" name="Line 305"/>
              <p:cNvSpPr>
                <a:spLocks noChangeShapeType="1"/>
              </p:cNvSpPr>
              <p:nvPr/>
            </p:nvSpPr>
            <p:spPr bwMode="auto">
              <a:xfrm>
                <a:off x="316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6" name="Line 306"/>
              <p:cNvSpPr>
                <a:spLocks noChangeShapeType="1"/>
              </p:cNvSpPr>
              <p:nvPr/>
            </p:nvSpPr>
            <p:spPr bwMode="auto">
              <a:xfrm>
                <a:off x="3219"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7" name="Line 307"/>
              <p:cNvSpPr>
                <a:spLocks noChangeShapeType="1"/>
              </p:cNvSpPr>
              <p:nvPr/>
            </p:nvSpPr>
            <p:spPr bwMode="auto">
              <a:xfrm>
                <a:off x="327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8" name="Line 308"/>
              <p:cNvSpPr>
                <a:spLocks noChangeShapeType="1"/>
              </p:cNvSpPr>
              <p:nvPr/>
            </p:nvSpPr>
            <p:spPr bwMode="auto">
              <a:xfrm>
                <a:off x="332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9" name="Line 309"/>
              <p:cNvSpPr>
                <a:spLocks noChangeShapeType="1"/>
              </p:cNvSpPr>
              <p:nvPr/>
            </p:nvSpPr>
            <p:spPr bwMode="auto">
              <a:xfrm>
                <a:off x="337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0" name="Line 310"/>
              <p:cNvSpPr>
                <a:spLocks noChangeShapeType="1"/>
              </p:cNvSpPr>
              <p:nvPr/>
            </p:nvSpPr>
            <p:spPr bwMode="auto">
              <a:xfrm>
                <a:off x="343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1" name="Line 311"/>
              <p:cNvSpPr>
                <a:spLocks noChangeShapeType="1"/>
              </p:cNvSpPr>
              <p:nvPr/>
            </p:nvSpPr>
            <p:spPr bwMode="auto">
              <a:xfrm>
                <a:off x="3486"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2" name="Line 312"/>
              <p:cNvSpPr>
                <a:spLocks noChangeShapeType="1"/>
              </p:cNvSpPr>
              <p:nvPr/>
            </p:nvSpPr>
            <p:spPr bwMode="auto">
              <a:xfrm>
                <a:off x="353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3" name="Line 313"/>
              <p:cNvSpPr>
                <a:spLocks noChangeShapeType="1"/>
              </p:cNvSpPr>
              <p:nvPr/>
            </p:nvSpPr>
            <p:spPr bwMode="auto">
              <a:xfrm>
                <a:off x="359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4" name="Line 314"/>
              <p:cNvSpPr>
                <a:spLocks noChangeShapeType="1"/>
              </p:cNvSpPr>
              <p:nvPr/>
            </p:nvSpPr>
            <p:spPr bwMode="auto">
              <a:xfrm>
                <a:off x="364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5" name="Line 315"/>
              <p:cNvSpPr>
                <a:spLocks noChangeShapeType="1"/>
              </p:cNvSpPr>
              <p:nvPr/>
            </p:nvSpPr>
            <p:spPr bwMode="auto">
              <a:xfrm>
                <a:off x="369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6" name="Line 316"/>
              <p:cNvSpPr>
                <a:spLocks noChangeShapeType="1"/>
              </p:cNvSpPr>
              <p:nvPr/>
            </p:nvSpPr>
            <p:spPr bwMode="auto">
              <a:xfrm>
                <a:off x="3753"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7" name="Line 317"/>
              <p:cNvSpPr>
                <a:spLocks noChangeShapeType="1"/>
              </p:cNvSpPr>
              <p:nvPr/>
            </p:nvSpPr>
            <p:spPr bwMode="auto">
              <a:xfrm>
                <a:off x="380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8" name="Line 318"/>
              <p:cNvSpPr>
                <a:spLocks noChangeShapeType="1"/>
              </p:cNvSpPr>
              <p:nvPr/>
            </p:nvSpPr>
            <p:spPr bwMode="auto">
              <a:xfrm>
                <a:off x="385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9" name="Line 319"/>
              <p:cNvSpPr>
                <a:spLocks noChangeShapeType="1"/>
              </p:cNvSpPr>
              <p:nvPr/>
            </p:nvSpPr>
            <p:spPr bwMode="auto">
              <a:xfrm>
                <a:off x="391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0" name="Line 320"/>
              <p:cNvSpPr>
                <a:spLocks noChangeShapeType="1"/>
              </p:cNvSpPr>
              <p:nvPr/>
            </p:nvSpPr>
            <p:spPr bwMode="auto">
              <a:xfrm>
                <a:off x="396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1" name="Line 321"/>
              <p:cNvSpPr>
                <a:spLocks noChangeShapeType="1"/>
              </p:cNvSpPr>
              <p:nvPr/>
            </p:nvSpPr>
            <p:spPr bwMode="auto">
              <a:xfrm>
                <a:off x="402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2" name="Line 322"/>
              <p:cNvSpPr>
                <a:spLocks noChangeShapeType="1"/>
              </p:cNvSpPr>
              <p:nvPr/>
            </p:nvSpPr>
            <p:spPr bwMode="auto">
              <a:xfrm>
                <a:off x="407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3" name="Line 323"/>
              <p:cNvSpPr>
                <a:spLocks noChangeShapeType="1"/>
              </p:cNvSpPr>
              <p:nvPr/>
            </p:nvSpPr>
            <p:spPr bwMode="auto">
              <a:xfrm>
                <a:off x="412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4" name="Line 324"/>
              <p:cNvSpPr>
                <a:spLocks noChangeShapeType="1"/>
              </p:cNvSpPr>
              <p:nvPr/>
            </p:nvSpPr>
            <p:spPr bwMode="auto">
              <a:xfrm>
                <a:off x="418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5" name="Line 325"/>
              <p:cNvSpPr>
                <a:spLocks noChangeShapeType="1"/>
              </p:cNvSpPr>
              <p:nvPr/>
            </p:nvSpPr>
            <p:spPr bwMode="auto">
              <a:xfrm>
                <a:off x="423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6" name="Line 326"/>
              <p:cNvSpPr>
                <a:spLocks noChangeShapeType="1"/>
              </p:cNvSpPr>
              <p:nvPr/>
            </p:nvSpPr>
            <p:spPr bwMode="auto">
              <a:xfrm>
                <a:off x="428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7" name="Line 327"/>
              <p:cNvSpPr>
                <a:spLocks noChangeShapeType="1"/>
              </p:cNvSpPr>
              <p:nvPr/>
            </p:nvSpPr>
            <p:spPr bwMode="auto">
              <a:xfrm>
                <a:off x="434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8" name="Line 328"/>
              <p:cNvSpPr>
                <a:spLocks noChangeShapeType="1"/>
              </p:cNvSpPr>
              <p:nvPr/>
            </p:nvSpPr>
            <p:spPr bwMode="auto">
              <a:xfrm>
                <a:off x="439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9" name="Line 329"/>
              <p:cNvSpPr>
                <a:spLocks noChangeShapeType="1"/>
              </p:cNvSpPr>
              <p:nvPr/>
            </p:nvSpPr>
            <p:spPr bwMode="auto">
              <a:xfrm>
                <a:off x="444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0" name="Line 330"/>
              <p:cNvSpPr>
                <a:spLocks noChangeShapeType="1"/>
              </p:cNvSpPr>
              <p:nvPr/>
            </p:nvSpPr>
            <p:spPr bwMode="auto">
              <a:xfrm>
                <a:off x="450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1" name="Line 331"/>
              <p:cNvSpPr>
                <a:spLocks noChangeShapeType="1"/>
              </p:cNvSpPr>
              <p:nvPr/>
            </p:nvSpPr>
            <p:spPr bwMode="auto">
              <a:xfrm>
                <a:off x="455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2" name="Line 332"/>
              <p:cNvSpPr>
                <a:spLocks noChangeShapeType="1"/>
              </p:cNvSpPr>
              <p:nvPr/>
            </p:nvSpPr>
            <p:spPr bwMode="auto">
              <a:xfrm>
                <a:off x="460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3" name="Line 333"/>
              <p:cNvSpPr>
                <a:spLocks noChangeShapeType="1"/>
              </p:cNvSpPr>
              <p:nvPr/>
            </p:nvSpPr>
            <p:spPr bwMode="auto">
              <a:xfrm>
                <a:off x="466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4" name="Line 334"/>
              <p:cNvSpPr>
                <a:spLocks noChangeShapeType="1"/>
              </p:cNvSpPr>
              <p:nvPr/>
            </p:nvSpPr>
            <p:spPr bwMode="auto">
              <a:xfrm>
                <a:off x="471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5" name="Line 335"/>
              <p:cNvSpPr>
                <a:spLocks noChangeShapeType="1"/>
              </p:cNvSpPr>
              <p:nvPr/>
            </p:nvSpPr>
            <p:spPr bwMode="auto">
              <a:xfrm>
                <a:off x="476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6" name="Line 336"/>
              <p:cNvSpPr>
                <a:spLocks noChangeShapeType="1"/>
              </p:cNvSpPr>
              <p:nvPr/>
            </p:nvSpPr>
            <p:spPr bwMode="auto">
              <a:xfrm>
                <a:off x="482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7" name="Line 337"/>
              <p:cNvSpPr>
                <a:spLocks noChangeShapeType="1"/>
              </p:cNvSpPr>
              <p:nvPr/>
            </p:nvSpPr>
            <p:spPr bwMode="auto">
              <a:xfrm>
                <a:off x="487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8" name="Line 338"/>
              <p:cNvSpPr>
                <a:spLocks noChangeShapeType="1"/>
              </p:cNvSpPr>
              <p:nvPr/>
            </p:nvSpPr>
            <p:spPr bwMode="auto">
              <a:xfrm>
                <a:off x="492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9" name="Line 339"/>
              <p:cNvSpPr>
                <a:spLocks noChangeShapeType="1"/>
              </p:cNvSpPr>
              <p:nvPr/>
            </p:nvSpPr>
            <p:spPr bwMode="auto">
              <a:xfrm>
                <a:off x="4981"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0" name="Line 340"/>
              <p:cNvSpPr>
                <a:spLocks noChangeShapeType="1"/>
              </p:cNvSpPr>
              <p:nvPr/>
            </p:nvSpPr>
            <p:spPr bwMode="auto">
              <a:xfrm>
                <a:off x="503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1" name="Line 341"/>
              <p:cNvSpPr>
                <a:spLocks noChangeShapeType="1"/>
              </p:cNvSpPr>
              <p:nvPr/>
            </p:nvSpPr>
            <p:spPr bwMode="auto">
              <a:xfrm>
                <a:off x="508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2" name="Line 342"/>
              <p:cNvSpPr>
                <a:spLocks noChangeShapeType="1"/>
              </p:cNvSpPr>
              <p:nvPr/>
            </p:nvSpPr>
            <p:spPr bwMode="auto">
              <a:xfrm>
                <a:off x="514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3" name="Line 343"/>
              <p:cNvSpPr>
                <a:spLocks noChangeShapeType="1"/>
              </p:cNvSpPr>
              <p:nvPr/>
            </p:nvSpPr>
            <p:spPr bwMode="auto">
              <a:xfrm>
                <a:off x="519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4" name="Line 344"/>
              <p:cNvSpPr>
                <a:spLocks noChangeShapeType="1"/>
              </p:cNvSpPr>
              <p:nvPr/>
            </p:nvSpPr>
            <p:spPr bwMode="auto">
              <a:xfrm>
                <a:off x="5248"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5" name="Line 345"/>
              <p:cNvSpPr>
                <a:spLocks noChangeShapeType="1"/>
              </p:cNvSpPr>
              <p:nvPr/>
            </p:nvSpPr>
            <p:spPr bwMode="auto">
              <a:xfrm>
                <a:off x="530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6" name="Line 346"/>
              <p:cNvSpPr>
                <a:spLocks noChangeShapeType="1"/>
              </p:cNvSpPr>
              <p:nvPr/>
            </p:nvSpPr>
            <p:spPr bwMode="auto">
              <a:xfrm>
                <a:off x="535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7" name="Line 347"/>
              <p:cNvSpPr>
                <a:spLocks noChangeShapeType="1"/>
              </p:cNvSpPr>
              <p:nvPr/>
            </p:nvSpPr>
            <p:spPr bwMode="auto">
              <a:xfrm>
                <a:off x="5408" y="689"/>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8" name="Line 348"/>
              <p:cNvSpPr>
                <a:spLocks noChangeShapeType="1"/>
              </p:cNvSpPr>
              <p:nvPr/>
            </p:nvSpPr>
            <p:spPr bwMode="auto">
              <a:xfrm>
                <a:off x="97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9" name="Line 349"/>
              <p:cNvSpPr>
                <a:spLocks noChangeShapeType="1"/>
              </p:cNvSpPr>
              <p:nvPr/>
            </p:nvSpPr>
            <p:spPr bwMode="auto">
              <a:xfrm>
                <a:off x="103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0" name="Line 350"/>
              <p:cNvSpPr>
                <a:spLocks noChangeShapeType="1"/>
              </p:cNvSpPr>
              <p:nvPr/>
            </p:nvSpPr>
            <p:spPr bwMode="auto">
              <a:xfrm>
                <a:off x="108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1" name="Line 351"/>
              <p:cNvSpPr>
                <a:spLocks noChangeShapeType="1"/>
              </p:cNvSpPr>
              <p:nvPr/>
            </p:nvSpPr>
            <p:spPr bwMode="auto">
              <a:xfrm>
                <a:off x="113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2" name="Line 352"/>
              <p:cNvSpPr>
                <a:spLocks noChangeShapeType="1"/>
              </p:cNvSpPr>
              <p:nvPr/>
            </p:nvSpPr>
            <p:spPr bwMode="auto">
              <a:xfrm>
                <a:off x="119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3" name="Line 353"/>
              <p:cNvSpPr>
                <a:spLocks noChangeShapeType="1"/>
              </p:cNvSpPr>
              <p:nvPr/>
            </p:nvSpPr>
            <p:spPr bwMode="auto">
              <a:xfrm>
                <a:off x="124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4" name="Line 354"/>
              <p:cNvSpPr>
                <a:spLocks noChangeShapeType="1"/>
              </p:cNvSpPr>
              <p:nvPr/>
            </p:nvSpPr>
            <p:spPr bwMode="auto">
              <a:xfrm>
                <a:off x="129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5" name="Line 355"/>
              <p:cNvSpPr>
                <a:spLocks noChangeShapeType="1"/>
              </p:cNvSpPr>
              <p:nvPr/>
            </p:nvSpPr>
            <p:spPr bwMode="auto">
              <a:xfrm>
                <a:off x="135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6" name="Line 356"/>
              <p:cNvSpPr>
                <a:spLocks noChangeShapeType="1"/>
              </p:cNvSpPr>
              <p:nvPr/>
            </p:nvSpPr>
            <p:spPr bwMode="auto">
              <a:xfrm>
                <a:off x="140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7" name="Line 357"/>
              <p:cNvSpPr>
                <a:spLocks noChangeShapeType="1"/>
              </p:cNvSpPr>
              <p:nvPr/>
            </p:nvSpPr>
            <p:spPr bwMode="auto">
              <a:xfrm>
                <a:off x="145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8" name="Line 358"/>
              <p:cNvSpPr>
                <a:spLocks noChangeShapeType="1"/>
              </p:cNvSpPr>
              <p:nvPr/>
            </p:nvSpPr>
            <p:spPr bwMode="auto">
              <a:xfrm>
                <a:off x="151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9" name="Line 359"/>
              <p:cNvSpPr>
                <a:spLocks noChangeShapeType="1"/>
              </p:cNvSpPr>
              <p:nvPr/>
            </p:nvSpPr>
            <p:spPr bwMode="auto">
              <a:xfrm>
                <a:off x="156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0" name="Line 360"/>
              <p:cNvSpPr>
                <a:spLocks noChangeShapeType="1"/>
              </p:cNvSpPr>
              <p:nvPr/>
            </p:nvSpPr>
            <p:spPr bwMode="auto">
              <a:xfrm>
                <a:off x="161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1" name="Line 361"/>
              <p:cNvSpPr>
                <a:spLocks noChangeShapeType="1"/>
              </p:cNvSpPr>
              <p:nvPr/>
            </p:nvSpPr>
            <p:spPr bwMode="auto">
              <a:xfrm>
                <a:off x="167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2" name="Line 362"/>
              <p:cNvSpPr>
                <a:spLocks noChangeShapeType="1"/>
              </p:cNvSpPr>
              <p:nvPr/>
            </p:nvSpPr>
            <p:spPr bwMode="auto">
              <a:xfrm>
                <a:off x="172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3" name="Line 363"/>
              <p:cNvSpPr>
                <a:spLocks noChangeShapeType="1"/>
              </p:cNvSpPr>
              <p:nvPr/>
            </p:nvSpPr>
            <p:spPr bwMode="auto">
              <a:xfrm>
                <a:off x="177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4" name="Line 364"/>
              <p:cNvSpPr>
                <a:spLocks noChangeShapeType="1"/>
              </p:cNvSpPr>
              <p:nvPr/>
            </p:nvSpPr>
            <p:spPr bwMode="auto">
              <a:xfrm>
                <a:off x="183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5" name="Line 365"/>
              <p:cNvSpPr>
                <a:spLocks noChangeShapeType="1"/>
              </p:cNvSpPr>
              <p:nvPr/>
            </p:nvSpPr>
            <p:spPr bwMode="auto">
              <a:xfrm>
                <a:off x="188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6" name="Line 366"/>
              <p:cNvSpPr>
                <a:spLocks noChangeShapeType="1"/>
              </p:cNvSpPr>
              <p:nvPr/>
            </p:nvSpPr>
            <p:spPr bwMode="auto">
              <a:xfrm>
                <a:off x="193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7" name="Line 367"/>
              <p:cNvSpPr>
                <a:spLocks noChangeShapeType="1"/>
              </p:cNvSpPr>
              <p:nvPr/>
            </p:nvSpPr>
            <p:spPr bwMode="auto">
              <a:xfrm>
                <a:off x="1991"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8" name="Line 368"/>
              <p:cNvSpPr>
                <a:spLocks noChangeShapeType="1"/>
              </p:cNvSpPr>
              <p:nvPr/>
            </p:nvSpPr>
            <p:spPr bwMode="auto">
              <a:xfrm>
                <a:off x="204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9" name="Line 369"/>
              <p:cNvSpPr>
                <a:spLocks noChangeShapeType="1"/>
              </p:cNvSpPr>
              <p:nvPr/>
            </p:nvSpPr>
            <p:spPr bwMode="auto">
              <a:xfrm>
                <a:off x="209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0" name="Line 370"/>
              <p:cNvSpPr>
                <a:spLocks noChangeShapeType="1"/>
              </p:cNvSpPr>
              <p:nvPr/>
            </p:nvSpPr>
            <p:spPr bwMode="auto">
              <a:xfrm>
                <a:off x="215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1" name="Line 371"/>
              <p:cNvSpPr>
                <a:spLocks noChangeShapeType="1"/>
              </p:cNvSpPr>
              <p:nvPr/>
            </p:nvSpPr>
            <p:spPr bwMode="auto">
              <a:xfrm>
                <a:off x="220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2" name="Line 372"/>
              <p:cNvSpPr>
                <a:spLocks noChangeShapeType="1"/>
              </p:cNvSpPr>
              <p:nvPr/>
            </p:nvSpPr>
            <p:spPr bwMode="auto">
              <a:xfrm>
                <a:off x="2258"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3" name="Line 373"/>
              <p:cNvSpPr>
                <a:spLocks noChangeShapeType="1"/>
              </p:cNvSpPr>
              <p:nvPr/>
            </p:nvSpPr>
            <p:spPr bwMode="auto">
              <a:xfrm>
                <a:off x="231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4" name="Line 374"/>
              <p:cNvSpPr>
                <a:spLocks noChangeShapeType="1"/>
              </p:cNvSpPr>
              <p:nvPr/>
            </p:nvSpPr>
            <p:spPr bwMode="auto">
              <a:xfrm>
                <a:off x="236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5" name="Line 375"/>
              <p:cNvSpPr>
                <a:spLocks noChangeShapeType="1"/>
              </p:cNvSpPr>
              <p:nvPr/>
            </p:nvSpPr>
            <p:spPr bwMode="auto">
              <a:xfrm>
                <a:off x="241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6" name="Line 376"/>
              <p:cNvSpPr>
                <a:spLocks noChangeShapeType="1"/>
              </p:cNvSpPr>
              <p:nvPr/>
            </p:nvSpPr>
            <p:spPr bwMode="auto">
              <a:xfrm>
                <a:off x="247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7" name="Line 377"/>
              <p:cNvSpPr>
                <a:spLocks noChangeShapeType="1"/>
              </p:cNvSpPr>
              <p:nvPr/>
            </p:nvSpPr>
            <p:spPr bwMode="auto">
              <a:xfrm>
                <a:off x="2525"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8" name="Line 378"/>
              <p:cNvSpPr>
                <a:spLocks noChangeShapeType="1"/>
              </p:cNvSpPr>
              <p:nvPr/>
            </p:nvSpPr>
            <p:spPr bwMode="auto">
              <a:xfrm>
                <a:off x="257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9" name="Line 379"/>
              <p:cNvSpPr>
                <a:spLocks noChangeShapeType="1"/>
              </p:cNvSpPr>
              <p:nvPr/>
            </p:nvSpPr>
            <p:spPr bwMode="auto">
              <a:xfrm>
                <a:off x="263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0" name="Line 380"/>
              <p:cNvSpPr>
                <a:spLocks noChangeShapeType="1"/>
              </p:cNvSpPr>
              <p:nvPr/>
            </p:nvSpPr>
            <p:spPr bwMode="auto">
              <a:xfrm>
                <a:off x="2685"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1" name="Line 381"/>
              <p:cNvSpPr>
                <a:spLocks noChangeShapeType="1"/>
              </p:cNvSpPr>
              <p:nvPr/>
            </p:nvSpPr>
            <p:spPr bwMode="auto">
              <a:xfrm>
                <a:off x="273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2" name="Line 382"/>
              <p:cNvSpPr>
                <a:spLocks noChangeShapeType="1"/>
              </p:cNvSpPr>
              <p:nvPr/>
            </p:nvSpPr>
            <p:spPr bwMode="auto">
              <a:xfrm>
                <a:off x="2792"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3" name="Line 383"/>
              <p:cNvSpPr>
                <a:spLocks noChangeShapeType="1"/>
              </p:cNvSpPr>
              <p:nvPr/>
            </p:nvSpPr>
            <p:spPr bwMode="auto">
              <a:xfrm>
                <a:off x="284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4" name="Line 384"/>
              <p:cNvSpPr>
                <a:spLocks noChangeShapeType="1"/>
              </p:cNvSpPr>
              <p:nvPr/>
            </p:nvSpPr>
            <p:spPr bwMode="auto">
              <a:xfrm>
                <a:off x="289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5" name="Line 385"/>
              <p:cNvSpPr>
                <a:spLocks noChangeShapeType="1"/>
              </p:cNvSpPr>
              <p:nvPr/>
            </p:nvSpPr>
            <p:spPr bwMode="auto">
              <a:xfrm>
                <a:off x="2952"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6" name="Line 386"/>
              <p:cNvSpPr>
                <a:spLocks noChangeShapeType="1"/>
              </p:cNvSpPr>
              <p:nvPr/>
            </p:nvSpPr>
            <p:spPr bwMode="auto">
              <a:xfrm>
                <a:off x="300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7" name="Line 387"/>
              <p:cNvSpPr>
                <a:spLocks noChangeShapeType="1"/>
              </p:cNvSpPr>
              <p:nvPr/>
            </p:nvSpPr>
            <p:spPr bwMode="auto">
              <a:xfrm>
                <a:off x="3059"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8" name="Line 388"/>
              <p:cNvSpPr>
                <a:spLocks noChangeShapeType="1"/>
              </p:cNvSpPr>
              <p:nvPr/>
            </p:nvSpPr>
            <p:spPr bwMode="auto">
              <a:xfrm>
                <a:off x="311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9" name="Line 389"/>
              <p:cNvSpPr>
                <a:spLocks noChangeShapeType="1"/>
              </p:cNvSpPr>
              <p:nvPr/>
            </p:nvSpPr>
            <p:spPr bwMode="auto">
              <a:xfrm>
                <a:off x="316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0" name="Line 390"/>
              <p:cNvSpPr>
                <a:spLocks noChangeShapeType="1"/>
              </p:cNvSpPr>
              <p:nvPr/>
            </p:nvSpPr>
            <p:spPr bwMode="auto">
              <a:xfrm>
                <a:off x="3219"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1" name="Line 391"/>
              <p:cNvSpPr>
                <a:spLocks noChangeShapeType="1"/>
              </p:cNvSpPr>
              <p:nvPr/>
            </p:nvSpPr>
            <p:spPr bwMode="auto">
              <a:xfrm>
                <a:off x="327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2" name="Line 392"/>
              <p:cNvSpPr>
                <a:spLocks noChangeShapeType="1"/>
              </p:cNvSpPr>
              <p:nvPr/>
            </p:nvSpPr>
            <p:spPr bwMode="auto">
              <a:xfrm>
                <a:off x="332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3" name="Line 393"/>
              <p:cNvSpPr>
                <a:spLocks noChangeShapeType="1"/>
              </p:cNvSpPr>
              <p:nvPr/>
            </p:nvSpPr>
            <p:spPr bwMode="auto">
              <a:xfrm>
                <a:off x="337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4" name="Line 394"/>
              <p:cNvSpPr>
                <a:spLocks noChangeShapeType="1"/>
              </p:cNvSpPr>
              <p:nvPr/>
            </p:nvSpPr>
            <p:spPr bwMode="auto">
              <a:xfrm>
                <a:off x="343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5" name="Line 395"/>
              <p:cNvSpPr>
                <a:spLocks noChangeShapeType="1"/>
              </p:cNvSpPr>
              <p:nvPr/>
            </p:nvSpPr>
            <p:spPr bwMode="auto">
              <a:xfrm>
                <a:off x="3486"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6" name="Line 396"/>
              <p:cNvSpPr>
                <a:spLocks noChangeShapeType="1"/>
              </p:cNvSpPr>
              <p:nvPr/>
            </p:nvSpPr>
            <p:spPr bwMode="auto">
              <a:xfrm>
                <a:off x="353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7" name="Line 397"/>
              <p:cNvSpPr>
                <a:spLocks noChangeShapeType="1"/>
              </p:cNvSpPr>
              <p:nvPr/>
            </p:nvSpPr>
            <p:spPr bwMode="auto">
              <a:xfrm>
                <a:off x="359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8" name="Line 398"/>
              <p:cNvSpPr>
                <a:spLocks noChangeShapeType="1"/>
              </p:cNvSpPr>
              <p:nvPr/>
            </p:nvSpPr>
            <p:spPr bwMode="auto">
              <a:xfrm>
                <a:off x="364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9" name="Line 399"/>
              <p:cNvSpPr>
                <a:spLocks noChangeShapeType="1"/>
              </p:cNvSpPr>
              <p:nvPr/>
            </p:nvSpPr>
            <p:spPr bwMode="auto">
              <a:xfrm>
                <a:off x="369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0" name="Line 400"/>
              <p:cNvSpPr>
                <a:spLocks noChangeShapeType="1"/>
              </p:cNvSpPr>
              <p:nvPr/>
            </p:nvSpPr>
            <p:spPr bwMode="auto">
              <a:xfrm>
                <a:off x="3753"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1" name="Line 401"/>
              <p:cNvSpPr>
                <a:spLocks noChangeShapeType="1"/>
              </p:cNvSpPr>
              <p:nvPr/>
            </p:nvSpPr>
            <p:spPr bwMode="auto">
              <a:xfrm>
                <a:off x="380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2" name="Line 402"/>
              <p:cNvSpPr>
                <a:spLocks noChangeShapeType="1"/>
              </p:cNvSpPr>
              <p:nvPr/>
            </p:nvSpPr>
            <p:spPr bwMode="auto">
              <a:xfrm>
                <a:off x="385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3" name="Line 403"/>
              <p:cNvSpPr>
                <a:spLocks noChangeShapeType="1"/>
              </p:cNvSpPr>
              <p:nvPr/>
            </p:nvSpPr>
            <p:spPr bwMode="auto">
              <a:xfrm>
                <a:off x="391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4" name="Line 404"/>
              <p:cNvSpPr>
                <a:spLocks noChangeShapeType="1"/>
              </p:cNvSpPr>
              <p:nvPr/>
            </p:nvSpPr>
            <p:spPr bwMode="auto">
              <a:xfrm>
                <a:off x="396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5" name="Line 405"/>
              <p:cNvSpPr>
                <a:spLocks noChangeShapeType="1"/>
              </p:cNvSpPr>
              <p:nvPr/>
            </p:nvSpPr>
            <p:spPr bwMode="auto">
              <a:xfrm>
                <a:off x="402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6" name="Line 406"/>
              <p:cNvSpPr>
                <a:spLocks noChangeShapeType="1"/>
              </p:cNvSpPr>
              <p:nvPr/>
            </p:nvSpPr>
            <p:spPr bwMode="auto">
              <a:xfrm>
                <a:off x="407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7" name="Line 407"/>
              <p:cNvSpPr>
                <a:spLocks noChangeShapeType="1"/>
              </p:cNvSpPr>
              <p:nvPr/>
            </p:nvSpPr>
            <p:spPr bwMode="auto">
              <a:xfrm>
                <a:off x="412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5928" name="Group 408"/>
            <p:cNvGrpSpPr>
              <a:grpSpLocks/>
            </p:cNvGrpSpPr>
            <p:nvPr/>
          </p:nvGrpSpPr>
          <p:grpSpPr bwMode="auto">
            <a:xfrm>
              <a:off x="471" y="1666"/>
              <a:ext cx="5138" cy="643"/>
              <a:chOff x="621" y="435"/>
              <a:chExt cx="4807" cy="601"/>
            </a:xfrm>
          </p:grpSpPr>
          <p:sp>
            <p:nvSpPr>
              <p:cNvPr id="5995929" name="Line 409"/>
              <p:cNvSpPr>
                <a:spLocks noChangeShapeType="1"/>
              </p:cNvSpPr>
              <p:nvPr/>
            </p:nvSpPr>
            <p:spPr bwMode="auto">
              <a:xfrm>
                <a:off x="418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0" name="Line 410"/>
              <p:cNvSpPr>
                <a:spLocks noChangeShapeType="1"/>
              </p:cNvSpPr>
              <p:nvPr/>
            </p:nvSpPr>
            <p:spPr bwMode="auto">
              <a:xfrm>
                <a:off x="423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1" name="Line 411"/>
              <p:cNvSpPr>
                <a:spLocks noChangeShapeType="1"/>
              </p:cNvSpPr>
              <p:nvPr/>
            </p:nvSpPr>
            <p:spPr bwMode="auto">
              <a:xfrm>
                <a:off x="428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2" name="Line 412"/>
              <p:cNvSpPr>
                <a:spLocks noChangeShapeType="1"/>
              </p:cNvSpPr>
              <p:nvPr/>
            </p:nvSpPr>
            <p:spPr bwMode="auto">
              <a:xfrm>
                <a:off x="434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3" name="Line 413"/>
              <p:cNvSpPr>
                <a:spLocks noChangeShapeType="1"/>
              </p:cNvSpPr>
              <p:nvPr/>
            </p:nvSpPr>
            <p:spPr bwMode="auto">
              <a:xfrm>
                <a:off x="439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4" name="Line 414"/>
              <p:cNvSpPr>
                <a:spLocks noChangeShapeType="1"/>
              </p:cNvSpPr>
              <p:nvPr/>
            </p:nvSpPr>
            <p:spPr bwMode="auto">
              <a:xfrm>
                <a:off x="444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5" name="Line 415"/>
              <p:cNvSpPr>
                <a:spLocks noChangeShapeType="1"/>
              </p:cNvSpPr>
              <p:nvPr/>
            </p:nvSpPr>
            <p:spPr bwMode="auto">
              <a:xfrm>
                <a:off x="450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6" name="Line 416"/>
              <p:cNvSpPr>
                <a:spLocks noChangeShapeType="1"/>
              </p:cNvSpPr>
              <p:nvPr/>
            </p:nvSpPr>
            <p:spPr bwMode="auto">
              <a:xfrm>
                <a:off x="455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7" name="Line 417"/>
              <p:cNvSpPr>
                <a:spLocks noChangeShapeType="1"/>
              </p:cNvSpPr>
              <p:nvPr/>
            </p:nvSpPr>
            <p:spPr bwMode="auto">
              <a:xfrm>
                <a:off x="460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8" name="Line 418"/>
              <p:cNvSpPr>
                <a:spLocks noChangeShapeType="1"/>
              </p:cNvSpPr>
              <p:nvPr/>
            </p:nvSpPr>
            <p:spPr bwMode="auto">
              <a:xfrm>
                <a:off x="466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9" name="Line 419"/>
              <p:cNvSpPr>
                <a:spLocks noChangeShapeType="1"/>
              </p:cNvSpPr>
              <p:nvPr/>
            </p:nvSpPr>
            <p:spPr bwMode="auto">
              <a:xfrm>
                <a:off x="471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0" name="Line 420"/>
              <p:cNvSpPr>
                <a:spLocks noChangeShapeType="1"/>
              </p:cNvSpPr>
              <p:nvPr/>
            </p:nvSpPr>
            <p:spPr bwMode="auto">
              <a:xfrm>
                <a:off x="476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1" name="Line 421"/>
              <p:cNvSpPr>
                <a:spLocks noChangeShapeType="1"/>
              </p:cNvSpPr>
              <p:nvPr/>
            </p:nvSpPr>
            <p:spPr bwMode="auto">
              <a:xfrm>
                <a:off x="482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2" name="Line 422"/>
              <p:cNvSpPr>
                <a:spLocks noChangeShapeType="1"/>
              </p:cNvSpPr>
              <p:nvPr/>
            </p:nvSpPr>
            <p:spPr bwMode="auto">
              <a:xfrm>
                <a:off x="487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3" name="Line 423"/>
              <p:cNvSpPr>
                <a:spLocks noChangeShapeType="1"/>
              </p:cNvSpPr>
              <p:nvPr/>
            </p:nvSpPr>
            <p:spPr bwMode="auto">
              <a:xfrm>
                <a:off x="492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4" name="Line 424"/>
              <p:cNvSpPr>
                <a:spLocks noChangeShapeType="1"/>
              </p:cNvSpPr>
              <p:nvPr/>
            </p:nvSpPr>
            <p:spPr bwMode="auto">
              <a:xfrm>
                <a:off x="4981"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5" name="Line 425"/>
              <p:cNvSpPr>
                <a:spLocks noChangeShapeType="1"/>
              </p:cNvSpPr>
              <p:nvPr/>
            </p:nvSpPr>
            <p:spPr bwMode="auto">
              <a:xfrm>
                <a:off x="503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6" name="Line 426"/>
              <p:cNvSpPr>
                <a:spLocks noChangeShapeType="1"/>
              </p:cNvSpPr>
              <p:nvPr/>
            </p:nvSpPr>
            <p:spPr bwMode="auto">
              <a:xfrm>
                <a:off x="508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7" name="Line 427"/>
              <p:cNvSpPr>
                <a:spLocks noChangeShapeType="1"/>
              </p:cNvSpPr>
              <p:nvPr/>
            </p:nvSpPr>
            <p:spPr bwMode="auto">
              <a:xfrm>
                <a:off x="514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8" name="Line 428"/>
              <p:cNvSpPr>
                <a:spLocks noChangeShapeType="1"/>
              </p:cNvSpPr>
              <p:nvPr/>
            </p:nvSpPr>
            <p:spPr bwMode="auto">
              <a:xfrm>
                <a:off x="519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9" name="Line 429"/>
              <p:cNvSpPr>
                <a:spLocks noChangeShapeType="1"/>
              </p:cNvSpPr>
              <p:nvPr/>
            </p:nvSpPr>
            <p:spPr bwMode="auto">
              <a:xfrm>
                <a:off x="5248"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0" name="Line 430"/>
              <p:cNvSpPr>
                <a:spLocks noChangeShapeType="1"/>
              </p:cNvSpPr>
              <p:nvPr/>
            </p:nvSpPr>
            <p:spPr bwMode="auto">
              <a:xfrm>
                <a:off x="530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1" name="Line 431"/>
              <p:cNvSpPr>
                <a:spLocks noChangeShapeType="1"/>
              </p:cNvSpPr>
              <p:nvPr/>
            </p:nvSpPr>
            <p:spPr bwMode="auto">
              <a:xfrm>
                <a:off x="535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2" name="Line 432"/>
              <p:cNvSpPr>
                <a:spLocks noChangeShapeType="1"/>
              </p:cNvSpPr>
              <p:nvPr/>
            </p:nvSpPr>
            <p:spPr bwMode="auto">
              <a:xfrm>
                <a:off x="5408" y="585"/>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3" name="Line 433"/>
              <p:cNvSpPr>
                <a:spLocks noChangeShapeType="1"/>
              </p:cNvSpPr>
              <p:nvPr/>
            </p:nvSpPr>
            <p:spPr bwMode="auto">
              <a:xfrm>
                <a:off x="97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4" name="Line 434"/>
              <p:cNvSpPr>
                <a:spLocks noChangeShapeType="1"/>
              </p:cNvSpPr>
              <p:nvPr/>
            </p:nvSpPr>
            <p:spPr bwMode="auto">
              <a:xfrm>
                <a:off x="103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5" name="Line 435"/>
              <p:cNvSpPr>
                <a:spLocks noChangeShapeType="1"/>
              </p:cNvSpPr>
              <p:nvPr/>
            </p:nvSpPr>
            <p:spPr bwMode="auto">
              <a:xfrm>
                <a:off x="108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6" name="Line 436"/>
              <p:cNvSpPr>
                <a:spLocks noChangeShapeType="1"/>
              </p:cNvSpPr>
              <p:nvPr/>
            </p:nvSpPr>
            <p:spPr bwMode="auto">
              <a:xfrm>
                <a:off x="113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7" name="Line 437"/>
              <p:cNvSpPr>
                <a:spLocks noChangeShapeType="1"/>
              </p:cNvSpPr>
              <p:nvPr/>
            </p:nvSpPr>
            <p:spPr bwMode="auto">
              <a:xfrm>
                <a:off x="119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8" name="Line 438"/>
              <p:cNvSpPr>
                <a:spLocks noChangeShapeType="1"/>
              </p:cNvSpPr>
              <p:nvPr/>
            </p:nvSpPr>
            <p:spPr bwMode="auto">
              <a:xfrm>
                <a:off x="124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9" name="Line 439"/>
              <p:cNvSpPr>
                <a:spLocks noChangeShapeType="1"/>
              </p:cNvSpPr>
              <p:nvPr/>
            </p:nvSpPr>
            <p:spPr bwMode="auto">
              <a:xfrm>
                <a:off x="129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0" name="Line 440"/>
              <p:cNvSpPr>
                <a:spLocks noChangeShapeType="1"/>
              </p:cNvSpPr>
              <p:nvPr/>
            </p:nvSpPr>
            <p:spPr bwMode="auto">
              <a:xfrm>
                <a:off x="135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1" name="Line 441"/>
              <p:cNvSpPr>
                <a:spLocks noChangeShapeType="1"/>
              </p:cNvSpPr>
              <p:nvPr/>
            </p:nvSpPr>
            <p:spPr bwMode="auto">
              <a:xfrm>
                <a:off x="140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2" name="Line 442"/>
              <p:cNvSpPr>
                <a:spLocks noChangeShapeType="1"/>
              </p:cNvSpPr>
              <p:nvPr/>
            </p:nvSpPr>
            <p:spPr bwMode="auto">
              <a:xfrm>
                <a:off x="145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3" name="Line 443"/>
              <p:cNvSpPr>
                <a:spLocks noChangeShapeType="1"/>
              </p:cNvSpPr>
              <p:nvPr/>
            </p:nvSpPr>
            <p:spPr bwMode="auto">
              <a:xfrm>
                <a:off x="151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4" name="Line 444"/>
              <p:cNvSpPr>
                <a:spLocks noChangeShapeType="1"/>
              </p:cNvSpPr>
              <p:nvPr/>
            </p:nvSpPr>
            <p:spPr bwMode="auto">
              <a:xfrm>
                <a:off x="156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5" name="Line 445"/>
              <p:cNvSpPr>
                <a:spLocks noChangeShapeType="1"/>
              </p:cNvSpPr>
              <p:nvPr/>
            </p:nvSpPr>
            <p:spPr bwMode="auto">
              <a:xfrm>
                <a:off x="161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6" name="Line 446"/>
              <p:cNvSpPr>
                <a:spLocks noChangeShapeType="1"/>
              </p:cNvSpPr>
              <p:nvPr/>
            </p:nvSpPr>
            <p:spPr bwMode="auto">
              <a:xfrm>
                <a:off x="167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7" name="Line 447"/>
              <p:cNvSpPr>
                <a:spLocks noChangeShapeType="1"/>
              </p:cNvSpPr>
              <p:nvPr/>
            </p:nvSpPr>
            <p:spPr bwMode="auto">
              <a:xfrm>
                <a:off x="172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8" name="Line 448"/>
              <p:cNvSpPr>
                <a:spLocks noChangeShapeType="1"/>
              </p:cNvSpPr>
              <p:nvPr/>
            </p:nvSpPr>
            <p:spPr bwMode="auto">
              <a:xfrm>
                <a:off x="177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9" name="Line 449"/>
              <p:cNvSpPr>
                <a:spLocks noChangeShapeType="1"/>
              </p:cNvSpPr>
              <p:nvPr/>
            </p:nvSpPr>
            <p:spPr bwMode="auto">
              <a:xfrm>
                <a:off x="183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0" name="Line 450"/>
              <p:cNvSpPr>
                <a:spLocks noChangeShapeType="1"/>
              </p:cNvSpPr>
              <p:nvPr/>
            </p:nvSpPr>
            <p:spPr bwMode="auto">
              <a:xfrm>
                <a:off x="188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1" name="Line 451"/>
              <p:cNvSpPr>
                <a:spLocks noChangeShapeType="1"/>
              </p:cNvSpPr>
              <p:nvPr/>
            </p:nvSpPr>
            <p:spPr bwMode="auto">
              <a:xfrm>
                <a:off x="193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2" name="Line 452"/>
              <p:cNvSpPr>
                <a:spLocks noChangeShapeType="1"/>
              </p:cNvSpPr>
              <p:nvPr/>
            </p:nvSpPr>
            <p:spPr bwMode="auto">
              <a:xfrm>
                <a:off x="1991"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3" name="Line 453"/>
              <p:cNvSpPr>
                <a:spLocks noChangeShapeType="1"/>
              </p:cNvSpPr>
              <p:nvPr/>
            </p:nvSpPr>
            <p:spPr bwMode="auto">
              <a:xfrm>
                <a:off x="204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4" name="Line 454"/>
              <p:cNvSpPr>
                <a:spLocks noChangeShapeType="1"/>
              </p:cNvSpPr>
              <p:nvPr/>
            </p:nvSpPr>
            <p:spPr bwMode="auto">
              <a:xfrm>
                <a:off x="209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5" name="Line 455"/>
              <p:cNvSpPr>
                <a:spLocks noChangeShapeType="1"/>
              </p:cNvSpPr>
              <p:nvPr/>
            </p:nvSpPr>
            <p:spPr bwMode="auto">
              <a:xfrm>
                <a:off x="215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6" name="Line 456"/>
              <p:cNvSpPr>
                <a:spLocks noChangeShapeType="1"/>
              </p:cNvSpPr>
              <p:nvPr/>
            </p:nvSpPr>
            <p:spPr bwMode="auto">
              <a:xfrm>
                <a:off x="220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7" name="Line 457"/>
              <p:cNvSpPr>
                <a:spLocks noChangeShapeType="1"/>
              </p:cNvSpPr>
              <p:nvPr/>
            </p:nvSpPr>
            <p:spPr bwMode="auto">
              <a:xfrm>
                <a:off x="2258"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8" name="Line 458"/>
              <p:cNvSpPr>
                <a:spLocks noChangeShapeType="1"/>
              </p:cNvSpPr>
              <p:nvPr/>
            </p:nvSpPr>
            <p:spPr bwMode="auto">
              <a:xfrm>
                <a:off x="231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9" name="Line 459"/>
              <p:cNvSpPr>
                <a:spLocks noChangeShapeType="1"/>
              </p:cNvSpPr>
              <p:nvPr/>
            </p:nvSpPr>
            <p:spPr bwMode="auto">
              <a:xfrm>
                <a:off x="236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0" name="Line 460"/>
              <p:cNvSpPr>
                <a:spLocks noChangeShapeType="1"/>
              </p:cNvSpPr>
              <p:nvPr/>
            </p:nvSpPr>
            <p:spPr bwMode="auto">
              <a:xfrm>
                <a:off x="241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1" name="Line 461"/>
              <p:cNvSpPr>
                <a:spLocks noChangeShapeType="1"/>
              </p:cNvSpPr>
              <p:nvPr/>
            </p:nvSpPr>
            <p:spPr bwMode="auto">
              <a:xfrm>
                <a:off x="247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2" name="Line 462"/>
              <p:cNvSpPr>
                <a:spLocks noChangeShapeType="1"/>
              </p:cNvSpPr>
              <p:nvPr/>
            </p:nvSpPr>
            <p:spPr bwMode="auto">
              <a:xfrm>
                <a:off x="2525"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3" name="Line 463"/>
              <p:cNvSpPr>
                <a:spLocks noChangeShapeType="1"/>
              </p:cNvSpPr>
              <p:nvPr/>
            </p:nvSpPr>
            <p:spPr bwMode="auto">
              <a:xfrm>
                <a:off x="257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4" name="Line 464"/>
              <p:cNvSpPr>
                <a:spLocks noChangeShapeType="1"/>
              </p:cNvSpPr>
              <p:nvPr/>
            </p:nvSpPr>
            <p:spPr bwMode="auto">
              <a:xfrm>
                <a:off x="263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5" name="Line 465"/>
              <p:cNvSpPr>
                <a:spLocks noChangeShapeType="1"/>
              </p:cNvSpPr>
              <p:nvPr/>
            </p:nvSpPr>
            <p:spPr bwMode="auto">
              <a:xfrm>
                <a:off x="2685"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6" name="Line 466"/>
              <p:cNvSpPr>
                <a:spLocks noChangeShapeType="1"/>
              </p:cNvSpPr>
              <p:nvPr/>
            </p:nvSpPr>
            <p:spPr bwMode="auto">
              <a:xfrm>
                <a:off x="273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7" name="Line 467"/>
              <p:cNvSpPr>
                <a:spLocks noChangeShapeType="1"/>
              </p:cNvSpPr>
              <p:nvPr/>
            </p:nvSpPr>
            <p:spPr bwMode="auto">
              <a:xfrm>
                <a:off x="2792"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8" name="Line 468"/>
              <p:cNvSpPr>
                <a:spLocks noChangeShapeType="1"/>
              </p:cNvSpPr>
              <p:nvPr/>
            </p:nvSpPr>
            <p:spPr bwMode="auto">
              <a:xfrm>
                <a:off x="284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9" name="Line 469"/>
              <p:cNvSpPr>
                <a:spLocks noChangeShapeType="1"/>
              </p:cNvSpPr>
              <p:nvPr/>
            </p:nvSpPr>
            <p:spPr bwMode="auto">
              <a:xfrm>
                <a:off x="289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0" name="Line 470"/>
              <p:cNvSpPr>
                <a:spLocks noChangeShapeType="1"/>
              </p:cNvSpPr>
              <p:nvPr/>
            </p:nvSpPr>
            <p:spPr bwMode="auto">
              <a:xfrm>
                <a:off x="2952"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1" name="Line 471"/>
              <p:cNvSpPr>
                <a:spLocks noChangeShapeType="1"/>
              </p:cNvSpPr>
              <p:nvPr/>
            </p:nvSpPr>
            <p:spPr bwMode="auto">
              <a:xfrm>
                <a:off x="300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2" name="Line 472"/>
              <p:cNvSpPr>
                <a:spLocks noChangeShapeType="1"/>
              </p:cNvSpPr>
              <p:nvPr/>
            </p:nvSpPr>
            <p:spPr bwMode="auto">
              <a:xfrm>
                <a:off x="3059"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3" name="Line 473"/>
              <p:cNvSpPr>
                <a:spLocks noChangeShapeType="1"/>
              </p:cNvSpPr>
              <p:nvPr/>
            </p:nvSpPr>
            <p:spPr bwMode="auto">
              <a:xfrm>
                <a:off x="311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4" name="Line 474"/>
              <p:cNvSpPr>
                <a:spLocks noChangeShapeType="1"/>
              </p:cNvSpPr>
              <p:nvPr/>
            </p:nvSpPr>
            <p:spPr bwMode="auto">
              <a:xfrm>
                <a:off x="316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5" name="Line 475"/>
              <p:cNvSpPr>
                <a:spLocks noChangeShapeType="1"/>
              </p:cNvSpPr>
              <p:nvPr/>
            </p:nvSpPr>
            <p:spPr bwMode="auto">
              <a:xfrm>
                <a:off x="3219"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6" name="Line 476"/>
              <p:cNvSpPr>
                <a:spLocks noChangeShapeType="1"/>
              </p:cNvSpPr>
              <p:nvPr/>
            </p:nvSpPr>
            <p:spPr bwMode="auto">
              <a:xfrm>
                <a:off x="327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7" name="Line 477"/>
              <p:cNvSpPr>
                <a:spLocks noChangeShapeType="1"/>
              </p:cNvSpPr>
              <p:nvPr/>
            </p:nvSpPr>
            <p:spPr bwMode="auto">
              <a:xfrm>
                <a:off x="332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8" name="Line 478"/>
              <p:cNvSpPr>
                <a:spLocks noChangeShapeType="1"/>
              </p:cNvSpPr>
              <p:nvPr/>
            </p:nvSpPr>
            <p:spPr bwMode="auto">
              <a:xfrm>
                <a:off x="337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9" name="Line 479"/>
              <p:cNvSpPr>
                <a:spLocks noChangeShapeType="1"/>
              </p:cNvSpPr>
              <p:nvPr/>
            </p:nvSpPr>
            <p:spPr bwMode="auto">
              <a:xfrm>
                <a:off x="343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0" name="Line 480"/>
              <p:cNvSpPr>
                <a:spLocks noChangeShapeType="1"/>
              </p:cNvSpPr>
              <p:nvPr/>
            </p:nvSpPr>
            <p:spPr bwMode="auto">
              <a:xfrm>
                <a:off x="3486"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1" name="Line 481"/>
              <p:cNvSpPr>
                <a:spLocks noChangeShapeType="1"/>
              </p:cNvSpPr>
              <p:nvPr/>
            </p:nvSpPr>
            <p:spPr bwMode="auto">
              <a:xfrm>
                <a:off x="353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2" name="Line 482"/>
              <p:cNvSpPr>
                <a:spLocks noChangeShapeType="1"/>
              </p:cNvSpPr>
              <p:nvPr/>
            </p:nvSpPr>
            <p:spPr bwMode="auto">
              <a:xfrm>
                <a:off x="359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3" name="Line 483"/>
              <p:cNvSpPr>
                <a:spLocks noChangeShapeType="1"/>
              </p:cNvSpPr>
              <p:nvPr/>
            </p:nvSpPr>
            <p:spPr bwMode="auto">
              <a:xfrm>
                <a:off x="364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4" name="Line 484"/>
              <p:cNvSpPr>
                <a:spLocks noChangeShapeType="1"/>
              </p:cNvSpPr>
              <p:nvPr/>
            </p:nvSpPr>
            <p:spPr bwMode="auto">
              <a:xfrm>
                <a:off x="369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5" name="Line 485"/>
              <p:cNvSpPr>
                <a:spLocks noChangeShapeType="1"/>
              </p:cNvSpPr>
              <p:nvPr/>
            </p:nvSpPr>
            <p:spPr bwMode="auto">
              <a:xfrm>
                <a:off x="3753"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6" name="Line 486"/>
              <p:cNvSpPr>
                <a:spLocks noChangeShapeType="1"/>
              </p:cNvSpPr>
              <p:nvPr/>
            </p:nvSpPr>
            <p:spPr bwMode="auto">
              <a:xfrm>
                <a:off x="380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7" name="Line 487"/>
              <p:cNvSpPr>
                <a:spLocks noChangeShapeType="1"/>
              </p:cNvSpPr>
              <p:nvPr/>
            </p:nvSpPr>
            <p:spPr bwMode="auto">
              <a:xfrm>
                <a:off x="385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8" name="Line 488"/>
              <p:cNvSpPr>
                <a:spLocks noChangeShapeType="1"/>
              </p:cNvSpPr>
              <p:nvPr/>
            </p:nvSpPr>
            <p:spPr bwMode="auto">
              <a:xfrm>
                <a:off x="391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9" name="Line 489"/>
              <p:cNvSpPr>
                <a:spLocks noChangeShapeType="1"/>
              </p:cNvSpPr>
              <p:nvPr/>
            </p:nvSpPr>
            <p:spPr bwMode="auto">
              <a:xfrm>
                <a:off x="396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0" name="Line 490"/>
              <p:cNvSpPr>
                <a:spLocks noChangeShapeType="1"/>
              </p:cNvSpPr>
              <p:nvPr/>
            </p:nvSpPr>
            <p:spPr bwMode="auto">
              <a:xfrm>
                <a:off x="402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1" name="Line 491"/>
              <p:cNvSpPr>
                <a:spLocks noChangeShapeType="1"/>
              </p:cNvSpPr>
              <p:nvPr/>
            </p:nvSpPr>
            <p:spPr bwMode="auto">
              <a:xfrm>
                <a:off x="407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2" name="Line 492"/>
              <p:cNvSpPr>
                <a:spLocks noChangeShapeType="1"/>
              </p:cNvSpPr>
              <p:nvPr/>
            </p:nvSpPr>
            <p:spPr bwMode="auto">
              <a:xfrm>
                <a:off x="412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3" name="Line 493"/>
              <p:cNvSpPr>
                <a:spLocks noChangeShapeType="1"/>
              </p:cNvSpPr>
              <p:nvPr/>
            </p:nvSpPr>
            <p:spPr bwMode="auto">
              <a:xfrm>
                <a:off x="418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4" name="Line 494"/>
              <p:cNvSpPr>
                <a:spLocks noChangeShapeType="1"/>
              </p:cNvSpPr>
              <p:nvPr/>
            </p:nvSpPr>
            <p:spPr bwMode="auto">
              <a:xfrm>
                <a:off x="423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5" name="Line 495"/>
              <p:cNvSpPr>
                <a:spLocks noChangeShapeType="1"/>
              </p:cNvSpPr>
              <p:nvPr/>
            </p:nvSpPr>
            <p:spPr bwMode="auto">
              <a:xfrm>
                <a:off x="428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6" name="Line 496"/>
              <p:cNvSpPr>
                <a:spLocks noChangeShapeType="1"/>
              </p:cNvSpPr>
              <p:nvPr/>
            </p:nvSpPr>
            <p:spPr bwMode="auto">
              <a:xfrm>
                <a:off x="434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7" name="Line 497"/>
              <p:cNvSpPr>
                <a:spLocks noChangeShapeType="1"/>
              </p:cNvSpPr>
              <p:nvPr/>
            </p:nvSpPr>
            <p:spPr bwMode="auto">
              <a:xfrm>
                <a:off x="439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8" name="Line 498"/>
              <p:cNvSpPr>
                <a:spLocks noChangeShapeType="1"/>
              </p:cNvSpPr>
              <p:nvPr/>
            </p:nvSpPr>
            <p:spPr bwMode="auto">
              <a:xfrm>
                <a:off x="444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9" name="Line 499"/>
              <p:cNvSpPr>
                <a:spLocks noChangeShapeType="1"/>
              </p:cNvSpPr>
              <p:nvPr/>
            </p:nvSpPr>
            <p:spPr bwMode="auto">
              <a:xfrm>
                <a:off x="450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0" name="Line 500"/>
              <p:cNvSpPr>
                <a:spLocks noChangeShapeType="1"/>
              </p:cNvSpPr>
              <p:nvPr/>
            </p:nvSpPr>
            <p:spPr bwMode="auto">
              <a:xfrm>
                <a:off x="455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1" name="Line 501"/>
              <p:cNvSpPr>
                <a:spLocks noChangeShapeType="1"/>
              </p:cNvSpPr>
              <p:nvPr/>
            </p:nvSpPr>
            <p:spPr bwMode="auto">
              <a:xfrm>
                <a:off x="460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2" name="Line 502"/>
              <p:cNvSpPr>
                <a:spLocks noChangeShapeType="1"/>
              </p:cNvSpPr>
              <p:nvPr/>
            </p:nvSpPr>
            <p:spPr bwMode="auto">
              <a:xfrm>
                <a:off x="466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3" name="Line 503"/>
              <p:cNvSpPr>
                <a:spLocks noChangeShapeType="1"/>
              </p:cNvSpPr>
              <p:nvPr/>
            </p:nvSpPr>
            <p:spPr bwMode="auto">
              <a:xfrm>
                <a:off x="471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4" name="Line 504"/>
              <p:cNvSpPr>
                <a:spLocks noChangeShapeType="1"/>
              </p:cNvSpPr>
              <p:nvPr/>
            </p:nvSpPr>
            <p:spPr bwMode="auto">
              <a:xfrm>
                <a:off x="476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5" name="Line 505"/>
              <p:cNvSpPr>
                <a:spLocks noChangeShapeType="1"/>
              </p:cNvSpPr>
              <p:nvPr/>
            </p:nvSpPr>
            <p:spPr bwMode="auto">
              <a:xfrm>
                <a:off x="482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6" name="Line 506"/>
              <p:cNvSpPr>
                <a:spLocks noChangeShapeType="1"/>
              </p:cNvSpPr>
              <p:nvPr/>
            </p:nvSpPr>
            <p:spPr bwMode="auto">
              <a:xfrm>
                <a:off x="487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7" name="Line 507"/>
              <p:cNvSpPr>
                <a:spLocks noChangeShapeType="1"/>
              </p:cNvSpPr>
              <p:nvPr/>
            </p:nvSpPr>
            <p:spPr bwMode="auto">
              <a:xfrm>
                <a:off x="492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8" name="Line 508"/>
              <p:cNvSpPr>
                <a:spLocks noChangeShapeType="1"/>
              </p:cNvSpPr>
              <p:nvPr/>
            </p:nvSpPr>
            <p:spPr bwMode="auto">
              <a:xfrm>
                <a:off x="4981"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9" name="Line 509"/>
              <p:cNvSpPr>
                <a:spLocks noChangeShapeType="1"/>
              </p:cNvSpPr>
              <p:nvPr/>
            </p:nvSpPr>
            <p:spPr bwMode="auto">
              <a:xfrm>
                <a:off x="503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0" name="Line 510"/>
              <p:cNvSpPr>
                <a:spLocks noChangeShapeType="1"/>
              </p:cNvSpPr>
              <p:nvPr/>
            </p:nvSpPr>
            <p:spPr bwMode="auto">
              <a:xfrm>
                <a:off x="508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1" name="Line 511"/>
              <p:cNvSpPr>
                <a:spLocks noChangeShapeType="1"/>
              </p:cNvSpPr>
              <p:nvPr/>
            </p:nvSpPr>
            <p:spPr bwMode="auto">
              <a:xfrm>
                <a:off x="514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2" name="Line 512"/>
              <p:cNvSpPr>
                <a:spLocks noChangeShapeType="1"/>
              </p:cNvSpPr>
              <p:nvPr/>
            </p:nvSpPr>
            <p:spPr bwMode="auto">
              <a:xfrm>
                <a:off x="519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3" name="Line 513"/>
              <p:cNvSpPr>
                <a:spLocks noChangeShapeType="1"/>
              </p:cNvSpPr>
              <p:nvPr/>
            </p:nvSpPr>
            <p:spPr bwMode="auto">
              <a:xfrm>
                <a:off x="5248"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4" name="Line 514"/>
              <p:cNvSpPr>
                <a:spLocks noChangeShapeType="1"/>
              </p:cNvSpPr>
              <p:nvPr/>
            </p:nvSpPr>
            <p:spPr bwMode="auto">
              <a:xfrm>
                <a:off x="530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5" name="Line 515"/>
              <p:cNvSpPr>
                <a:spLocks noChangeShapeType="1"/>
              </p:cNvSpPr>
              <p:nvPr/>
            </p:nvSpPr>
            <p:spPr bwMode="auto">
              <a:xfrm>
                <a:off x="535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6" name="Line 516"/>
              <p:cNvSpPr>
                <a:spLocks noChangeShapeType="1"/>
              </p:cNvSpPr>
              <p:nvPr/>
            </p:nvSpPr>
            <p:spPr bwMode="auto">
              <a:xfrm>
                <a:off x="5408" y="482"/>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7" name="Line 517"/>
              <p:cNvSpPr>
                <a:spLocks noChangeShapeType="1"/>
              </p:cNvSpPr>
              <p:nvPr/>
            </p:nvSpPr>
            <p:spPr bwMode="auto">
              <a:xfrm flipV="1">
                <a:off x="1086"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8" name="Line 518"/>
              <p:cNvSpPr>
                <a:spLocks noChangeShapeType="1"/>
              </p:cNvSpPr>
              <p:nvPr/>
            </p:nvSpPr>
            <p:spPr bwMode="auto">
              <a:xfrm flipV="1">
                <a:off x="1500"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9" name="Line 519"/>
              <p:cNvSpPr>
                <a:spLocks noChangeShapeType="1"/>
              </p:cNvSpPr>
              <p:nvPr/>
            </p:nvSpPr>
            <p:spPr bwMode="auto">
              <a:xfrm flipV="1">
                <a:off x="1914"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0" name="Line 520"/>
              <p:cNvSpPr>
                <a:spLocks noChangeShapeType="1"/>
              </p:cNvSpPr>
              <p:nvPr/>
            </p:nvSpPr>
            <p:spPr bwMode="auto">
              <a:xfrm flipV="1">
                <a:off x="2331"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1" name="Line 521"/>
              <p:cNvSpPr>
                <a:spLocks noChangeShapeType="1"/>
              </p:cNvSpPr>
              <p:nvPr/>
            </p:nvSpPr>
            <p:spPr bwMode="auto">
              <a:xfrm flipV="1">
                <a:off x="2745"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2" name="Line 522"/>
              <p:cNvSpPr>
                <a:spLocks noChangeShapeType="1"/>
              </p:cNvSpPr>
              <p:nvPr/>
            </p:nvSpPr>
            <p:spPr bwMode="auto">
              <a:xfrm flipV="1">
                <a:off x="3159"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3" name="Line 523"/>
              <p:cNvSpPr>
                <a:spLocks noChangeShapeType="1"/>
              </p:cNvSpPr>
              <p:nvPr/>
            </p:nvSpPr>
            <p:spPr bwMode="auto">
              <a:xfrm flipV="1">
                <a:off x="3576"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4" name="Line 524"/>
              <p:cNvSpPr>
                <a:spLocks noChangeShapeType="1"/>
              </p:cNvSpPr>
              <p:nvPr/>
            </p:nvSpPr>
            <p:spPr bwMode="auto">
              <a:xfrm flipV="1">
                <a:off x="3990"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5" name="Line 525"/>
              <p:cNvSpPr>
                <a:spLocks noChangeShapeType="1"/>
              </p:cNvSpPr>
              <p:nvPr/>
            </p:nvSpPr>
            <p:spPr bwMode="auto">
              <a:xfrm flipV="1">
                <a:off x="4403"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6" name="Line 526"/>
              <p:cNvSpPr>
                <a:spLocks noChangeShapeType="1"/>
              </p:cNvSpPr>
              <p:nvPr/>
            </p:nvSpPr>
            <p:spPr bwMode="auto">
              <a:xfrm flipV="1">
                <a:off x="4820"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7" name="Line 527"/>
              <p:cNvSpPr>
                <a:spLocks noChangeShapeType="1"/>
              </p:cNvSpPr>
              <p:nvPr/>
            </p:nvSpPr>
            <p:spPr bwMode="auto">
              <a:xfrm flipV="1">
                <a:off x="5234"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8" name="Line 528"/>
              <p:cNvSpPr>
                <a:spLocks noChangeShapeType="1"/>
              </p:cNvSpPr>
              <p:nvPr/>
            </p:nvSpPr>
            <p:spPr bwMode="auto">
              <a:xfrm>
                <a:off x="976" y="479"/>
                <a:ext cx="1" cy="4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9" name="Line 529"/>
              <p:cNvSpPr>
                <a:spLocks noChangeShapeType="1"/>
              </p:cNvSpPr>
              <p:nvPr/>
            </p:nvSpPr>
            <p:spPr bwMode="auto">
              <a:xfrm>
                <a:off x="966" y="896"/>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0" name="Line 530"/>
              <p:cNvSpPr>
                <a:spLocks noChangeShapeType="1"/>
              </p:cNvSpPr>
              <p:nvPr/>
            </p:nvSpPr>
            <p:spPr bwMode="auto">
              <a:xfrm>
                <a:off x="966" y="792"/>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1" name="Rectangle 531"/>
              <p:cNvSpPr>
                <a:spLocks noChangeArrowheads="1"/>
              </p:cNvSpPr>
              <p:nvPr/>
            </p:nvSpPr>
            <p:spPr bwMode="auto">
              <a:xfrm>
                <a:off x="826" y="842"/>
                <a:ext cx="125"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-0.5</a:t>
                </a:r>
                <a:endParaRPr lang="en-US" sz="1800" b="0">
                  <a:solidFill>
                    <a:srgbClr val="000000"/>
                  </a:solidFill>
                  <a:ea typeface="ＭＳ Ｐゴシック" charset="0"/>
                </a:endParaRPr>
              </a:p>
            </p:txBody>
          </p:sp>
          <p:sp>
            <p:nvSpPr>
              <p:cNvPr id="5996052" name="Line 532"/>
              <p:cNvSpPr>
                <a:spLocks noChangeShapeType="1"/>
              </p:cNvSpPr>
              <p:nvPr/>
            </p:nvSpPr>
            <p:spPr bwMode="auto">
              <a:xfrm>
                <a:off x="966" y="896"/>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3" name="Line 533"/>
              <p:cNvSpPr>
                <a:spLocks noChangeShapeType="1"/>
              </p:cNvSpPr>
              <p:nvPr/>
            </p:nvSpPr>
            <p:spPr bwMode="auto">
              <a:xfrm>
                <a:off x="966" y="792"/>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4" name="Rectangle 534"/>
              <p:cNvSpPr>
                <a:spLocks noChangeArrowheads="1"/>
              </p:cNvSpPr>
              <p:nvPr/>
            </p:nvSpPr>
            <p:spPr bwMode="auto">
              <a:xfrm>
                <a:off x="849" y="639"/>
                <a:ext cx="10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   0</a:t>
                </a:r>
                <a:endParaRPr lang="en-US" sz="1800" b="0">
                  <a:solidFill>
                    <a:srgbClr val="000000"/>
                  </a:solidFill>
                  <a:ea typeface="ＭＳ Ｐゴシック" charset="0"/>
                </a:endParaRPr>
              </a:p>
            </p:txBody>
          </p:sp>
          <p:sp>
            <p:nvSpPr>
              <p:cNvPr id="5996055" name="Line 535"/>
              <p:cNvSpPr>
                <a:spLocks noChangeShapeType="1"/>
              </p:cNvSpPr>
              <p:nvPr/>
            </p:nvSpPr>
            <p:spPr bwMode="auto">
              <a:xfrm>
                <a:off x="966" y="689"/>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6" name="Line 536"/>
              <p:cNvSpPr>
                <a:spLocks noChangeShapeType="1"/>
              </p:cNvSpPr>
              <p:nvPr/>
            </p:nvSpPr>
            <p:spPr bwMode="auto">
              <a:xfrm>
                <a:off x="966" y="585"/>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7" name="Rectangle 537"/>
              <p:cNvSpPr>
                <a:spLocks noChangeArrowheads="1"/>
              </p:cNvSpPr>
              <p:nvPr/>
            </p:nvSpPr>
            <p:spPr bwMode="auto">
              <a:xfrm>
                <a:off x="849" y="435"/>
                <a:ext cx="100"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0.5</a:t>
                </a:r>
                <a:endParaRPr lang="en-US" sz="1800" b="0">
                  <a:solidFill>
                    <a:srgbClr val="000000"/>
                  </a:solidFill>
                  <a:ea typeface="ＭＳ Ｐゴシック" charset="0"/>
                </a:endParaRPr>
              </a:p>
            </p:txBody>
          </p:sp>
          <p:sp>
            <p:nvSpPr>
              <p:cNvPr id="5996058" name="Line 538"/>
              <p:cNvSpPr>
                <a:spLocks noChangeShapeType="1"/>
              </p:cNvSpPr>
              <p:nvPr/>
            </p:nvSpPr>
            <p:spPr bwMode="auto">
              <a:xfrm>
                <a:off x="966" y="482"/>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9" name="Rectangle 539"/>
              <p:cNvSpPr>
                <a:spLocks noChangeArrowheads="1"/>
              </p:cNvSpPr>
              <p:nvPr/>
            </p:nvSpPr>
            <p:spPr bwMode="auto">
              <a:xfrm rot="16200000">
                <a:off x="446" y="672"/>
                <a:ext cx="437"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Fluorescence</a:t>
                </a:r>
                <a:endParaRPr lang="en-US" sz="1800" b="0">
                  <a:solidFill>
                    <a:srgbClr val="000000"/>
                  </a:solidFill>
                  <a:ea typeface="ＭＳ Ｐゴシック" charset="0"/>
                </a:endParaRPr>
              </a:p>
            </p:txBody>
          </p:sp>
          <p:sp>
            <p:nvSpPr>
              <p:cNvPr id="5996060" name="Rectangle 540"/>
              <p:cNvSpPr>
                <a:spLocks noChangeArrowheads="1"/>
              </p:cNvSpPr>
              <p:nvPr/>
            </p:nvSpPr>
            <p:spPr bwMode="auto">
              <a:xfrm rot="16200000">
                <a:off x="578" y="711"/>
                <a:ext cx="359"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   log2 ratio</a:t>
                </a:r>
                <a:endParaRPr lang="en-US" sz="1800" b="0">
                  <a:solidFill>
                    <a:srgbClr val="000000"/>
                  </a:solidFill>
                  <a:ea typeface="ＭＳ Ｐゴシック" charset="0"/>
                </a:endParaRPr>
              </a:p>
            </p:txBody>
          </p:sp>
          <p:sp>
            <p:nvSpPr>
              <p:cNvPr id="5996061" name="Line 541"/>
              <p:cNvSpPr>
                <a:spLocks noChangeShapeType="1"/>
              </p:cNvSpPr>
              <p:nvPr/>
            </p:nvSpPr>
            <p:spPr bwMode="auto">
              <a:xfrm>
                <a:off x="1086"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2" name="Line 542"/>
              <p:cNvSpPr>
                <a:spLocks noChangeShapeType="1"/>
              </p:cNvSpPr>
              <p:nvPr/>
            </p:nvSpPr>
            <p:spPr bwMode="auto">
              <a:xfrm>
                <a:off x="1086"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3" name="Line 543"/>
              <p:cNvSpPr>
                <a:spLocks noChangeShapeType="1"/>
              </p:cNvSpPr>
              <p:nvPr/>
            </p:nvSpPr>
            <p:spPr bwMode="auto">
              <a:xfrm>
                <a:off x="1086"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4" name="Line 544"/>
              <p:cNvSpPr>
                <a:spLocks noChangeShapeType="1"/>
              </p:cNvSpPr>
              <p:nvPr/>
            </p:nvSpPr>
            <p:spPr bwMode="auto">
              <a:xfrm>
                <a:off x="1086"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5" name="Line 545"/>
              <p:cNvSpPr>
                <a:spLocks noChangeShapeType="1"/>
              </p:cNvSpPr>
              <p:nvPr/>
            </p:nvSpPr>
            <p:spPr bwMode="auto">
              <a:xfrm>
                <a:off x="1086"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6" name="Line 546"/>
              <p:cNvSpPr>
                <a:spLocks noChangeShapeType="1"/>
              </p:cNvSpPr>
              <p:nvPr/>
            </p:nvSpPr>
            <p:spPr bwMode="auto">
              <a:xfrm>
                <a:off x="1086"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7" name="Line 547"/>
              <p:cNvSpPr>
                <a:spLocks noChangeShapeType="1"/>
              </p:cNvSpPr>
              <p:nvPr/>
            </p:nvSpPr>
            <p:spPr bwMode="auto">
              <a:xfrm>
                <a:off x="1086"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8" name="Line 548"/>
              <p:cNvSpPr>
                <a:spLocks noChangeShapeType="1"/>
              </p:cNvSpPr>
              <p:nvPr/>
            </p:nvSpPr>
            <p:spPr bwMode="auto">
              <a:xfrm>
                <a:off x="1086"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9" name="Line 549"/>
              <p:cNvSpPr>
                <a:spLocks noChangeShapeType="1"/>
              </p:cNvSpPr>
              <p:nvPr/>
            </p:nvSpPr>
            <p:spPr bwMode="auto">
              <a:xfrm>
                <a:off x="1086"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0" name="Line 550"/>
              <p:cNvSpPr>
                <a:spLocks noChangeShapeType="1"/>
              </p:cNvSpPr>
              <p:nvPr/>
            </p:nvSpPr>
            <p:spPr bwMode="auto">
              <a:xfrm>
                <a:off x="1086"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1" name="Line 551"/>
              <p:cNvSpPr>
                <a:spLocks noChangeShapeType="1"/>
              </p:cNvSpPr>
              <p:nvPr/>
            </p:nvSpPr>
            <p:spPr bwMode="auto">
              <a:xfrm>
                <a:off x="1086"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2" name="Line 552"/>
              <p:cNvSpPr>
                <a:spLocks noChangeShapeType="1"/>
              </p:cNvSpPr>
              <p:nvPr/>
            </p:nvSpPr>
            <p:spPr bwMode="auto">
              <a:xfrm>
                <a:off x="1500"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3" name="Line 553"/>
              <p:cNvSpPr>
                <a:spLocks noChangeShapeType="1"/>
              </p:cNvSpPr>
              <p:nvPr/>
            </p:nvSpPr>
            <p:spPr bwMode="auto">
              <a:xfrm>
                <a:off x="1500"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4" name="Line 554"/>
              <p:cNvSpPr>
                <a:spLocks noChangeShapeType="1"/>
              </p:cNvSpPr>
              <p:nvPr/>
            </p:nvSpPr>
            <p:spPr bwMode="auto">
              <a:xfrm>
                <a:off x="1500"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5" name="Line 555"/>
              <p:cNvSpPr>
                <a:spLocks noChangeShapeType="1"/>
              </p:cNvSpPr>
              <p:nvPr/>
            </p:nvSpPr>
            <p:spPr bwMode="auto">
              <a:xfrm>
                <a:off x="1500"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6" name="Line 556"/>
              <p:cNvSpPr>
                <a:spLocks noChangeShapeType="1"/>
              </p:cNvSpPr>
              <p:nvPr/>
            </p:nvSpPr>
            <p:spPr bwMode="auto">
              <a:xfrm>
                <a:off x="1500"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7" name="Line 557"/>
              <p:cNvSpPr>
                <a:spLocks noChangeShapeType="1"/>
              </p:cNvSpPr>
              <p:nvPr/>
            </p:nvSpPr>
            <p:spPr bwMode="auto">
              <a:xfrm>
                <a:off x="1500"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8" name="Line 558"/>
              <p:cNvSpPr>
                <a:spLocks noChangeShapeType="1"/>
              </p:cNvSpPr>
              <p:nvPr/>
            </p:nvSpPr>
            <p:spPr bwMode="auto">
              <a:xfrm>
                <a:off x="1500"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9" name="Line 559"/>
              <p:cNvSpPr>
                <a:spLocks noChangeShapeType="1"/>
              </p:cNvSpPr>
              <p:nvPr/>
            </p:nvSpPr>
            <p:spPr bwMode="auto">
              <a:xfrm>
                <a:off x="1500"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0" name="Line 560"/>
              <p:cNvSpPr>
                <a:spLocks noChangeShapeType="1"/>
              </p:cNvSpPr>
              <p:nvPr/>
            </p:nvSpPr>
            <p:spPr bwMode="auto">
              <a:xfrm>
                <a:off x="1500"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1" name="Line 561"/>
              <p:cNvSpPr>
                <a:spLocks noChangeShapeType="1"/>
              </p:cNvSpPr>
              <p:nvPr/>
            </p:nvSpPr>
            <p:spPr bwMode="auto">
              <a:xfrm>
                <a:off x="1500"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2" name="Line 562"/>
              <p:cNvSpPr>
                <a:spLocks noChangeShapeType="1"/>
              </p:cNvSpPr>
              <p:nvPr/>
            </p:nvSpPr>
            <p:spPr bwMode="auto">
              <a:xfrm>
                <a:off x="1500"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3" name="Line 563"/>
              <p:cNvSpPr>
                <a:spLocks noChangeShapeType="1"/>
              </p:cNvSpPr>
              <p:nvPr/>
            </p:nvSpPr>
            <p:spPr bwMode="auto">
              <a:xfrm>
                <a:off x="1914"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4" name="Line 564"/>
              <p:cNvSpPr>
                <a:spLocks noChangeShapeType="1"/>
              </p:cNvSpPr>
              <p:nvPr/>
            </p:nvSpPr>
            <p:spPr bwMode="auto">
              <a:xfrm>
                <a:off x="1914"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5" name="Line 565"/>
              <p:cNvSpPr>
                <a:spLocks noChangeShapeType="1"/>
              </p:cNvSpPr>
              <p:nvPr/>
            </p:nvSpPr>
            <p:spPr bwMode="auto">
              <a:xfrm>
                <a:off x="1914"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6" name="Line 566"/>
              <p:cNvSpPr>
                <a:spLocks noChangeShapeType="1"/>
              </p:cNvSpPr>
              <p:nvPr/>
            </p:nvSpPr>
            <p:spPr bwMode="auto">
              <a:xfrm>
                <a:off x="1914"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7" name="Line 567"/>
              <p:cNvSpPr>
                <a:spLocks noChangeShapeType="1"/>
              </p:cNvSpPr>
              <p:nvPr/>
            </p:nvSpPr>
            <p:spPr bwMode="auto">
              <a:xfrm>
                <a:off x="1914"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8" name="Line 568"/>
              <p:cNvSpPr>
                <a:spLocks noChangeShapeType="1"/>
              </p:cNvSpPr>
              <p:nvPr/>
            </p:nvSpPr>
            <p:spPr bwMode="auto">
              <a:xfrm>
                <a:off x="1914"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9" name="Line 569"/>
              <p:cNvSpPr>
                <a:spLocks noChangeShapeType="1"/>
              </p:cNvSpPr>
              <p:nvPr/>
            </p:nvSpPr>
            <p:spPr bwMode="auto">
              <a:xfrm>
                <a:off x="1914"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0" name="Line 570"/>
              <p:cNvSpPr>
                <a:spLocks noChangeShapeType="1"/>
              </p:cNvSpPr>
              <p:nvPr/>
            </p:nvSpPr>
            <p:spPr bwMode="auto">
              <a:xfrm>
                <a:off x="1914"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1" name="Line 571"/>
              <p:cNvSpPr>
                <a:spLocks noChangeShapeType="1"/>
              </p:cNvSpPr>
              <p:nvPr/>
            </p:nvSpPr>
            <p:spPr bwMode="auto">
              <a:xfrm>
                <a:off x="1914"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2" name="Line 572"/>
              <p:cNvSpPr>
                <a:spLocks noChangeShapeType="1"/>
              </p:cNvSpPr>
              <p:nvPr/>
            </p:nvSpPr>
            <p:spPr bwMode="auto">
              <a:xfrm>
                <a:off x="1914"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3" name="Line 573"/>
              <p:cNvSpPr>
                <a:spLocks noChangeShapeType="1"/>
              </p:cNvSpPr>
              <p:nvPr/>
            </p:nvSpPr>
            <p:spPr bwMode="auto">
              <a:xfrm>
                <a:off x="1914"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4" name="Line 574"/>
              <p:cNvSpPr>
                <a:spLocks noChangeShapeType="1"/>
              </p:cNvSpPr>
              <p:nvPr/>
            </p:nvSpPr>
            <p:spPr bwMode="auto">
              <a:xfrm>
                <a:off x="2331"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5" name="Line 575"/>
              <p:cNvSpPr>
                <a:spLocks noChangeShapeType="1"/>
              </p:cNvSpPr>
              <p:nvPr/>
            </p:nvSpPr>
            <p:spPr bwMode="auto">
              <a:xfrm>
                <a:off x="2331"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6" name="Line 576"/>
              <p:cNvSpPr>
                <a:spLocks noChangeShapeType="1"/>
              </p:cNvSpPr>
              <p:nvPr/>
            </p:nvSpPr>
            <p:spPr bwMode="auto">
              <a:xfrm>
                <a:off x="2331"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7" name="Line 577"/>
              <p:cNvSpPr>
                <a:spLocks noChangeShapeType="1"/>
              </p:cNvSpPr>
              <p:nvPr/>
            </p:nvSpPr>
            <p:spPr bwMode="auto">
              <a:xfrm>
                <a:off x="2331"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8" name="Line 578"/>
              <p:cNvSpPr>
                <a:spLocks noChangeShapeType="1"/>
              </p:cNvSpPr>
              <p:nvPr/>
            </p:nvSpPr>
            <p:spPr bwMode="auto">
              <a:xfrm>
                <a:off x="2331"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9" name="Line 579"/>
              <p:cNvSpPr>
                <a:spLocks noChangeShapeType="1"/>
              </p:cNvSpPr>
              <p:nvPr/>
            </p:nvSpPr>
            <p:spPr bwMode="auto">
              <a:xfrm>
                <a:off x="2331"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0" name="Line 580"/>
              <p:cNvSpPr>
                <a:spLocks noChangeShapeType="1"/>
              </p:cNvSpPr>
              <p:nvPr/>
            </p:nvSpPr>
            <p:spPr bwMode="auto">
              <a:xfrm>
                <a:off x="2331"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1" name="Line 581"/>
              <p:cNvSpPr>
                <a:spLocks noChangeShapeType="1"/>
              </p:cNvSpPr>
              <p:nvPr/>
            </p:nvSpPr>
            <p:spPr bwMode="auto">
              <a:xfrm>
                <a:off x="2331"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2" name="Line 582"/>
              <p:cNvSpPr>
                <a:spLocks noChangeShapeType="1"/>
              </p:cNvSpPr>
              <p:nvPr/>
            </p:nvSpPr>
            <p:spPr bwMode="auto">
              <a:xfrm>
                <a:off x="2331"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3" name="Line 583"/>
              <p:cNvSpPr>
                <a:spLocks noChangeShapeType="1"/>
              </p:cNvSpPr>
              <p:nvPr/>
            </p:nvSpPr>
            <p:spPr bwMode="auto">
              <a:xfrm>
                <a:off x="2331"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4" name="Line 584"/>
              <p:cNvSpPr>
                <a:spLocks noChangeShapeType="1"/>
              </p:cNvSpPr>
              <p:nvPr/>
            </p:nvSpPr>
            <p:spPr bwMode="auto">
              <a:xfrm>
                <a:off x="2331"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5" name="Line 585"/>
              <p:cNvSpPr>
                <a:spLocks noChangeShapeType="1"/>
              </p:cNvSpPr>
              <p:nvPr/>
            </p:nvSpPr>
            <p:spPr bwMode="auto">
              <a:xfrm>
                <a:off x="2745"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6" name="Line 586"/>
              <p:cNvSpPr>
                <a:spLocks noChangeShapeType="1"/>
              </p:cNvSpPr>
              <p:nvPr/>
            </p:nvSpPr>
            <p:spPr bwMode="auto">
              <a:xfrm>
                <a:off x="2745"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7" name="Line 587"/>
              <p:cNvSpPr>
                <a:spLocks noChangeShapeType="1"/>
              </p:cNvSpPr>
              <p:nvPr/>
            </p:nvSpPr>
            <p:spPr bwMode="auto">
              <a:xfrm>
                <a:off x="2745"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8" name="Line 588"/>
              <p:cNvSpPr>
                <a:spLocks noChangeShapeType="1"/>
              </p:cNvSpPr>
              <p:nvPr/>
            </p:nvSpPr>
            <p:spPr bwMode="auto">
              <a:xfrm>
                <a:off x="2745"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9" name="Line 589"/>
              <p:cNvSpPr>
                <a:spLocks noChangeShapeType="1"/>
              </p:cNvSpPr>
              <p:nvPr/>
            </p:nvSpPr>
            <p:spPr bwMode="auto">
              <a:xfrm>
                <a:off x="2745"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0" name="Line 590"/>
              <p:cNvSpPr>
                <a:spLocks noChangeShapeType="1"/>
              </p:cNvSpPr>
              <p:nvPr/>
            </p:nvSpPr>
            <p:spPr bwMode="auto">
              <a:xfrm>
                <a:off x="2745"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1" name="Line 591"/>
              <p:cNvSpPr>
                <a:spLocks noChangeShapeType="1"/>
              </p:cNvSpPr>
              <p:nvPr/>
            </p:nvSpPr>
            <p:spPr bwMode="auto">
              <a:xfrm>
                <a:off x="2745"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2" name="Line 592"/>
              <p:cNvSpPr>
                <a:spLocks noChangeShapeType="1"/>
              </p:cNvSpPr>
              <p:nvPr/>
            </p:nvSpPr>
            <p:spPr bwMode="auto">
              <a:xfrm>
                <a:off x="2745"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3" name="Line 593"/>
              <p:cNvSpPr>
                <a:spLocks noChangeShapeType="1"/>
              </p:cNvSpPr>
              <p:nvPr/>
            </p:nvSpPr>
            <p:spPr bwMode="auto">
              <a:xfrm>
                <a:off x="2745"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4" name="Line 594"/>
              <p:cNvSpPr>
                <a:spLocks noChangeShapeType="1"/>
              </p:cNvSpPr>
              <p:nvPr/>
            </p:nvSpPr>
            <p:spPr bwMode="auto">
              <a:xfrm>
                <a:off x="2745"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5" name="Line 595"/>
              <p:cNvSpPr>
                <a:spLocks noChangeShapeType="1"/>
              </p:cNvSpPr>
              <p:nvPr/>
            </p:nvSpPr>
            <p:spPr bwMode="auto">
              <a:xfrm>
                <a:off x="2745"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6" name="Line 596"/>
              <p:cNvSpPr>
                <a:spLocks noChangeShapeType="1"/>
              </p:cNvSpPr>
              <p:nvPr/>
            </p:nvSpPr>
            <p:spPr bwMode="auto">
              <a:xfrm>
                <a:off x="3159"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7" name="Line 597"/>
              <p:cNvSpPr>
                <a:spLocks noChangeShapeType="1"/>
              </p:cNvSpPr>
              <p:nvPr/>
            </p:nvSpPr>
            <p:spPr bwMode="auto">
              <a:xfrm>
                <a:off x="3159"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8" name="Line 598"/>
              <p:cNvSpPr>
                <a:spLocks noChangeShapeType="1"/>
              </p:cNvSpPr>
              <p:nvPr/>
            </p:nvSpPr>
            <p:spPr bwMode="auto">
              <a:xfrm>
                <a:off x="3159"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9" name="Line 599"/>
              <p:cNvSpPr>
                <a:spLocks noChangeShapeType="1"/>
              </p:cNvSpPr>
              <p:nvPr/>
            </p:nvSpPr>
            <p:spPr bwMode="auto">
              <a:xfrm>
                <a:off x="3159"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0" name="Line 600"/>
              <p:cNvSpPr>
                <a:spLocks noChangeShapeType="1"/>
              </p:cNvSpPr>
              <p:nvPr/>
            </p:nvSpPr>
            <p:spPr bwMode="auto">
              <a:xfrm>
                <a:off x="3159"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1" name="Line 601"/>
              <p:cNvSpPr>
                <a:spLocks noChangeShapeType="1"/>
              </p:cNvSpPr>
              <p:nvPr/>
            </p:nvSpPr>
            <p:spPr bwMode="auto">
              <a:xfrm>
                <a:off x="3159"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2" name="Line 602"/>
              <p:cNvSpPr>
                <a:spLocks noChangeShapeType="1"/>
              </p:cNvSpPr>
              <p:nvPr/>
            </p:nvSpPr>
            <p:spPr bwMode="auto">
              <a:xfrm>
                <a:off x="3159"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3" name="Line 603"/>
              <p:cNvSpPr>
                <a:spLocks noChangeShapeType="1"/>
              </p:cNvSpPr>
              <p:nvPr/>
            </p:nvSpPr>
            <p:spPr bwMode="auto">
              <a:xfrm>
                <a:off x="3159"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4" name="Line 604"/>
              <p:cNvSpPr>
                <a:spLocks noChangeShapeType="1"/>
              </p:cNvSpPr>
              <p:nvPr/>
            </p:nvSpPr>
            <p:spPr bwMode="auto">
              <a:xfrm>
                <a:off x="3159"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5" name="Line 605"/>
              <p:cNvSpPr>
                <a:spLocks noChangeShapeType="1"/>
              </p:cNvSpPr>
              <p:nvPr/>
            </p:nvSpPr>
            <p:spPr bwMode="auto">
              <a:xfrm>
                <a:off x="3159"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6" name="Line 606"/>
              <p:cNvSpPr>
                <a:spLocks noChangeShapeType="1"/>
              </p:cNvSpPr>
              <p:nvPr/>
            </p:nvSpPr>
            <p:spPr bwMode="auto">
              <a:xfrm>
                <a:off x="3159"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7" name="Line 607"/>
              <p:cNvSpPr>
                <a:spLocks noChangeShapeType="1"/>
              </p:cNvSpPr>
              <p:nvPr/>
            </p:nvSpPr>
            <p:spPr bwMode="auto">
              <a:xfrm>
                <a:off x="3576"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8" name="Line 608"/>
              <p:cNvSpPr>
                <a:spLocks noChangeShapeType="1"/>
              </p:cNvSpPr>
              <p:nvPr/>
            </p:nvSpPr>
            <p:spPr bwMode="auto">
              <a:xfrm>
                <a:off x="3576"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129" name="Group 609"/>
            <p:cNvGrpSpPr>
              <a:grpSpLocks/>
            </p:cNvGrpSpPr>
            <p:nvPr/>
          </p:nvGrpSpPr>
          <p:grpSpPr bwMode="auto">
            <a:xfrm>
              <a:off x="944" y="1709"/>
              <a:ext cx="4459" cy="600"/>
              <a:chOff x="1063" y="475"/>
              <a:chExt cx="4172" cy="561"/>
            </a:xfrm>
          </p:grpSpPr>
          <p:sp>
            <p:nvSpPr>
              <p:cNvPr id="5996130" name="Line 610"/>
              <p:cNvSpPr>
                <a:spLocks noChangeShapeType="1"/>
              </p:cNvSpPr>
              <p:nvPr/>
            </p:nvSpPr>
            <p:spPr bwMode="auto">
              <a:xfrm>
                <a:off x="3576"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1" name="Line 611"/>
              <p:cNvSpPr>
                <a:spLocks noChangeShapeType="1"/>
              </p:cNvSpPr>
              <p:nvPr/>
            </p:nvSpPr>
            <p:spPr bwMode="auto">
              <a:xfrm>
                <a:off x="3576"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2" name="Line 612"/>
              <p:cNvSpPr>
                <a:spLocks noChangeShapeType="1"/>
              </p:cNvSpPr>
              <p:nvPr/>
            </p:nvSpPr>
            <p:spPr bwMode="auto">
              <a:xfrm>
                <a:off x="3576"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3" name="Line 613"/>
              <p:cNvSpPr>
                <a:spLocks noChangeShapeType="1"/>
              </p:cNvSpPr>
              <p:nvPr/>
            </p:nvSpPr>
            <p:spPr bwMode="auto">
              <a:xfrm>
                <a:off x="3576"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4" name="Line 614"/>
              <p:cNvSpPr>
                <a:spLocks noChangeShapeType="1"/>
              </p:cNvSpPr>
              <p:nvPr/>
            </p:nvSpPr>
            <p:spPr bwMode="auto">
              <a:xfrm>
                <a:off x="3576"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5" name="Line 615"/>
              <p:cNvSpPr>
                <a:spLocks noChangeShapeType="1"/>
              </p:cNvSpPr>
              <p:nvPr/>
            </p:nvSpPr>
            <p:spPr bwMode="auto">
              <a:xfrm>
                <a:off x="3576"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6" name="Line 616"/>
              <p:cNvSpPr>
                <a:spLocks noChangeShapeType="1"/>
              </p:cNvSpPr>
              <p:nvPr/>
            </p:nvSpPr>
            <p:spPr bwMode="auto">
              <a:xfrm>
                <a:off x="3576"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7" name="Line 617"/>
              <p:cNvSpPr>
                <a:spLocks noChangeShapeType="1"/>
              </p:cNvSpPr>
              <p:nvPr/>
            </p:nvSpPr>
            <p:spPr bwMode="auto">
              <a:xfrm>
                <a:off x="3576"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8" name="Line 618"/>
              <p:cNvSpPr>
                <a:spLocks noChangeShapeType="1"/>
              </p:cNvSpPr>
              <p:nvPr/>
            </p:nvSpPr>
            <p:spPr bwMode="auto">
              <a:xfrm>
                <a:off x="3576"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9" name="Line 619"/>
              <p:cNvSpPr>
                <a:spLocks noChangeShapeType="1"/>
              </p:cNvSpPr>
              <p:nvPr/>
            </p:nvSpPr>
            <p:spPr bwMode="auto">
              <a:xfrm>
                <a:off x="3990"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0" name="Line 620"/>
              <p:cNvSpPr>
                <a:spLocks noChangeShapeType="1"/>
              </p:cNvSpPr>
              <p:nvPr/>
            </p:nvSpPr>
            <p:spPr bwMode="auto">
              <a:xfrm>
                <a:off x="3990"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1" name="Line 621"/>
              <p:cNvSpPr>
                <a:spLocks noChangeShapeType="1"/>
              </p:cNvSpPr>
              <p:nvPr/>
            </p:nvSpPr>
            <p:spPr bwMode="auto">
              <a:xfrm>
                <a:off x="3990"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2" name="Line 622"/>
              <p:cNvSpPr>
                <a:spLocks noChangeShapeType="1"/>
              </p:cNvSpPr>
              <p:nvPr/>
            </p:nvSpPr>
            <p:spPr bwMode="auto">
              <a:xfrm>
                <a:off x="3990"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3" name="Line 623"/>
              <p:cNvSpPr>
                <a:spLocks noChangeShapeType="1"/>
              </p:cNvSpPr>
              <p:nvPr/>
            </p:nvSpPr>
            <p:spPr bwMode="auto">
              <a:xfrm>
                <a:off x="3990"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4" name="Line 624"/>
              <p:cNvSpPr>
                <a:spLocks noChangeShapeType="1"/>
              </p:cNvSpPr>
              <p:nvPr/>
            </p:nvSpPr>
            <p:spPr bwMode="auto">
              <a:xfrm>
                <a:off x="3990"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5" name="Line 625"/>
              <p:cNvSpPr>
                <a:spLocks noChangeShapeType="1"/>
              </p:cNvSpPr>
              <p:nvPr/>
            </p:nvSpPr>
            <p:spPr bwMode="auto">
              <a:xfrm>
                <a:off x="3990"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6" name="Line 626"/>
              <p:cNvSpPr>
                <a:spLocks noChangeShapeType="1"/>
              </p:cNvSpPr>
              <p:nvPr/>
            </p:nvSpPr>
            <p:spPr bwMode="auto">
              <a:xfrm>
                <a:off x="3990"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7" name="Line 627"/>
              <p:cNvSpPr>
                <a:spLocks noChangeShapeType="1"/>
              </p:cNvSpPr>
              <p:nvPr/>
            </p:nvSpPr>
            <p:spPr bwMode="auto">
              <a:xfrm>
                <a:off x="3990"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8" name="Line 628"/>
              <p:cNvSpPr>
                <a:spLocks noChangeShapeType="1"/>
              </p:cNvSpPr>
              <p:nvPr/>
            </p:nvSpPr>
            <p:spPr bwMode="auto">
              <a:xfrm>
                <a:off x="3990"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9" name="Line 629"/>
              <p:cNvSpPr>
                <a:spLocks noChangeShapeType="1"/>
              </p:cNvSpPr>
              <p:nvPr/>
            </p:nvSpPr>
            <p:spPr bwMode="auto">
              <a:xfrm>
                <a:off x="3990"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0" name="Line 630"/>
              <p:cNvSpPr>
                <a:spLocks noChangeShapeType="1"/>
              </p:cNvSpPr>
              <p:nvPr/>
            </p:nvSpPr>
            <p:spPr bwMode="auto">
              <a:xfrm>
                <a:off x="4403"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1" name="Line 631"/>
              <p:cNvSpPr>
                <a:spLocks noChangeShapeType="1"/>
              </p:cNvSpPr>
              <p:nvPr/>
            </p:nvSpPr>
            <p:spPr bwMode="auto">
              <a:xfrm>
                <a:off x="4403"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2" name="Line 632"/>
              <p:cNvSpPr>
                <a:spLocks noChangeShapeType="1"/>
              </p:cNvSpPr>
              <p:nvPr/>
            </p:nvSpPr>
            <p:spPr bwMode="auto">
              <a:xfrm>
                <a:off x="4403"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3" name="Line 633"/>
              <p:cNvSpPr>
                <a:spLocks noChangeShapeType="1"/>
              </p:cNvSpPr>
              <p:nvPr/>
            </p:nvSpPr>
            <p:spPr bwMode="auto">
              <a:xfrm>
                <a:off x="4403"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4" name="Line 634"/>
              <p:cNvSpPr>
                <a:spLocks noChangeShapeType="1"/>
              </p:cNvSpPr>
              <p:nvPr/>
            </p:nvSpPr>
            <p:spPr bwMode="auto">
              <a:xfrm>
                <a:off x="4403"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5" name="Line 635"/>
              <p:cNvSpPr>
                <a:spLocks noChangeShapeType="1"/>
              </p:cNvSpPr>
              <p:nvPr/>
            </p:nvSpPr>
            <p:spPr bwMode="auto">
              <a:xfrm>
                <a:off x="4403"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6" name="Line 636"/>
              <p:cNvSpPr>
                <a:spLocks noChangeShapeType="1"/>
              </p:cNvSpPr>
              <p:nvPr/>
            </p:nvSpPr>
            <p:spPr bwMode="auto">
              <a:xfrm>
                <a:off x="4403"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7" name="Line 637"/>
              <p:cNvSpPr>
                <a:spLocks noChangeShapeType="1"/>
              </p:cNvSpPr>
              <p:nvPr/>
            </p:nvSpPr>
            <p:spPr bwMode="auto">
              <a:xfrm>
                <a:off x="4403"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8" name="Line 638"/>
              <p:cNvSpPr>
                <a:spLocks noChangeShapeType="1"/>
              </p:cNvSpPr>
              <p:nvPr/>
            </p:nvSpPr>
            <p:spPr bwMode="auto">
              <a:xfrm>
                <a:off x="4403"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9" name="Line 639"/>
              <p:cNvSpPr>
                <a:spLocks noChangeShapeType="1"/>
              </p:cNvSpPr>
              <p:nvPr/>
            </p:nvSpPr>
            <p:spPr bwMode="auto">
              <a:xfrm>
                <a:off x="4403"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0" name="Line 640"/>
              <p:cNvSpPr>
                <a:spLocks noChangeShapeType="1"/>
              </p:cNvSpPr>
              <p:nvPr/>
            </p:nvSpPr>
            <p:spPr bwMode="auto">
              <a:xfrm>
                <a:off x="4403"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1" name="Line 641"/>
              <p:cNvSpPr>
                <a:spLocks noChangeShapeType="1"/>
              </p:cNvSpPr>
              <p:nvPr/>
            </p:nvSpPr>
            <p:spPr bwMode="auto">
              <a:xfrm>
                <a:off x="4820"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2" name="Line 642"/>
              <p:cNvSpPr>
                <a:spLocks noChangeShapeType="1"/>
              </p:cNvSpPr>
              <p:nvPr/>
            </p:nvSpPr>
            <p:spPr bwMode="auto">
              <a:xfrm>
                <a:off x="4820"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3" name="Line 643"/>
              <p:cNvSpPr>
                <a:spLocks noChangeShapeType="1"/>
              </p:cNvSpPr>
              <p:nvPr/>
            </p:nvSpPr>
            <p:spPr bwMode="auto">
              <a:xfrm>
                <a:off x="4820"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4" name="Line 644"/>
              <p:cNvSpPr>
                <a:spLocks noChangeShapeType="1"/>
              </p:cNvSpPr>
              <p:nvPr/>
            </p:nvSpPr>
            <p:spPr bwMode="auto">
              <a:xfrm>
                <a:off x="4820"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5" name="Line 645"/>
              <p:cNvSpPr>
                <a:spLocks noChangeShapeType="1"/>
              </p:cNvSpPr>
              <p:nvPr/>
            </p:nvSpPr>
            <p:spPr bwMode="auto">
              <a:xfrm>
                <a:off x="4820"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6" name="Line 646"/>
              <p:cNvSpPr>
                <a:spLocks noChangeShapeType="1"/>
              </p:cNvSpPr>
              <p:nvPr/>
            </p:nvSpPr>
            <p:spPr bwMode="auto">
              <a:xfrm>
                <a:off x="4820"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7" name="Line 647"/>
              <p:cNvSpPr>
                <a:spLocks noChangeShapeType="1"/>
              </p:cNvSpPr>
              <p:nvPr/>
            </p:nvSpPr>
            <p:spPr bwMode="auto">
              <a:xfrm>
                <a:off x="4820"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8" name="Line 648"/>
              <p:cNvSpPr>
                <a:spLocks noChangeShapeType="1"/>
              </p:cNvSpPr>
              <p:nvPr/>
            </p:nvSpPr>
            <p:spPr bwMode="auto">
              <a:xfrm>
                <a:off x="4820"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9" name="Line 649"/>
              <p:cNvSpPr>
                <a:spLocks noChangeShapeType="1"/>
              </p:cNvSpPr>
              <p:nvPr/>
            </p:nvSpPr>
            <p:spPr bwMode="auto">
              <a:xfrm>
                <a:off x="4820"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0" name="Line 650"/>
              <p:cNvSpPr>
                <a:spLocks noChangeShapeType="1"/>
              </p:cNvSpPr>
              <p:nvPr/>
            </p:nvSpPr>
            <p:spPr bwMode="auto">
              <a:xfrm>
                <a:off x="4820"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1" name="Line 651"/>
              <p:cNvSpPr>
                <a:spLocks noChangeShapeType="1"/>
              </p:cNvSpPr>
              <p:nvPr/>
            </p:nvSpPr>
            <p:spPr bwMode="auto">
              <a:xfrm>
                <a:off x="4820"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2" name="Line 652"/>
              <p:cNvSpPr>
                <a:spLocks noChangeShapeType="1"/>
              </p:cNvSpPr>
              <p:nvPr/>
            </p:nvSpPr>
            <p:spPr bwMode="auto">
              <a:xfrm>
                <a:off x="5234"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3" name="Line 653"/>
              <p:cNvSpPr>
                <a:spLocks noChangeShapeType="1"/>
              </p:cNvSpPr>
              <p:nvPr/>
            </p:nvSpPr>
            <p:spPr bwMode="auto">
              <a:xfrm>
                <a:off x="5234"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4" name="Line 654"/>
              <p:cNvSpPr>
                <a:spLocks noChangeShapeType="1"/>
              </p:cNvSpPr>
              <p:nvPr/>
            </p:nvSpPr>
            <p:spPr bwMode="auto">
              <a:xfrm>
                <a:off x="5234"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5" name="Line 655"/>
              <p:cNvSpPr>
                <a:spLocks noChangeShapeType="1"/>
              </p:cNvSpPr>
              <p:nvPr/>
            </p:nvSpPr>
            <p:spPr bwMode="auto">
              <a:xfrm>
                <a:off x="5234"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6" name="Line 656"/>
              <p:cNvSpPr>
                <a:spLocks noChangeShapeType="1"/>
              </p:cNvSpPr>
              <p:nvPr/>
            </p:nvSpPr>
            <p:spPr bwMode="auto">
              <a:xfrm>
                <a:off x="5234"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7" name="Line 657"/>
              <p:cNvSpPr>
                <a:spLocks noChangeShapeType="1"/>
              </p:cNvSpPr>
              <p:nvPr/>
            </p:nvSpPr>
            <p:spPr bwMode="auto">
              <a:xfrm>
                <a:off x="5234"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8" name="Line 658"/>
              <p:cNvSpPr>
                <a:spLocks noChangeShapeType="1"/>
              </p:cNvSpPr>
              <p:nvPr/>
            </p:nvSpPr>
            <p:spPr bwMode="auto">
              <a:xfrm>
                <a:off x="5234"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9" name="Line 659"/>
              <p:cNvSpPr>
                <a:spLocks noChangeShapeType="1"/>
              </p:cNvSpPr>
              <p:nvPr/>
            </p:nvSpPr>
            <p:spPr bwMode="auto">
              <a:xfrm>
                <a:off x="5234"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0" name="Line 660"/>
              <p:cNvSpPr>
                <a:spLocks noChangeShapeType="1"/>
              </p:cNvSpPr>
              <p:nvPr/>
            </p:nvSpPr>
            <p:spPr bwMode="auto">
              <a:xfrm>
                <a:off x="5234"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1" name="Line 661"/>
              <p:cNvSpPr>
                <a:spLocks noChangeShapeType="1"/>
              </p:cNvSpPr>
              <p:nvPr/>
            </p:nvSpPr>
            <p:spPr bwMode="auto">
              <a:xfrm>
                <a:off x="5234"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2" name="Line 662"/>
              <p:cNvSpPr>
                <a:spLocks noChangeShapeType="1"/>
              </p:cNvSpPr>
              <p:nvPr/>
            </p:nvSpPr>
            <p:spPr bwMode="auto">
              <a:xfrm>
                <a:off x="5234"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3" name="Line 663"/>
              <p:cNvSpPr>
                <a:spLocks noChangeShapeType="1"/>
              </p:cNvSpPr>
              <p:nvPr/>
            </p:nvSpPr>
            <p:spPr bwMode="auto">
              <a:xfrm flipV="1">
                <a:off x="11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4" name="Line 664"/>
              <p:cNvSpPr>
                <a:spLocks noChangeShapeType="1"/>
              </p:cNvSpPr>
              <p:nvPr/>
            </p:nvSpPr>
            <p:spPr bwMode="auto">
              <a:xfrm flipV="1">
                <a:off x="1220"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5" name="Line 665"/>
              <p:cNvSpPr>
                <a:spLocks noChangeShapeType="1"/>
              </p:cNvSpPr>
              <p:nvPr/>
            </p:nvSpPr>
            <p:spPr bwMode="auto">
              <a:xfrm flipV="1">
                <a:off x="1260"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6" name="Line 666"/>
              <p:cNvSpPr>
                <a:spLocks noChangeShapeType="1"/>
              </p:cNvSpPr>
              <p:nvPr/>
            </p:nvSpPr>
            <p:spPr bwMode="auto">
              <a:xfrm flipV="1">
                <a:off x="130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7" name="Line 667"/>
              <p:cNvSpPr>
                <a:spLocks noChangeShapeType="1"/>
              </p:cNvSpPr>
              <p:nvPr/>
            </p:nvSpPr>
            <p:spPr bwMode="auto">
              <a:xfrm flipV="1">
                <a:off x="1343"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8" name="Line 668"/>
              <p:cNvSpPr>
                <a:spLocks noChangeShapeType="1"/>
              </p:cNvSpPr>
              <p:nvPr/>
            </p:nvSpPr>
            <p:spPr bwMode="auto">
              <a:xfrm flipV="1">
                <a:off x="1383"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9" name="Line 669"/>
              <p:cNvSpPr>
                <a:spLocks noChangeShapeType="1"/>
              </p:cNvSpPr>
              <p:nvPr/>
            </p:nvSpPr>
            <p:spPr bwMode="auto">
              <a:xfrm flipV="1">
                <a:off x="142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0" name="Line 670"/>
              <p:cNvSpPr>
                <a:spLocks noChangeShapeType="1"/>
              </p:cNvSpPr>
              <p:nvPr/>
            </p:nvSpPr>
            <p:spPr bwMode="auto">
              <a:xfrm flipV="1">
                <a:off x="167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1" name="Line 671"/>
              <p:cNvSpPr>
                <a:spLocks noChangeShapeType="1"/>
              </p:cNvSpPr>
              <p:nvPr/>
            </p:nvSpPr>
            <p:spPr bwMode="auto">
              <a:xfrm flipV="1">
                <a:off x="171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2" name="Line 672"/>
              <p:cNvSpPr>
                <a:spLocks noChangeShapeType="1"/>
              </p:cNvSpPr>
              <p:nvPr/>
            </p:nvSpPr>
            <p:spPr bwMode="auto">
              <a:xfrm flipV="1">
                <a:off x="17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3" name="Line 673"/>
              <p:cNvSpPr>
                <a:spLocks noChangeShapeType="1"/>
              </p:cNvSpPr>
              <p:nvPr/>
            </p:nvSpPr>
            <p:spPr bwMode="auto">
              <a:xfrm flipV="1">
                <a:off x="1794"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4" name="Line 674"/>
              <p:cNvSpPr>
                <a:spLocks noChangeShapeType="1"/>
              </p:cNvSpPr>
              <p:nvPr/>
            </p:nvSpPr>
            <p:spPr bwMode="auto">
              <a:xfrm flipV="1">
                <a:off x="18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5" name="Line 675"/>
              <p:cNvSpPr>
                <a:spLocks noChangeShapeType="1"/>
              </p:cNvSpPr>
              <p:nvPr/>
            </p:nvSpPr>
            <p:spPr bwMode="auto">
              <a:xfrm>
                <a:off x="1871" y="689"/>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6" name="Line 676"/>
              <p:cNvSpPr>
                <a:spLocks noChangeShapeType="1"/>
              </p:cNvSpPr>
              <p:nvPr/>
            </p:nvSpPr>
            <p:spPr bwMode="auto">
              <a:xfrm flipV="1">
                <a:off x="204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7" name="Line 677"/>
              <p:cNvSpPr>
                <a:spLocks noChangeShapeType="1"/>
              </p:cNvSpPr>
              <p:nvPr/>
            </p:nvSpPr>
            <p:spPr bwMode="auto">
              <a:xfrm flipV="1">
                <a:off x="208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8" name="Line 678"/>
              <p:cNvSpPr>
                <a:spLocks noChangeShapeType="1"/>
              </p:cNvSpPr>
              <p:nvPr/>
            </p:nvSpPr>
            <p:spPr bwMode="auto">
              <a:xfrm flipV="1">
                <a:off x="245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9" name="Line 679"/>
              <p:cNvSpPr>
                <a:spLocks noChangeShapeType="1"/>
              </p:cNvSpPr>
              <p:nvPr/>
            </p:nvSpPr>
            <p:spPr bwMode="auto">
              <a:xfrm flipV="1">
                <a:off x="24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0" name="Line 680"/>
              <p:cNvSpPr>
                <a:spLocks noChangeShapeType="1"/>
              </p:cNvSpPr>
              <p:nvPr/>
            </p:nvSpPr>
            <p:spPr bwMode="auto">
              <a:xfrm flipV="1">
                <a:off x="253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1" name="Line 681"/>
              <p:cNvSpPr>
                <a:spLocks noChangeShapeType="1"/>
              </p:cNvSpPr>
              <p:nvPr/>
            </p:nvSpPr>
            <p:spPr bwMode="auto">
              <a:xfrm flipV="1">
                <a:off x="257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2" name="Line 682"/>
              <p:cNvSpPr>
                <a:spLocks noChangeShapeType="1"/>
              </p:cNvSpPr>
              <p:nvPr/>
            </p:nvSpPr>
            <p:spPr bwMode="auto">
              <a:xfrm flipV="1">
                <a:off x="26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3" name="Line 683"/>
              <p:cNvSpPr>
                <a:spLocks noChangeShapeType="1"/>
              </p:cNvSpPr>
              <p:nvPr/>
            </p:nvSpPr>
            <p:spPr bwMode="auto">
              <a:xfrm flipV="1">
                <a:off x="269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4" name="Line 684"/>
              <p:cNvSpPr>
                <a:spLocks noChangeShapeType="1"/>
              </p:cNvSpPr>
              <p:nvPr/>
            </p:nvSpPr>
            <p:spPr bwMode="auto">
              <a:xfrm flipV="1">
                <a:off x="273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5" name="Line 685"/>
              <p:cNvSpPr>
                <a:spLocks noChangeShapeType="1"/>
              </p:cNvSpPr>
              <p:nvPr/>
            </p:nvSpPr>
            <p:spPr bwMode="auto">
              <a:xfrm flipV="1">
                <a:off x="278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6" name="Line 686"/>
              <p:cNvSpPr>
                <a:spLocks noChangeShapeType="1"/>
              </p:cNvSpPr>
              <p:nvPr/>
            </p:nvSpPr>
            <p:spPr bwMode="auto">
              <a:xfrm flipV="1">
                <a:off x="282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7" name="Line 687"/>
              <p:cNvSpPr>
                <a:spLocks noChangeShapeType="1"/>
              </p:cNvSpPr>
              <p:nvPr/>
            </p:nvSpPr>
            <p:spPr bwMode="auto">
              <a:xfrm flipV="1">
                <a:off x="286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8" name="Line 688"/>
              <p:cNvSpPr>
                <a:spLocks noChangeShapeType="1"/>
              </p:cNvSpPr>
              <p:nvPr/>
            </p:nvSpPr>
            <p:spPr bwMode="auto">
              <a:xfrm flipV="1">
                <a:off x="29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9" name="Line 689"/>
              <p:cNvSpPr>
                <a:spLocks noChangeShapeType="1"/>
              </p:cNvSpPr>
              <p:nvPr/>
            </p:nvSpPr>
            <p:spPr bwMode="auto">
              <a:xfrm flipV="1">
                <a:off x="298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0" name="Line 690"/>
              <p:cNvSpPr>
                <a:spLocks noChangeShapeType="1"/>
              </p:cNvSpPr>
              <p:nvPr/>
            </p:nvSpPr>
            <p:spPr bwMode="auto">
              <a:xfrm flipV="1">
                <a:off x="3028"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1" name="Line 691"/>
              <p:cNvSpPr>
                <a:spLocks noChangeShapeType="1"/>
              </p:cNvSpPr>
              <p:nvPr/>
            </p:nvSpPr>
            <p:spPr bwMode="auto">
              <a:xfrm flipV="1">
                <a:off x="306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2" name="Line 692"/>
              <p:cNvSpPr>
                <a:spLocks noChangeShapeType="1"/>
              </p:cNvSpPr>
              <p:nvPr/>
            </p:nvSpPr>
            <p:spPr bwMode="auto">
              <a:xfrm flipV="1">
                <a:off x="310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3" name="Line 693"/>
              <p:cNvSpPr>
                <a:spLocks noChangeShapeType="1"/>
              </p:cNvSpPr>
              <p:nvPr/>
            </p:nvSpPr>
            <p:spPr bwMode="auto">
              <a:xfrm flipV="1">
                <a:off x="315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4" name="Line 694"/>
              <p:cNvSpPr>
                <a:spLocks noChangeShapeType="1"/>
              </p:cNvSpPr>
              <p:nvPr/>
            </p:nvSpPr>
            <p:spPr bwMode="auto">
              <a:xfrm flipV="1">
                <a:off x="319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5" name="Line 695"/>
              <p:cNvSpPr>
                <a:spLocks noChangeShapeType="1"/>
              </p:cNvSpPr>
              <p:nvPr/>
            </p:nvSpPr>
            <p:spPr bwMode="auto">
              <a:xfrm flipV="1">
                <a:off x="323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6" name="Line 696"/>
              <p:cNvSpPr>
                <a:spLocks noChangeShapeType="1"/>
              </p:cNvSpPr>
              <p:nvPr/>
            </p:nvSpPr>
            <p:spPr bwMode="auto">
              <a:xfrm flipV="1">
                <a:off x="327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7" name="Line 697"/>
              <p:cNvSpPr>
                <a:spLocks noChangeShapeType="1"/>
              </p:cNvSpPr>
              <p:nvPr/>
            </p:nvSpPr>
            <p:spPr bwMode="auto">
              <a:xfrm flipV="1">
                <a:off x="33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8" name="Line 698"/>
              <p:cNvSpPr>
                <a:spLocks noChangeShapeType="1"/>
              </p:cNvSpPr>
              <p:nvPr/>
            </p:nvSpPr>
            <p:spPr bwMode="auto">
              <a:xfrm flipV="1">
                <a:off x="3356"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9" name="Line 699"/>
              <p:cNvSpPr>
                <a:spLocks noChangeShapeType="1"/>
              </p:cNvSpPr>
              <p:nvPr/>
            </p:nvSpPr>
            <p:spPr bwMode="auto">
              <a:xfrm flipV="1">
                <a:off x="3396"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0" name="Line 700"/>
              <p:cNvSpPr>
                <a:spLocks noChangeShapeType="1"/>
              </p:cNvSpPr>
              <p:nvPr/>
            </p:nvSpPr>
            <p:spPr bwMode="auto">
              <a:xfrm flipV="1">
                <a:off x="343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1" name="Line 701"/>
              <p:cNvSpPr>
                <a:spLocks noChangeShapeType="1"/>
              </p:cNvSpPr>
              <p:nvPr/>
            </p:nvSpPr>
            <p:spPr bwMode="auto">
              <a:xfrm flipV="1">
                <a:off x="347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2" name="Line 702"/>
              <p:cNvSpPr>
                <a:spLocks noChangeShapeType="1"/>
              </p:cNvSpPr>
              <p:nvPr/>
            </p:nvSpPr>
            <p:spPr bwMode="auto">
              <a:xfrm flipV="1">
                <a:off x="3519"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3" name="Line 703"/>
              <p:cNvSpPr>
                <a:spLocks noChangeShapeType="1"/>
              </p:cNvSpPr>
              <p:nvPr/>
            </p:nvSpPr>
            <p:spPr bwMode="auto">
              <a:xfrm flipV="1">
                <a:off x="360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4" name="Line 704"/>
              <p:cNvSpPr>
                <a:spLocks noChangeShapeType="1"/>
              </p:cNvSpPr>
              <p:nvPr/>
            </p:nvSpPr>
            <p:spPr bwMode="auto">
              <a:xfrm flipV="1">
                <a:off x="364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5" name="Line 705"/>
              <p:cNvSpPr>
                <a:spLocks noChangeShapeType="1"/>
              </p:cNvSpPr>
              <p:nvPr/>
            </p:nvSpPr>
            <p:spPr bwMode="auto">
              <a:xfrm flipV="1">
                <a:off x="36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6" name="Line 706"/>
              <p:cNvSpPr>
                <a:spLocks noChangeShapeType="1"/>
              </p:cNvSpPr>
              <p:nvPr/>
            </p:nvSpPr>
            <p:spPr bwMode="auto">
              <a:xfrm flipV="1">
                <a:off x="3726"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7" name="Line 707"/>
              <p:cNvSpPr>
                <a:spLocks noChangeShapeType="1"/>
              </p:cNvSpPr>
              <p:nvPr/>
            </p:nvSpPr>
            <p:spPr bwMode="auto">
              <a:xfrm flipV="1">
                <a:off x="3766"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8" name="Line 708"/>
              <p:cNvSpPr>
                <a:spLocks noChangeShapeType="1"/>
              </p:cNvSpPr>
              <p:nvPr/>
            </p:nvSpPr>
            <p:spPr bwMode="auto">
              <a:xfrm flipV="1">
                <a:off x="380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9" name="Line 709"/>
              <p:cNvSpPr>
                <a:spLocks noChangeShapeType="1"/>
              </p:cNvSpPr>
              <p:nvPr/>
            </p:nvSpPr>
            <p:spPr bwMode="auto">
              <a:xfrm flipV="1">
                <a:off x="421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0" name="Line 710"/>
              <p:cNvSpPr>
                <a:spLocks noChangeShapeType="1"/>
              </p:cNvSpPr>
              <p:nvPr/>
            </p:nvSpPr>
            <p:spPr bwMode="auto">
              <a:xfrm flipV="1">
                <a:off x="426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1" name="Line 711"/>
              <p:cNvSpPr>
                <a:spLocks noChangeShapeType="1"/>
              </p:cNvSpPr>
              <p:nvPr/>
            </p:nvSpPr>
            <p:spPr bwMode="auto">
              <a:xfrm flipV="1">
                <a:off x="430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2" name="Line 712"/>
              <p:cNvSpPr>
                <a:spLocks noChangeShapeType="1"/>
              </p:cNvSpPr>
              <p:nvPr/>
            </p:nvSpPr>
            <p:spPr bwMode="auto">
              <a:xfrm flipV="1">
                <a:off x="434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3" name="Line 713"/>
              <p:cNvSpPr>
                <a:spLocks noChangeShapeType="1"/>
              </p:cNvSpPr>
              <p:nvPr/>
            </p:nvSpPr>
            <p:spPr bwMode="auto">
              <a:xfrm flipV="1">
                <a:off x="438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4" name="Line 714"/>
              <p:cNvSpPr>
                <a:spLocks noChangeShapeType="1"/>
              </p:cNvSpPr>
              <p:nvPr/>
            </p:nvSpPr>
            <p:spPr bwMode="auto">
              <a:xfrm flipV="1">
                <a:off x="442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5" name="Line 715"/>
              <p:cNvSpPr>
                <a:spLocks noChangeShapeType="1"/>
              </p:cNvSpPr>
              <p:nvPr/>
            </p:nvSpPr>
            <p:spPr bwMode="auto">
              <a:xfrm flipV="1">
                <a:off x="446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6" name="Line 716"/>
              <p:cNvSpPr>
                <a:spLocks noChangeShapeType="1"/>
              </p:cNvSpPr>
              <p:nvPr/>
            </p:nvSpPr>
            <p:spPr bwMode="auto">
              <a:xfrm flipV="1">
                <a:off x="450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7" name="Line 717"/>
              <p:cNvSpPr>
                <a:spLocks noChangeShapeType="1"/>
              </p:cNvSpPr>
              <p:nvPr/>
            </p:nvSpPr>
            <p:spPr bwMode="auto">
              <a:xfrm flipV="1">
                <a:off x="45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8" name="Line 718"/>
              <p:cNvSpPr>
                <a:spLocks noChangeShapeType="1"/>
              </p:cNvSpPr>
              <p:nvPr/>
            </p:nvSpPr>
            <p:spPr bwMode="auto">
              <a:xfrm flipV="1">
                <a:off x="458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9" name="Line 719"/>
              <p:cNvSpPr>
                <a:spLocks noChangeShapeType="1"/>
              </p:cNvSpPr>
              <p:nvPr/>
            </p:nvSpPr>
            <p:spPr bwMode="auto">
              <a:xfrm flipV="1">
                <a:off x="463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0" name="Line 720"/>
              <p:cNvSpPr>
                <a:spLocks noChangeShapeType="1"/>
              </p:cNvSpPr>
              <p:nvPr/>
            </p:nvSpPr>
            <p:spPr bwMode="auto">
              <a:xfrm flipV="1">
                <a:off x="46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1" name="Line 721"/>
              <p:cNvSpPr>
                <a:spLocks noChangeShapeType="1"/>
              </p:cNvSpPr>
              <p:nvPr/>
            </p:nvSpPr>
            <p:spPr bwMode="auto">
              <a:xfrm flipV="1">
                <a:off x="471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2" name="Line 722"/>
              <p:cNvSpPr>
                <a:spLocks noChangeShapeType="1"/>
              </p:cNvSpPr>
              <p:nvPr/>
            </p:nvSpPr>
            <p:spPr bwMode="auto">
              <a:xfrm flipV="1">
                <a:off x="475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3" name="Line 723"/>
              <p:cNvSpPr>
                <a:spLocks noChangeShapeType="1"/>
              </p:cNvSpPr>
              <p:nvPr/>
            </p:nvSpPr>
            <p:spPr bwMode="auto">
              <a:xfrm flipV="1">
                <a:off x="479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4" name="Line 724"/>
              <p:cNvSpPr>
                <a:spLocks noChangeShapeType="1"/>
              </p:cNvSpPr>
              <p:nvPr/>
            </p:nvSpPr>
            <p:spPr bwMode="auto">
              <a:xfrm flipV="1">
                <a:off x="48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5" name="Line 725"/>
              <p:cNvSpPr>
                <a:spLocks noChangeShapeType="1"/>
              </p:cNvSpPr>
              <p:nvPr/>
            </p:nvSpPr>
            <p:spPr bwMode="auto">
              <a:xfrm flipV="1">
                <a:off x="487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6" name="Line 726"/>
              <p:cNvSpPr>
                <a:spLocks noChangeShapeType="1"/>
              </p:cNvSpPr>
              <p:nvPr/>
            </p:nvSpPr>
            <p:spPr bwMode="auto">
              <a:xfrm flipV="1">
                <a:off x="491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7" name="Line 727"/>
              <p:cNvSpPr>
                <a:spLocks noChangeShapeType="1"/>
              </p:cNvSpPr>
              <p:nvPr/>
            </p:nvSpPr>
            <p:spPr bwMode="auto">
              <a:xfrm flipV="1">
                <a:off x="495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8" name="Line 728"/>
              <p:cNvSpPr>
                <a:spLocks noChangeShapeType="1"/>
              </p:cNvSpPr>
              <p:nvPr/>
            </p:nvSpPr>
            <p:spPr bwMode="auto">
              <a:xfrm flipV="1">
                <a:off x="499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9" name="Line 729"/>
              <p:cNvSpPr>
                <a:spLocks noChangeShapeType="1"/>
              </p:cNvSpPr>
              <p:nvPr/>
            </p:nvSpPr>
            <p:spPr bwMode="auto">
              <a:xfrm flipV="1">
                <a:off x="504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0" name="Line 730"/>
              <p:cNvSpPr>
                <a:spLocks noChangeShapeType="1"/>
              </p:cNvSpPr>
              <p:nvPr/>
            </p:nvSpPr>
            <p:spPr bwMode="auto">
              <a:xfrm flipV="1">
                <a:off x="508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1" name="Line 731"/>
              <p:cNvSpPr>
                <a:spLocks noChangeShapeType="1"/>
              </p:cNvSpPr>
              <p:nvPr/>
            </p:nvSpPr>
            <p:spPr bwMode="auto">
              <a:xfrm flipV="1">
                <a:off x="512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2" name="Line 732"/>
              <p:cNvSpPr>
                <a:spLocks noChangeShapeType="1"/>
              </p:cNvSpPr>
              <p:nvPr/>
            </p:nvSpPr>
            <p:spPr bwMode="auto">
              <a:xfrm flipV="1">
                <a:off x="51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3" name="Line 733"/>
              <p:cNvSpPr>
                <a:spLocks noChangeShapeType="1"/>
              </p:cNvSpPr>
              <p:nvPr/>
            </p:nvSpPr>
            <p:spPr bwMode="auto">
              <a:xfrm flipV="1">
                <a:off x="520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4" name="Line 734"/>
              <p:cNvSpPr>
                <a:spLocks noChangeShapeType="1"/>
              </p:cNvSpPr>
              <p:nvPr/>
            </p:nvSpPr>
            <p:spPr bwMode="auto">
              <a:xfrm flipV="1">
                <a:off x="5224" y="7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5" name="Line 735"/>
              <p:cNvSpPr>
                <a:spLocks noChangeShapeType="1"/>
              </p:cNvSpPr>
              <p:nvPr/>
            </p:nvSpPr>
            <p:spPr bwMode="auto">
              <a:xfrm flipV="1">
                <a:off x="106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6" name="Line 736"/>
              <p:cNvSpPr>
                <a:spLocks noChangeShapeType="1"/>
              </p:cNvSpPr>
              <p:nvPr/>
            </p:nvSpPr>
            <p:spPr bwMode="auto">
              <a:xfrm flipV="1">
                <a:off x="106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7" name="Line 737"/>
              <p:cNvSpPr>
                <a:spLocks noChangeShapeType="1"/>
              </p:cNvSpPr>
              <p:nvPr/>
            </p:nvSpPr>
            <p:spPr bwMode="auto">
              <a:xfrm flipV="1">
                <a:off x="106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8" name="Line 738"/>
              <p:cNvSpPr>
                <a:spLocks noChangeShapeType="1"/>
              </p:cNvSpPr>
              <p:nvPr/>
            </p:nvSpPr>
            <p:spPr bwMode="auto">
              <a:xfrm flipV="1">
                <a:off x="106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9" name="Line 739"/>
              <p:cNvSpPr>
                <a:spLocks noChangeShapeType="1"/>
              </p:cNvSpPr>
              <p:nvPr/>
            </p:nvSpPr>
            <p:spPr bwMode="auto">
              <a:xfrm flipV="1">
                <a:off x="106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0" name="Line 740"/>
              <p:cNvSpPr>
                <a:spLocks noChangeShapeType="1"/>
              </p:cNvSpPr>
              <p:nvPr/>
            </p:nvSpPr>
            <p:spPr bwMode="auto">
              <a:xfrm flipV="1">
                <a:off x="107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1" name="Line 741"/>
              <p:cNvSpPr>
                <a:spLocks noChangeShapeType="1"/>
              </p:cNvSpPr>
              <p:nvPr/>
            </p:nvSpPr>
            <p:spPr bwMode="auto">
              <a:xfrm flipV="1">
                <a:off x="107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2" name="Line 742"/>
              <p:cNvSpPr>
                <a:spLocks noChangeShapeType="1"/>
              </p:cNvSpPr>
              <p:nvPr/>
            </p:nvSpPr>
            <p:spPr bwMode="auto">
              <a:xfrm flipV="1">
                <a:off x="10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3" name="Line 743"/>
              <p:cNvSpPr>
                <a:spLocks noChangeShapeType="1"/>
              </p:cNvSpPr>
              <p:nvPr/>
            </p:nvSpPr>
            <p:spPr bwMode="auto">
              <a:xfrm flipV="1">
                <a:off x="10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4" name="Line 744"/>
              <p:cNvSpPr>
                <a:spLocks noChangeShapeType="1"/>
              </p:cNvSpPr>
              <p:nvPr/>
            </p:nvSpPr>
            <p:spPr bwMode="auto">
              <a:xfrm flipV="1">
                <a:off x="107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5" name="Line 745"/>
              <p:cNvSpPr>
                <a:spLocks noChangeShapeType="1"/>
              </p:cNvSpPr>
              <p:nvPr/>
            </p:nvSpPr>
            <p:spPr bwMode="auto">
              <a:xfrm flipV="1">
                <a:off x="10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6" name="Line 746"/>
              <p:cNvSpPr>
                <a:spLocks noChangeShapeType="1"/>
              </p:cNvSpPr>
              <p:nvPr/>
            </p:nvSpPr>
            <p:spPr bwMode="auto">
              <a:xfrm flipV="1">
                <a:off x="10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7" name="Line 747"/>
              <p:cNvSpPr>
                <a:spLocks noChangeShapeType="1"/>
              </p:cNvSpPr>
              <p:nvPr/>
            </p:nvSpPr>
            <p:spPr bwMode="auto">
              <a:xfrm flipV="1">
                <a:off x="107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8" name="Line 748"/>
              <p:cNvSpPr>
                <a:spLocks noChangeShapeType="1"/>
              </p:cNvSpPr>
              <p:nvPr/>
            </p:nvSpPr>
            <p:spPr bwMode="auto">
              <a:xfrm flipV="1">
                <a:off x="107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9" name="Line 749"/>
              <p:cNvSpPr>
                <a:spLocks noChangeShapeType="1"/>
              </p:cNvSpPr>
              <p:nvPr/>
            </p:nvSpPr>
            <p:spPr bwMode="auto">
              <a:xfrm flipV="1">
                <a:off x="107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0" name="Line 750"/>
              <p:cNvSpPr>
                <a:spLocks noChangeShapeType="1"/>
              </p:cNvSpPr>
              <p:nvPr/>
            </p:nvSpPr>
            <p:spPr bwMode="auto">
              <a:xfrm flipV="1">
                <a:off x="107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1" name="Line 751"/>
              <p:cNvSpPr>
                <a:spLocks noChangeShapeType="1"/>
              </p:cNvSpPr>
              <p:nvPr/>
            </p:nvSpPr>
            <p:spPr bwMode="auto">
              <a:xfrm flipV="1">
                <a:off x="10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2" name="Line 752"/>
              <p:cNvSpPr>
                <a:spLocks noChangeShapeType="1"/>
              </p:cNvSpPr>
              <p:nvPr/>
            </p:nvSpPr>
            <p:spPr bwMode="auto">
              <a:xfrm flipV="1">
                <a:off x="108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3" name="Line 753"/>
              <p:cNvSpPr>
                <a:spLocks noChangeShapeType="1"/>
              </p:cNvSpPr>
              <p:nvPr/>
            </p:nvSpPr>
            <p:spPr bwMode="auto">
              <a:xfrm flipV="1">
                <a:off x="10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4" name="Line 754"/>
              <p:cNvSpPr>
                <a:spLocks noChangeShapeType="1"/>
              </p:cNvSpPr>
              <p:nvPr/>
            </p:nvSpPr>
            <p:spPr bwMode="auto">
              <a:xfrm flipV="1">
                <a:off x="108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5" name="Line 755"/>
              <p:cNvSpPr>
                <a:spLocks noChangeShapeType="1"/>
              </p:cNvSpPr>
              <p:nvPr/>
            </p:nvSpPr>
            <p:spPr bwMode="auto">
              <a:xfrm flipV="1">
                <a:off x="108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6" name="Line 756"/>
              <p:cNvSpPr>
                <a:spLocks noChangeShapeType="1"/>
              </p:cNvSpPr>
              <p:nvPr/>
            </p:nvSpPr>
            <p:spPr bwMode="auto">
              <a:xfrm flipV="1">
                <a:off x="108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7" name="Line 757"/>
              <p:cNvSpPr>
                <a:spLocks noChangeShapeType="1"/>
              </p:cNvSpPr>
              <p:nvPr/>
            </p:nvSpPr>
            <p:spPr bwMode="auto">
              <a:xfrm flipV="1">
                <a:off x="108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8" name="Line 758"/>
              <p:cNvSpPr>
                <a:spLocks noChangeShapeType="1"/>
              </p:cNvSpPr>
              <p:nvPr/>
            </p:nvSpPr>
            <p:spPr bwMode="auto">
              <a:xfrm flipV="1">
                <a:off x="108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9" name="Line 759"/>
              <p:cNvSpPr>
                <a:spLocks noChangeShapeType="1"/>
              </p:cNvSpPr>
              <p:nvPr/>
            </p:nvSpPr>
            <p:spPr bwMode="auto">
              <a:xfrm flipV="1">
                <a:off x="108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0" name="Line 760"/>
              <p:cNvSpPr>
                <a:spLocks noChangeShapeType="1"/>
              </p:cNvSpPr>
              <p:nvPr/>
            </p:nvSpPr>
            <p:spPr bwMode="auto">
              <a:xfrm flipV="1">
                <a:off x="108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1" name="Line 761"/>
              <p:cNvSpPr>
                <a:spLocks noChangeShapeType="1"/>
              </p:cNvSpPr>
              <p:nvPr/>
            </p:nvSpPr>
            <p:spPr bwMode="auto">
              <a:xfrm flipV="1">
                <a:off x="10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2" name="Line 762"/>
              <p:cNvSpPr>
                <a:spLocks noChangeShapeType="1"/>
              </p:cNvSpPr>
              <p:nvPr/>
            </p:nvSpPr>
            <p:spPr bwMode="auto">
              <a:xfrm flipV="1">
                <a:off x="109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3" name="Line 763"/>
              <p:cNvSpPr>
                <a:spLocks noChangeShapeType="1"/>
              </p:cNvSpPr>
              <p:nvPr/>
            </p:nvSpPr>
            <p:spPr bwMode="auto">
              <a:xfrm flipV="1">
                <a:off x="10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4" name="Line 764"/>
              <p:cNvSpPr>
                <a:spLocks noChangeShapeType="1"/>
              </p:cNvSpPr>
              <p:nvPr/>
            </p:nvSpPr>
            <p:spPr bwMode="auto">
              <a:xfrm flipV="1">
                <a:off x="109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5" name="Line 765"/>
              <p:cNvSpPr>
                <a:spLocks noChangeShapeType="1"/>
              </p:cNvSpPr>
              <p:nvPr/>
            </p:nvSpPr>
            <p:spPr bwMode="auto">
              <a:xfrm flipV="1">
                <a:off x="109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6" name="Line 766"/>
              <p:cNvSpPr>
                <a:spLocks noChangeShapeType="1"/>
              </p:cNvSpPr>
              <p:nvPr/>
            </p:nvSpPr>
            <p:spPr bwMode="auto">
              <a:xfrm flipV="1">
                <a:off x="109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7" name="Line 767"/>
              <p:cNvSpPr>
                <a:spLocks noChangeShapeType="1"/>
              </p:cNvSpPr>
              <p:nvPr/>
            </p:nvSpPr>
            <p:spPr bwMode="auto">
              <a:xfrm flipV="1">
                <a:off x="109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8" name="Line 768"/>
              <p:cNvSpPr>
                <a:spLocks noChangeShapeType="1"/>
              </p:cNvSpPr>
              <p:nvPr/>
            </p:nvSpPr>
            <p:spPr bwMode="auto">
              <a:xfrm flipV="1">
                <a:off x="10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9" name="Line 769"/>
              <p:cNvSpPr>
                <a:spLocks noChangeShapeType="1"/>
              </p:cNvSpPr>
              <p:nvPr/>
            </p:nvSpPr>
            <p:spPr bwMode="auto">
              <a:xfrm flipV="1">
                <a:off x="109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0" name="Line 770"/>
              <p:cNvSpPr>
                <a:spLocks noChangeShapeType="1"/>
              </p:cNvSpPr>
              <p:nvPr/>
            </p:nvSpPr>
            <p:spPr bwMode="auto">
              <a:xfrm flipV="1">
                <a:off x="109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1" name="Line 771"/>
              <p:cNvSpPr>
                <a:spLocks noChangeShapeType="1"/>
              </p:cNvSpPr>
              <p:nvPr/>
            </p:nvSpPr>
            <p:spPr bwMode="auto">
              <a:xfrm flipV="1">
                <a:off x="10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2" name="Line 772"/>
              <p:cNvSpPr>
                <a:spLocks noChangeShapeType="1"/>
              </p:cNvSpPr>
              <p:nvPr/>
            </p:nvSpPr>
            <p:spPr bwMode="auto">
              <a:xfrm flipV="1">
                <a:off x="110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3" name="Line 773"/>
              <p:cNvSpPr>
                <a:spLocks noChangeShapeType="1"/>
              </p:cNvSpPr>
              <p:nvPr/>
            </p:nvSpPr>
            <p:spPr bwMode="auto">
              <a:xfrm flipV="1">
                <a:off x="11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4" name="Line 774"/>
              <p:cNvSpPr>
                <a:spLocks noChangeShapeType="1"/>
              </p:cNvSpPr>
              <p:nvPr/>
            </p:nvSpPr>
            <p:spPr bwMode="auto">
              <a:xfrm flipV="1">
                <a:off x="11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5" name="Line 775"/>
              <p:cNvSpPr>
                <a:spLocks noChangeShapeType="1"/>
              </p:cNvSpPr>
              <p:nvPr/>
            </p:nvSpPr>
            <p:spPr bwMode="auto">
              <a:xfrm flipV="1">
                <a:off x="11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6" name="Line 776"/>
              <p:cNvSpPr>
                <a:spLocks noChangeShapeType="1"/>
              </p:cNvSpPr>
              <p:nvPr/>
            </p:nvSpPr>
            <p:spPr bwMode="auto">
              <a:xfrm flipV="1">
                <a:off x="110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7" name="Line 777"/>
              <p:cNvSpPr>
                <a:spLocks noChangeShapeType="1"/>
              </p:cNvSpPr>
              <p:nvPr/>
            </p:nvSpPr>
            <p:spPr bwMode="auto">
              <a:xfrm flipV="1">
                <a:off x="110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8" name="Line 778"/>
              <p:cNvSpPr>
                <a:spLocks noChangeShapeType="1"/>
              </p:cNvSpPr>
              <p:nvPr/>
            </p:nvSpPr>
            <p:spPr bwMode="auto">
              <a:xfrm flipV="1">
                <a:off x="11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9" name="Line 779"/>
              <p:cNvSpPr>
                <a:spLocks noChangeShapeType="1"/>
              </p:cNvSpPr>
              <p:nvPr/>
            </p:nvSpPr>
            <p:spPr bwMode="auto">
              <a:xfrm flipV="1">
                <a:off x="110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0" name="Line 780"/>
              <p:cNvSpPr>
                <a:spLocks noChangeShapeType="1"/>
              </p:cNvSpPr>
              <p:nvPr/>
            </p:nvSpPr>
            <p:spPr bwMode="auto">
              <a:xfrm flipV="1">
                <a:off x="1106"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1" name="Line 781"/>
              <p:cNvSpPr>
                <a:spLocks noChangeShapeType="1"/>
              </p:cNvSpPr>
              <p:nvPr/>
            </p:nvSpPr>
            <p:spPr bwMode="auto">
              <a:xfrm flipV="1">
                <a:off x="110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2" name="Line 782"/>
              <p:cNvSpPr>
                <a:spLocks noChangeShapeType="1"/>
              </p:cNvSpPr>
              <p:nvPr/>
            </p:nvSpPr>
            <p:spPr bwMode="auto">
              <a:xfrm flipV="1">
                <a:off x="111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3" name="Line 783"/>
              <p:cNvSpPr>
                <a:spLocks noChangeShapeType="1"/>
              </p:cNvSpPr>
              <p:nvPr/>
            </p:nvSpPr>
            <p:spPr bwMode="auto">
              <a:xfrm flipV="1">
                <a:off x="11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4" name="Line 784"/>
              <p:cNvSpPr>
                <a:spLocks noChangeShapeType="1"/>
              </p:cNvSpPr>
              <p:nvPr/>
            </p:nvSpPr>
            <p:spPr bwMode="auto">
              <a:xfrm flipV="1">
                <a:off x="11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5" name="Line 785"/>
              <p:cNvSpPr>
                <a:spLocks noChangeShapeType="1"/>
              </p:cNvSpPr>
              <p:nvPr/>
            </p:nvSpPr>
            <p:spPr bwMode="auto">
              <a:xfrm flipV="1">
                <a:off x="111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6" name="Line 786"/>
              <p:cNvSpPr>
                <a:spLocks noChangeShapeType="1"/>
              </p:cNvSpPr>
              <p:nvPr/>
            </p:nvSpPr>
            <p:spPr bwMode="auto">
              <a:xfrm flipV="1">
                <a:off x="111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7" name="Line 787"/>
              <p:cNvSpPr>
                <a:spLocks noChangeShapeType="1"/>
              </p:cNvSpPr>
              <p:nvPr/>
            </p:nvSpPr>
            <p:spPr bwMode="auto">
              <a:xfrm flipV="1">
                <a:off x="111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8" name="Line 788"/>
              <p:cNvSpPr>
                <a:spLocks noChangeShapeType="1"/>
              </p:cNvSpPr>
              <p:nvPr/>
            </p:nvSpPr>
            <p:spPr bwMode="auto">
              <a:xfrm flipV="1">
                <a:off x="111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9" name="Line 789"/>
              <p:cNvSpPr>
                <a:spLocks noChangeShapeType="1"/>
              </p:cNvSpPr>
              <p:nvPr/>
            </p:nvSpPr>
            <p:spPr bwMode="auto">
              <a:xfrm flipV="1">
                <a:off x="111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0" name="Line 790"/>
              <p:cNvSpPr>
                <a:spLocks noChangeShapeType="1"/>
              </p:cNvSpPr>
              <p:nvPr/>
            </p:nvSpPr>
            <p:spPr bwMode="auto">
              <a:xfrm flipV="1">
                <a:off x="1116"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1" name="Line 791"/>
              <p:cNvSpPr>
                <a:spLocks noChangeShapeType="1"/>
              </p:cNvSpPr>
              <p:nvPr/>
            </p:nvSpPr>
            <p:spPr bwMode="auto">
              <a:xfrm flipV="1">
                <a:off x="111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2" name="Line 792"/>
              <p:cNvSpPr>
                <a:spLocks noChangeShapeType="1"/>
              </p:cNvSpPr>
              <p:nvPr/>
            </p:nvSpPr>
            <p:spPr bwMode="auto">
              <a:xfrm flipV="1">
                <a:off x="111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3" name="Line 793"/>
              <p:cNvSpPr>
                <a:spLocks noChangeShapeType="1"/>
              </p:cNvSpPr>
              <p:nvPr/>
            </p:nvSpPr>
            <p:spPr bwMode="auto">
              <a:xfrm flipV="1">
                <a:off x="11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4" name="Line 794"/>
              <p:cNvSpPr>
                <a:spLocks noChangeShapeType="1"/>
              </p:cNvSpPr>
              <p:nvPr/>
            </p:nvSpPr>
            <p:spPr bwMode="auto">
              <a:xfrm flipV="1">
                <a:off x="11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5" name="Line 795"/>
              <p:cNvSpPr>
                <a:spLocks noChangeShapeType="1"/>
              </p:cNvSpPr>
              <p:nvPr/>
            </p:nvSpPr>
            <p:spPr bwMode="auto">
              <a:xfrm flipV="1">
                <a:off x="11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6" name="Line 796"/>
              <p:cNvSpPr>
                <a:spLocks noChangeShapeType="1"/>
              </p:cNvSpPr>
              <p:nvPr/>
            </p:nvSpPr>
            <p:spPr bwMode="auto">
              <a:xfrm flipV="1">
                <a:off x="112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7" name="Line 797"/>
              <p:cNvSpPr>
                <a:spLocks noChangeShapeType="1"/>
              </p:cNvSpPr>
              <p:nvPr/>
            </p:nvSpPr>
            <p:spPr bwMode="auto">
              <a:xfrm flipV="1">
                <a:off x="112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8" name="Line 798"/>
              <p:cNvSpPr>
                <a:spLocks noChangeShapeType="1"/>
              </p:cNvSpPr>
              <p:nvPr/>
            </p:nvSpPr>
            <p:spPr bwMode="auto">
              <a:xfrm flipV="1">
                <a:off x="11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9" name="Line 799"/>
              <p:cNvSpPr>
                <a:spLocks noChangeShapeType="1"/>
              </p:cNvSpPr>
              <p:nvPr/>
            </p:nvSpPr>
            <p:spPr bwMode="auto">
              <a:xfrm flipV="1">
                <a:off x="1123"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0" name="Line 800"/>
              <p:cNvSpPr>
                <a:spLocks noChangeShapeType="1"/>
              </p:cNvSpPr>
              <p:nvPr/>
            </p:nvSpPr>
            <p:spPr bwMode="auto">
              <a:xfrm flipV="1">
                <a:off x="112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1" name="Line 801"/>
              <p:cNvSpPr>
                <a:spLocks noChangeShapeType="1"/>
              </p:cNvSpPr>
              <p:nvPr/>
            </p:nvSpPr>
            <p:spPr bwMode="auto">
              <a:xfrm flipV="1">
                <a:off x="112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2" name="Line 802"/>
              <p:cNvSpPr>
                <a:spLocks noChangeShapeType="1"/>
              </p:cNvSpPr>
              <p:nvPr/>
            </p:nvSpPr>
            <p:spPr bwMode="auto">
              <a:xfrm flipV="1">
                <a:off x="112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3" name="Line 803"/>
              <p:cNvSpPr>
                <a:spLocks noChangeShapeType="1"/>
              </p:cNvSpPr>
              <p:nvPr/>
            </p:nvSpPr>
            <p:spPr bwMode="auto">
              <a:xfrm flipV="1">
                <a:off x="11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4" name="Line 804"/>
              <p:cNvSpPr>
                <a:spLocks noChangeShapeType="1"/>
              </p:cNvSpPr>
              <p:nvPr/>
            </p:nvSpPr>
            <p:spPr bwMode="auto">
              <a:xfrm flipV="1">
                <a:off x="113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5" name="Line 805"/>
              <p:cNvSpPr>
                <a:spLocks noChangeShapeType="1"/>
              </p:cNvSpPr>
              <p:nvPr/>
            </p:nvSpPr>
            <p:spPr bwMode="auto">
              <a:xfrm flipV="1">
                <a:off x="113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6" name="Line 806"/>
              <p:cNvSpPr>
                <a:spLocks noChangeShapeType="1"/>
              </p:cNvSpPr>
              <p:nvPr/>
            </p:nvSpPr>
            <p:spPr bwMode="auto">
              <a:xfrm flipV="1">
                <a:off x="113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7" name="Line 807"/>
              <p:cNvSpPr>
                <a:spLocks noChangeShapeType="1"/>
              </p:cNvSpPr>
              <p:nvPr/>
            </p:nvSpPr>
            <p:spPr bwMode="auto">
              <a:xfrm flipV="1">
                <a:off x="113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8" name="Line 808"/>
              <p:cNvSpPr>
                <a:spLocks noChangeShapeType="1"/>
              </p:cNvSpPr>
              <p:nvPr/>
            </p:nvSpPr>
            <p:spPr bwMode="auto">
              <a:xfrm flipV="1">
                <a:off x="113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9" name="Line 809"/>
              <p:cNvSpPr>
                <a:spLocks noChangeShapeType="1"/>
              </p:cNvSpPr>
              <p:nvPr/>
            </p:nvSpPr>
            <p:spPr bwMode="auto">
              <a:xfrm flipV="1">
                <a:off x="1136"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330" name="Group 810"/>
            <p:cNvGrpSpPr>
              <a:grpSpLocks/>
            </p:cNvGrpSpPr>
            <p:nvPr/>
          </p:nvGrpSpPr>
          <p:grpSpPr bwMode="auto">
            <a:xfrm>
              <a:off x="1022" y="1837"/>
              <a:ext cx="205" cy="147"/>
              <a:chOff x="1136" y="595"/>
              <a:chExt cx="192" cy="137"/>
            </a:xfrm>
          </p:grpSpPr>
          <p:sp>
            <p:nvSpPr>
              <p:cNvPr id="5996331" name="Line 811"/>
              <p:cNvSpPr>
                <a:spLocks noChangeShapeType="1"/>
              </p:cNvSpPr>
              <p:nvPr/>
            </p:nvSpPr>
            <p:spPr bwMode="auto">
              <a:xfrm flipV="1">
                <a:off x="11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2" name="Line 812"/>
              <p:cNvSpPr>
                <a:spLocks noChangeShapeType="1"/>
              </p:cNvSpPr>
              <p:nvPr/>
            </p:nvSpPr>
            <p:spPr bwMode="auto">
              <a:xfrm flipV="1">
                <a:off x="1136"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3" name="Line 813"/>
              <p:cNvSpPr>
                <a:spLocks noChangeShapeType="1"/>
              </p:cNvSpPr>
              <p:nvPr/>
            </p:nvSpPr>
            <p:spPr bwMode="auto">
              <a:xfrm flipV="1">
                <a:off x="113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4" name="Line 814"/>
              <p:cNvSpPr>
                <a:spLocks noChangeShapeType="1"/>
              </p:cNvSpPr>
              <p:nvPr/>
            </p:nvSpPr>
            <p:spPr bwMode="auto">
              <a:xfrm flipV="1">
                <a:off x="11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5" name="Line 815"/>
              <p:cNvSpPr>
                <a:spLocks noChangeShapeType="1"/>
              </p:cNvSpPr>
              <p:nvPr/>
            </p:nvSpPr>
            <p:spPr bwMode="auto">
              <a:xfrm flipV="1">
                <a:off x="114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6" name="Line 816"/>
              <p:cNvSpPr>
                <a:spLocks noChangeShapeType="1"/>
              </p:cNvSpPr>
              <p:nvPr/>
            </p:nvSpPr>
            <p:spPr bwMode="auto">
              <a:xfrm flipV="1">
                <a:off x="114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7" name="Line 817"/>
              <p:cNvSpPr>
                <a:spLocks noChangeShapeType="1"/>
              </p:cNvSpPr>
              <p:nvPr/>
            </p:nvSpPr>
            <p:spPr bwMode="auto">
              <a:xfrm flipV="1">
                <a:off x="114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8" name="Line 818"/>
              <p:cNvSpPr>
                <a:spLocks noChangeShapeType="1"/>
              </p:cNvSpPr>
              <p:nvPr/>
            </p:nvSpPr>
            <p:spPr bwMode="auto">
              <a:xfrm flipV="1">
                <a:off x="114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9" name="Line 819"/>
              <p:cNvSpPr>
                <a:spLocks noChangeShapeType="1"/>
              </p:cNvSpPr>
              <p:nvPr/>
            </p:nvSpPr>
            <p:spPr bwMode="auto">
              <a:xfrm flipV="1">
                <a:off x="114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0" name="Line 820"/>
              <p:cNvSpPr>
                <a:spLocks noChangeShapeType="1"/>
              </p:cNvSpPr>
              <p:nvPr/>
            </p:nvSpPr>
            <p:spPr bwMode="auto">
              <a:xfrm flipV="1">
                <a:off x="114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1" name="Line 821"/>
              <p:cNvSpPr>
                <a:spLocks noChangeShapeType="1"/>
              </p:cNvSpPr>
              <p:nvPr/>
            </p:nvSpPr>
            <p:spPr bwMode="auto">
              <a:xfrm flipV="1">
                <a:off x="114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2" name="Line 822"/>
              <p:cNvSpPr>
                <a:spLocks noChangeShapeType="1"/>
              </p:cNvSpPr>
              <p:nvPr/>
            </p:nvSpPr>
            <p:spPr bwMode="auto">
              <a:xfrm flipV="1">
                <a:off x="11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3" name="Line 823"/>
              <p:cNvSpPr>
                <a:spLocks noChangeShapeType="1"/>
              </p:cNvSpPr>
              <p:nvPr/>
            </p:nvSpPr>
            <p:spPr bwMode="auto">
              <a:xfrm flipV="1">
                <a:off x="114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4" name="Line 824"/>
              <p:cNvSpPr>
                <a:spLocks noChangeShapeType="1"/>
              </p:cNvSpPr>
              <p:nvPr/>
            </p:nvSpPr>
            <p:spPr bwMode="auto">
              <a:xfrm flipV="1">
                <a:off x="115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5" name="Line 825"/>
              <p:cNvSpPr>
                <a:spLocks noChangeShapeType="1"/>
              </p:cNvSpPr>
              <p:nvPr/>
            </p:nvSpPr>
            <p:spPr bwMode="auto">
              <a:xfrm flipV="1">
                <a:off x="115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6" name="Line 826"/>
              <p:cNvSpPr>
                <a:spLocks noChangeShapeType="1"/>
              </p:cNvSpPr>
              <p:nvPr/>
            </p:nvSpPr>
            <p:spPr bwMode="auto">
              <a:xfrm flipV="1">
                <a:off x="115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7" name="Line 827"/>
              <p:cNvSpPr>
                <a:spLocks noChangeShapeType="1"/>
              </p:cNvSpPr>
              <p:nvPr/>
            </p:nvSpPr>
            <p:spPr bwMode="auto">
              <a:xfrm flipV="1">
                <a:off x="11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8" name="Line 828"/>
              <p:cNvSpPr>
                <a:spLocks noChangeShapeType="1"/>
              </p:cNvSpPr>
              <p:nvPr/>
            </p:nvSpPr>
            <p:spPr bwMode="auto">
              <a:xfrm flipV="1">
                <a:off x="11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9" name="Line 829"/>
              <p:cNvSpPr>
                <a:spLocks noChangeShapeType="1"/>
              </p:cNvSpPr>
              <p:nvPr/>
            </p:nvSpPr>
            <p:spPr bwMode="auto">
              <a:xfrm flipV="1">
                <a:off x="11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0" name="Line 830"/>
              <p:cNvSpPr>
                <a:spLocks noChangeShapeType="1"/>
              </p:cNvSpPr>
              <p:nvPr/>
            </p:nvSpPr>
            <p:spPr bwMode="auto">
              <a:xfrm flipV="1">
                <a:off x="115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1" name="Line 831"/>
              <p:cNvSpPr>
                <a:spLocks noChangeShapeType="1"/>
              </p:cNvSpPr>
              <p:nvPr/>
            </p:nvSpPr>
            <p:spPr bwMode="auto">
              <a:xfrm flipV="1">
                <a:off x="115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2" name="Line 832"/>
              <p:cNvSpPr>
                <a:spLocks noChangeShapeType="1"/>
              </p:cNvSpPr>
              <p:nvPr/>
            </p:nvSpPr>
            <p:spPr bwMode="auto">
              <a:xfrm flipV="1">
                <a:off x="115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3" name="Line 833"/>
              <p:cNvSpPr>
                <a:spLocks noChangeShapeType="1"/>
              </p:cNvSpPr>
              <p:nvPr/>
            </p:nvSpPr>
            <p:spPr bwMode="auto">
              <a:xfrm flipV="1">
                <a:off x="115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4" name="Line 834"/>
              <p:cNvSpPr>
                <a:spLocks noChangeShapeType="1"/>
              </p:cNvSpPr>
              <p:nvPr/>
            </p:nvSpPr>
            <p:spPr bwMode="auto">
              <a:xfrm flipV="1">
                <a:off x="115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5" name="Line 835"/>
              <p:cNvSpPr>
                <a:spLocks noChangeShapeType="1"/>
              </p:cNvSpPr>
              <p:nvPr/>
            </p:nvSpPr>
            <p:spPr bwMode="auto">
              <a:xfrm flipV="1">
                <a:off x="11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6" name="Line 836"/>
              <p:cNvSpPr>
                <a:spLocks noChangeShapeType="1"/>
              </p:cNvSpPr>
              <p:nvPr/>
            </p:nvSpPr>
            <p:spPr bwMode="auto">
              <a:xfrm flipV="1">
                <a:off x="116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7" name="Line 837"/>
              <p:cNvSpPr>
                <a:spLocks noChangeShapeType="1"/>
              </p:cNvSpPr>
              <p:nvPr/>
            </p:nvSpPr>
            <p:spPr bwMode="auto">
              <a:xfrm flipV="1">
                <a:off x="116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8" name="Line 838"/>
              <p:cNvSpPr>
                <a:spLocks noChangeShapeType="1"/>
              </p:cNvSpPr>
              <p:nvPr/>
            </p:nvSpPr>
            <p:spPr bwMode="auto">
              <a:xfrm>
                <a:off x="1156" y="676"/>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9" name="Line 839"/>
              <p:cNvSpPr>
                <a:spLocks noChangeShapeType="1"/>
              </p:cNvSpPr>
              <p:nvPr/>
            </p:nvSpPr>
            <p:spPr bwMode="auto">
              <a:xfrm flipV="1">
                <a:off x="116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0" name="Line 840"/>
              <p:cNvSpPr>
                <a:spLocks noChangeShapeType="1"/>
              </p:cNvSpPr>
              <p:nvPr/>
            </p:nvSpPr>
            <p:spPr bwMode="auto">
              <a:xfrm flipV="1">
                <a:off x="116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1" name="Line 841"/>
              <p:cNvSpPr>
                <a:spLocks noChangeShapeType="1"/>
              </p:cNvSpPr>
              <p:nvPr/>
            </p:nvSpPr>
            <p:spPr bwMode="auto">
              <a:xfrm>
                <a:off x="1156" y="679"/>
                <a:ext cx="17"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2" name="Line 842"/>
              <p:cNvSpPr>
                <a:spLocks noChangeShapeType="1"/>
              </p:cNvSpPr>
              <p:nvPr/>
            </p:nvSpPr>
            <p:spPr bwMode="auto">
              <a:xfrm flipV="1">
                <a:off x="116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3" name="Line 843"/>
              <p:cNvSpPr>
                <a:spLocks noChangeShapeType="1"/>
              </p:cNvSpPr>
              <p:nvPr/>
            </p:nvSpPr>
            <p:spPr bwMode="auto">
              <a:xfrm flipV="1">
                <a:off x="11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4" name="Line 844"/>
              <p:cNvSpPr>
                <a:spLocks noChangeShapeType="1"/>
              </p:cNvSpPr>
              <p:nvPr/>
            </p:nvSpPr>
            <p:spPr bwMode="auto">
              <a:xfrm>
                <a:off x="1160" y="70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5" name="Line 845"/>
              <p:cNvSpPr>
                <a:spLocks noChangeShapeType="1"/>
              </p:cNvSpPr>
              <p:nvPr/>
            </p:nvSpPr>
            <p:spPr bwMode="auto">
              <a:xfrm flipV="1">
                <a:off x="117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6" name="Line 846"/>
              <p:cNvSpPr>
                <a:spLocks noChangeShapeType="1"/>
              </p:cNvSpPr>
              <p:nvPr/>
            </p:nvSpPr>
            <p:spPr bwMode="auto">
              <a:xfrm flipV="1">
                <a:off x="117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7" name="Line 847"/>
              <p:cNvSpPr>
                <a:spLocks noChangeShapeType="1"/>
              </p:cNvSpPr>
              <p:nvPr/>
            </p:nvSpPr>
            <p:spPr bwMode="auto">
              <a:xfrm flipV="1">
                <a:off x="117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8" name="Line 848"/>
              <p:cNvSpPr>
                <a:spLocks noChangeShapeType="1"/>
              </p:cNvSpPr>
              <p:nvPr/>
            </p:nvSpPr>
            <p:spPr bwMode="auto">
              <a:xfrm flipV="1">
                <a:off x="117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9" name="Line 849"/>
              <p:cNvSpPr>
                <a:spLocks noChangeShapeType="1"/>
              </p:cNvSpPr>
              <p:nvPr/>
            </p:nvSpPr>
            <p:spPr bwMode="auto">
              <a:xfrm>
                <a:off x="1166" y="682"/>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0" name="Line 850"/>
              <p:cNvSpPr>
                <a:spLocks noChangeShapeType="1"/>
              </p:cNvSpPr>
              <p:nvPr/>
            </p:nvSpPr>
            <p:spPr bwMode="auto">
              <a:xfrm flipV="1">
                <a:off x="117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1" name="Line 851"/>
              <p:cNvSpPr>
                <a:spLocks noChangeShapeType="1"/>
              </p:cNvSpPr>
              <p:nvPr/>
            </p:nvSpPr>
            <p:spPr bwMode="auto">
              <a:xfrm flipV="1">
                <a:off x="117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2" name="Line 852"/>
              <p:cNvSpPr>
                <a:spLocks noChangeShapeType="1"/>
              </p:cNvSpPr>
              <p:nvPr/>
            </p:nvSpPr>
            <p:spPr bwMode="auto">
              <a:xfrm>
                <a:off x="1170" y="71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3" name="Line 853"/>
              <p:cNvSpPr>
                <a:spLocks noChangeShapeType="1"/>
              </p:cNvSpPr>
              <p:nvPr/>
            </p:nvSpPr>
            <p:spPr bwMode="auto">
              <a:xfrm flipV="1">
                <a:off x="117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4" name="Line 854"/>
              <p:cNvSpPr>
                <a:spLocks noChangeShapeType="1"/>
              </p:cNvSpPr>
              <p:nvPr/>
            </p:nvSpPr>
            <p:spPr bwMode="auto">
              <a:xfrm flipV="1">
                <a:off x="11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5" name="Line 855"/>
              <p:cNvSpPr>
                <a:spLocks noChangeShapeType="1"/>
              </p:cNvSpPr>
              <p:nvPr/>
            </p:nvSpPr>
            <p:spPr bwMode="auto">
              <a:xfrm flipV="1">
                <a:off x="11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6" name="Line 856"/>
              <p:cNvSpPr>
                <a:spLocks noChangeShapeType="1"/>
              </p:cNvSpPr>
              <p:nvPr/>
            </p:nvSpPr>
            <p:spPr bwMode="auto">
              <a:xfrm flipV="1">
                <a:off x="118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7" name="Line 857"/>
              <p:cNvSpPr>
                <a:spLocks noChangeShapeType="1"/>
              </p:cNvSpPr>
              <p:nvPr/>
            </p:nvSpPr>
            <p:spPr bwMode="auto">
              <a:xfrm flipV="1">
                <a:off x="1180"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8" name="Line 858"/>
              <p:cNvSpPr>
                <a:spLocks noChangeShapeType="1"/>
              </p:cNvSpPr>
              <p:nvPr/>
            </p:nvSpPr>
            <p:spPr bwMode="auto">
              <a:xfrm flipV="1">
                <a:off x="11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9" name="Line 859"/>
              <p:cNvSpPr>
                <a:spLocks noChangeShapeType="1"/>
              </p:cNvSpPr>
              <p:nvPr/>
            </p:nvSpPr>
            <p:spPr bwMode="auto">
              <a:xfrm flipV="1">
                <a:off x="118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0" name="Line 860"/>
              <p:cNvSpPr>
                <a:spLocks noChangeShapeType="1"/>
              </p:cNvSpPr>
              <p:nvPr/>
            </p:nvSpPr>
            <p:spPr bwMode="auto">
              <a:xfrm flipV="1">
                <a:off x="11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1" name="Line 861"/>
              <p:cNvSpPr>
                <a:spLocks noChangeShapeType="1"/>
              </p:cNvSpPr>
              <p:nvPr/>
            </p:nvSpPr>
            <p:spPr bwMode="auto">
              <a:xfrm flipV="1">
                <a:off x="118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2" name="Line 862"/>
              <p:cNvSpPr>
                <a:spLocks noChangeShapeType="1"/>
              </p:cNvSpPr>
              <p:nvPr/>
            </p:nvSpPr>
            <p:spPr bwMode="auto">
              <a:xfrm flipV="1">
                <a:off x="118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3" name="Line 863"/>
              <p:cNvSpPr>
                <a:spLocks noChangeShapeType="1"/>
              </p:cNvSpPr>
              <p:nvPr/>
            </p:nvSpPr>
            <p:spPr bwMode="auto">
              <a:xfrm flipV="1">
                <a:off x="1186"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4" name="Line 864"/>
              <p:cNvSpPr>
                <a:spLocks noChangeShapeType="1"/>
              </p:cNvSpPr>
              <p:nvPr/>
            </p:nvSpPr>
            <p:spPr bwMode="auto">
              <a:xfrm flipV="1">
                <a:off x="118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5" name="Line 865"/>
              <p:cNvSpPr>
                <a:spLocks noChangeShapeType="1"/>
              </p:cNvSpPr>
              <p:nvPr/>
            </p:nvSpPr>
            <p:spPr bwMode="auto">
              <a:xfrm flipV="1">
                <a:off x="1186"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6" name="Line 866"/>
              <p:cNvSpPr>
                <a:spLocks noChangeShapeType="1"/>
              </p:cNvSpPr>
              <p:nvPr/>
            </p:nvSpPr>
            <p:spPr bwMode="auto">
              <a:xfrm flipV="1">
                <a:off x="119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7" name="Line 867"/>
              <p:cNvSpPr>
                <a:spLocks noChangeShapeType="1"/>
              </p:cNvSpPr>
              <p:nvPr/>
            </p:nvSpPr>
            <p:spPr bwMode="auto">
              <a:xfrm flipV="1">
                <a:off x="1190"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8" name="Line 868"/>
              <p:cNvSpPr>
                <a:spLocks noChangeShapeType="1"/>
              </p:cNvSpPr>
              <p:nvPr/>
            </p:nvSpPr>
            <p:spPr bwMode="auto">
              <a:xfrm flipV="1">
                <a:off x="1190"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9" name="Line 869"/>
              <p:cNvSpPr>
                <a:spLocks noChangeShapeType="1"/>
              </p:cNvSpPr>
              <p:nvPr/>
            </p:nvSpPr>
            <p:spPr bwMode="auto">
              <a:xfrm flipV="1">
                <a:off x="1193"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0" name="Line 870"/>
              <p:cNvSpPr>
                <a:spLocks noChangeShapeType="1"/>
              </p:cNvSpPr>
              <p:nvPr/>
            </p:nvSpPr>
            <p:spPr bwMode="auto">
              <a:xfrm flipV="1">
                <a:off x="119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1" name="Line 871"/>
              <p:cNvSpPr>
                <a:spLocks noChangeShapeType="1"/>
              </p:cNvSpPr>
              <p:nvPr/>
            </p:nvSpPr>
            <p:spPr bwMode="auto">
              <a:xfrm flipV="1">
                <a:off x="1196"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2" name="Line 872"/>
              <p:cNvSpPr>
                <a:spLocks noChangeShapeType="1"/>
              </p:cNvSpPr>
              <p:nvPr/>
            </p:nvSpPr>
            <p:spPr bwMode="auto">
              <a:xfrm flipV="1">
                <a:off x="1196"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3" name="Line 873"/>
              <p:cNvSpPr>
                <a:spLocks noChangeShapeType="1"/>
              </p:cNvSpPr>
              <p:nvPr/>
            </p:nvSpPr>
            <p:spPr bwMode="auto">
              <a:xfrm flipV="1">
                <a:off x="1196"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4" name="Line 874"/>
              <p:cNvSpPr>
                <a:spLocks noChangeShapeType="1"/>
              </p:cNvSpPr>
              <p:nvPr/>
            </p:nvSpPr>
            <p:spPr bwMode="auto">
              <a:xfrm flipV="1">
                <a:off x="1196"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5" name="Line 875"/>
              <p:cNvSpPr>
                <a:spLocks noChangeShapeType="1"/>
              </p:cNvSpPr>
              <p:nvPr/>
            </p:nvSpPr>
            <p:spPr bwMode="auto">
              <a:xfrm flipV="1">
                <a:off x="120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6" name="Line 876"/>
              <p:cNvSpPr>
                <a:spLocks noChangeShapeType="1"/>
              </p:cNvSpPr>
              <p:nvPr/>
            </p:nvSpPr>
            <p:spPr bwMode="auto">
              <a:xfrm flipV="1">
                <a:off x="120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7" name="Line 877"/>
              <p:cNvSpPr>
                <a:spLocks noChangeShapeType="1"/>
              </p:cNvSpPr>
              <p:nvPr/>
            </p:nvSpPr>
            <p:spPr bwMode="auto">
              <a:xfrm flipV="1">
                <a:off x="1200"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8" name="Line 878"/>
              <p:cNvSpPr>
                <a:spLocks noChangeShapeType="1"/>
              </p:cNvSpPr>
              <p:nvPr/>
            </p:nvSpPr>
            <p:spPr bwMode="auto">
              <a:xfrm flipV="1">
                <a:off x="120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9" name="Line 879"/>
              <p:cNvSpPr>
                <a:spLocks noChangeShapeType="1"/>
              </p:cNvSpPr>
              <p:nvPr/>
            </p:nvSpPr>
            <p:spPr bwMode="auto">
              <a:xfrm flipV="1">
                <a:off x="120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0" name="Line 880"/>
              <p:cNvSpPr>
                <a:spLocks noChangeShapeType="1"/>
              </p:cNvSpPr>
              <p:nvPr/>
            </p:nvSpPr>
            <p:spPr bwMode="auto">
              <a:xfrm flipV="1">
                <a:off x="1203" y="6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1" name="Line 881"/>
              <p:cNvSpPr>
                <a:spLocks noChangeShapeType="1"/>
              </p:cNvSpPr>
              <p:nvPr/>
            </p:nvSpPr>
            <p:spPr bwMode="auto">
              <a:xfrm flipV="1">
                <a:off x="1203"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2" name="Line 882"/>
              <p:cNvSpPr>
                <a:spLocks noChangeShapeType="1"/>
              </p:cNvSpPr>
              <p:nvPr/>
            </p:nvSpPr>
            <p:spPr bwMode="auto">
              <a:xfrm flipV="1">
                <a:off x="1206" y="59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3" name="Line 883"/>
              <p:cNvSpPr>
                <a:spLocks noChangeShapeType="1"/>
              </p:cNvSpPr>
              <p:nvPr/>
            </p:nvSpPr>
            <p:spPr bwMode="auto">
              <a:xfrm flipV="1">
                <a:off x="1206"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4" name="Line 884"/>
              <p:cNvSpPr>
                <a:spLocks noChangeShapeType="1"/>
              </p:cNvSpPr>
              <p:nvPr/>
            </p:nvSpPr>
            <p:spPr bwMode="auto">
              <a:xfrm flipV="1">
                <a:off x="1206"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5" name="Line 885"/>
              <p:cNvSpPr>
                <a:spLocks noChangeShapeType="1"/>
              </p:cNvSpPr>
              <p:nvPr/>
            </p:nvSpPr>
            <p:spPr bwMode="auto">
              <a:xfrm flipV="1">
                <a:off x="1210"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6" name="Line 886"/>
              <p:cNvSpPr>
                <a:spLocks noChangeShapeType="1"/>
              </p:cNvSpPr>
              <p:nvPr/>
            </p:nvSpPr>
            <p:spPr bwMode="auto">
              <a:xfrm flipV="1">
                <a:off x="1210"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7" name="Line 887"/>
              <p:cNvSpPr>
                <a:spLocks noChangeShapeType="1"/>
              </p:cNvSpPr>
              <p:nvPr/>
            </p:nvSpPr>
            <p:spPr bwMode="auto">
              <a:xfrm flipV="1">
                <a:off x="121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8" name="Line 888"/>
              <p:cNvSpPr>
                <a:spLocks noChangeShapeType="1"/>
              </p:cNvSpPr>
              <p:nvPr/>
            </p:nvSpPr>
            <p:spPr bwMode="auto">
              <a:xfrm flipV="1">
                <a:off x="121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9" name="Line 889"/>
              <p:cNvSpPr>
                <a:spLocks noChangeShapeType="1"/>
              </p:cNvSpPr>
              <p:nvPr/>
            </p:nvSpPr>
            <p:spPr bwMode="auto">
              <a:xfrm flipV="1">
                <a:off x="1213"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0" name="Line 890"/>
              <p:cNvSpPr>
                <a:spLocks noChangeShapeType="1"/>
              </p:cNvSpPr>
              <p:nvPr/>
            </p:nvSpPr>
            <p:spPr bwMode="auto">
              <a:xfrm flipV="1">
                <a:off x="1213"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1" name="Line 891"/>
              <p:cNvSpPr>
                <a:spLocks noChangeShapeType="1"/>
              </p:cNvSpPr>
              <p:nvPr/>
            </p:nvSpPr>
            <p:spPr bwMode="auto">
              <a:xfrm flipV="1">
                <a:off x="1213"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2" name="Line 892"/>
              <p:cNvSpPr>
                <a:spLocks noChangeShapeType="1"/>
              </p:cNvSpPr>
              <p:nvPr/>
            </p:nvSpPr>
            <p:spPr bwMode="auto">
              <a:xfrm flipV="1">
                <a:off x="121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3" name="Line 893"/>
              <p:cNvSpPr>
                <a:spLocks noChangeShapeType="1"/>
              </p:cNvSpPr>
              <p:nvPr/>
            </p:nvSpPr>
            <p:spPr bwMode="auto">
              <a:xfrm flipV="1">
                <a:off x="1216"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4" name="Line 894"/>
              <p:cNvSpPr>
                <a:spLocks noChangeShapeType="1"/>
              </p:cNvSpPr>
              <p:nvPr/>
            </p:nvSpPr>
            <p:spPr bwMode="auto">
              <a:xfrm flipV="1">
                <a:off x="1216"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5" name="Line 895"/>
              <p:cNvSpPr>
                <a:spLocks noChangeShapeType="1"/>
              </p:cNvSpPr>
              <p:nvPr/>
            </p:nvSpPr>
            <p:spPr bwMode="auto">
              <a:xfrm flipV="1">
                <a:off x="1216"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6" name="Line 896"/>
              <p:cNvSpPr>
                <a:spLocks noChangeShapeType="1"/>
              </p:cNvSpPr>
              <p:nvPr/>
            </p:nvSpPr>
            <p:spPr bwMode="auto">
              <a:xfrm flipV="1">
                <a:off x="122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7" name="Line 897"/>
              <p:cNvSpPr>
                <a:spLocks noChangeShapeType="1"/>
              </p:cNvSpPr>
              <p:nvPr/>
            </p:nvSpPr>
            <p:spPr bwMode="auto">
              <a:xfrm flipV="1">
                <a:off x="122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8" name="Line 898"/>
              <p:cNvSpPr>
                <a:spLocks noChangeShapeType="1"/>
              </p:cNvSpPr>
              <p:nvPr/>
            </p:nvSpPr>
            <p:spPr bwMode="auto">
              <a:xfrm flipV="1">
                <a:off x="1220"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9" name="Line 899"/>
              <p:cNvSpPr>
                <a:spLocks noChangeShapeType="1"/>
              </p:cNvSpPr>
              <p:nvPr/>
            </p:nvSpPr>
            <p:spPr bwMode="auto">
              <a:xfrm flipV="1">
                <a:off x="1223"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0" name="Line 900"/>
              <p:cNvSpPr>
                <a:spLocks noChangeShapeType="1"/>
              </p:cNvSpPr>
              <p:nvPr/>
            </p:nvSpPr>
            <p:spPr bwMode="auto">
              <a:xfrm flipV="1">
                <a:off x="122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1" name="Line 901"/>
              <p:cNvSpPr>
                <a:spLocks noChangeShapeType="1"/>
              </p:cNvSpPr>
              <p:nvPr/>
            </p:nvSpPr>
            <p:spPr bwMode="auto">
              <a:xfrm flipV="1">
                <a:off x="1223"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2" name="Line 902"/>
              <p:cNvSpPr>
                <a:spLocks noChangeShapeType="1"/>
              </p:cNvSpPr>
              <p:nvPr/>
            </p:nvSpPr>
            <p:spPr bwMode="auto">
              <a:xfrm flipV="1">
                <a:off x="122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3" name="Line 903"/>
              <p:cNvSpPr>
                <a:spLocks noChangeShapeType="1"/>
              </p:cNvSpPr>
              <p:nvPr/>
            </p:nvSpPr>
            <p:spPr bwMode="auto">
              <a:xfrm flipV="1">
                <a:off x="1226"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4" name="Line 904"/>
              <p:cNvSpPr>
                <a:spLocks noChangeShapeType="1"/>
              </p:cNvSpPr>
              <p:nvPr/>
            </p:nvSpPr>
            <p:spPr bwMode="auto">
              <a:xfrm flipV="1">
                <a:off x="1226"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5" name="Line 905"/>
              <p:cNvSpPr>
                <a:spLocks noChangeShapeType="1"/>
              </p:cNvSpPr>
              <p:nvPr/>
            </p:nvSpPr>
            <p:spPr bwMode="auto">
              <a:xfrm flipV="1">
                <a:off x="1226"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6" name="Line 906"/>
              <p:cNvSpPr>
                <a:spLocks noChangeShapeType="1"/>
              </p:cNvSpPr>
              <p:nvPr/>
            </p:nvSpPr>
            <p:spPr bwMode="auto">
              <a:xfrm flipV="1">
                <a:off x="1230"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7" name="Line 907"/>
              <p:cNvSpPr>
                <a:spLocks noChangeShapeType="1"/>
              </p:cNvSpPr>
              <p:nvPr/>
            </p:nvSpPr>
            <p:spPr bwMode="auto">
              <a:xfrm flipV="1">
                <a:off x="1230" y="6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8" name="Line 908"/>
              <p:cNvSpPr>
                <a:spLocks noChangeShapeType="1"/>
              </p:cNvSpPr>
              <p:nvPr/>
            </p:nvSpPr>
            <p:spPr bwMode="auto">
              <a:xfrm flipV="1">
                <a:off x="123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9" name="Line 909"/>
              <p:cNvSpPr>
                <a:spLocks noChangeShapeType="1"/>
              </p:cNvSpPr>
              <p:nvPr/>
            </p:nvSpPr>
            <p:spPr bwMode="auto">
              <a:xfrm flipV="1">
                <a:off x="1230"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0" name="Line 910"/>
              <p:cNvSpPr>
                <a:spLocks noChangeShapeType="1"/>
              </p:cNvSpPr>
              <p:nvPr/>
            </p:nvSpPr>
            <p:spPr bwMode="auto">
              <a:xfrm flipV="1">
                <a:off x="123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1" name="Line 911"/>
              <p:cNvSpPr>
                <a:spLocks noChangeShapeType="1"/>
              </p:cNvSpPr>
              <p:nvPr/>
            </p:nvSpPr>
            <p:spPr bwMode="auto">
              <a:xfrm flipV="1">
                <a:off x="123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2" name="Line 912"/>
              <p:cNvSpPr>
                <a:spLocks noChangeShapeType="1"/>
              </p:cNvSpPr>
              <p:nvPr/>
            </p:nvSpPr>
            <p:spPr bwMode="auto">
              <a:xfrm flipV="1">
                <a:off x="123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3" name="Line 913"/>
              <p:cNvSpPr>
                <a:spLocks noChangeShapeType="1"/>
              </p:cNvSpPr>
              <p:nvPr/>
            </p:nvSpPr>
            <p:spPr bwMode="auto">
              <a:xfrm flipV="1">
                <a:off x="1236"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4" name="Line 914"/>
              <p:cNvSpPr>
                <a:spLocks noChangeShapeType="1"/>
              </p:cNvSpPr>
              <p:nvPr/>
            </p:nvSpPr>
            <p:spPr bwMode="auto">
              <a:xfrm flipV="1">
                <a:off x="1236" y="6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5" name="Line 915"/>
              <p:cNvSpPr>
                <a:spLocks noChangeShapeType="1"/>
              </p:cNvSpPr>
              <p:nvPr/>
            </p:nvSpPr>
            <p:spPr bwMode="auto">
              <a:xfrm flipV="1">
                <a:off x="1236" y="6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6" name="Line 916"/>
              <p:cNvSpPr>
                <a:spLocks noChangeShapeType="1"/>
              </p:cNvSpPr>
              <p:nvPr/>
            </p:nvSpPr>
            <p:spPr bwMode="auto">
              <a:xfrm flipV="1">
                <a:off x="1236" y="6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7" name="Line 917"/>
              <p:cNvSpPr>
                <a:spLocks noChangeShapeType="1"/>
              </p:cNvSpPr>
              <p:nvPr/>
            </p:nvSpPr>
            <p:spPr bwMode="auto">
              <a:xfrm flipV="1">
                <a:off x="124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8" name="Line 918"/>
              <p:cNvSpPr>
                <a:spLocks noChangeShapeType="1"/>
              </p:cNvSpPr>
              <p:nvPr/>
            </p:nvSpPr>
            <p:spPr bwMode="auto">
              <a:xfrm flipV="1">
                <a:off x="124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9" name="Line 919"/>
              <p:cNvSpPr>
                <a:spLocks noChangeShapeType="1"/>
              </p:cNvSpPr>
              <p:nvPr/>
            </p:nvSpPr>
            <p:spPr bwMode="auto">
              <a:xfrm flipV="1">
                <a:off x="124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0" name="Line 920"/>
              <p:cNvSpPr>
                <a:spLocks noChangeShapeType="1"/>
              </p:cNvSpPr>
              <p:nvPr/>
            </p:nvSpPr>
            <p:spPr bwMode="auto">
              <a:xfrm flipV="1">
                <a:off x="1243"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1" name="Line 921"/>
              <p:cNvSpPr>
                <a:spLocks noChangeShapeType="1"/>
              </p:cNvSpPr>
              <p:nvPr/>
            </p:nvSpPr>
            <p:spPr bwMode="auto">
              <a:xfrm flipV="1">
                <a:off x="124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2" name="Line 922"/>
              <p:cNvSpPr>
                <a:spLocks noChangeShapeType="1"/>
              </p:cNvSpPr>
              <p:nvPr/>
            </p:nvSpPr>
            <p:spPr bwMode="auto">
              <a:xfrm flipV="1">
                <a:off x="124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3" name="Line 923"/>
              <p:cNvSpPr>
                <a:spLocks noChangeShapeType="1"/>
              </p:cNvSpPr>
              <p:nvPr/>
            </p:nvSpPr>
            <p:spPr bwMode="auto">
              <a:xfrm flipV="1">
                <a:off x="124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4" name="Line 924"/>
              <p:cNvSpPr>
                <a:spLocks noChangeShapeType="1"/>
              </p:cNvSpPr>
              <p:nvPr/>
            </p:nvSpPr>
            <p:spPr bwMode="auto">
              <a:xfrm flipV="1">
                <a:off x="124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5" name="Line 925"/>
              <p:cNvSpPr>
                <a:spLocks noChangeShapeType="1"/>
              </p:cNvSpPr>
              <p:nvPr/>
            </p:nvSpPr>
            <p:spPr bwMode="auto">
              <a:xfrm flipV="1">
                <a:off x="124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6" name="Line 926"/>
              <p:cNvSpPr>
                <a:spLocks noChangeShapeType="1"/>
              </p:cNvSpPr>
              <p:nvPr/>
            </p:nvSpPr>
            <p:spPr bwMode="auto">
              <a:xfrm flipV="1">
                <a:off x="124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7" name="Line 927"/>
              <p:cNvSpPr>
                <a:spLocks noChangeShapeType="1"/>
              </p:cNvSpPr>
              <p:nvPr/>
            </p:nvSpPr>
            <p:spPr bwMode="auto">
              <a:xfrm flipV="1">
                <a:off x="1250"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8" name="Line 928"/>
              <p:cNvSpPr>
                <a:spLocks noChangeShapeType="1"/>
              </p:cNvSpPr>
              <p:nvPr/>
            </p:nvSpPr>
            <p:spPr bwMode="auto">
              <a:xfrm flipV="1">
                <a:off x="12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9" name="Line 929"/>
              <p:cNvSpPr>
                <a:spLocks noChangeShapeType="1"/>
              </p:cNvSpPr>
              <p:nvPr/>
            </p:nvSpPr>
            <p:spPr bwMode="auto">
              <a:xfrm flipV="1">
                <a:off x="12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0" name="Line 930"/>
              <p:cNvSpPr>
                <a:spLocks noChangeShapeType="1"/>
              </p:cNvSpPr>
              <p:nvPr/>
            </p:nvSpPr>
            <p:spPr bwMode="auto">
              <a:xfrm flipV="1">
                <a:off x="12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1" name="Line 931"/>
              <p:cNvSpPr>
                <a:spLocks noChangeShapeType="1"/>
              </p:cNvSpPr>
              <p:nvPr/>
            </p:nvSpPr>
            <p:spPr bwMode="auto">
              <a:xfrm flipV="1">
                <a:off x="125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2" name="Line 932"/>
              <p:cNvSpPr>
                <a:spLocks noChangeShapeType="1"/>
              </p:cNvSpPr>
              <p:nvPr/>
            </p:nvSpPr>
            <p:spPr bwMode="auto">
              <a:xfrm flipV="1">
                <a:off x="125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3" name="Line 933"/>
              <p:cNvSpPr>
                <a:spLocks noChangeShapeType="1"/>
              </p:cNvSpPr>
              <p:nvPr/>
            </p:nvSpPr>
            <p:spPr bwMode="auto">
              <a:xfrm flipV="1">
                <a:off x="125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4" name="Line 934"/>
              <p:cNvSpPr>
                <a:spLocks noChangeShapeType="1"/>
              </p:cNvSpPr>
              <p:nvPr/>
            </p:nvSpPr>
            <p:spPr bwMode="auto">
              <a:xfrm flipV="1">
                <a:off x="1257"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5" name="Line 935"/>
              <p:cNvSpPr>
                <a:spLocks noChangeShapeType="1"/>
              </p:cNvSpPr>
              <p:nvPr/>
            </p:nvSpPr>
            <p:spPr bwMode="auto">
              <a:xfrm flipV="1">
                <a:off x="1257"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6" name="Line 936"/>
              <p:cNvSpPr>
                <a:spLocks noChangeShapeType="1"/>
              </p:cNvSpPr>
              <p:nvPr/>
            </p:nvSpPr>
            <p:spPr bwMode="auto">
              <a:xfrm flipV="1">
                <a:off x="125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7" name="Line 937"/>
              <p:cNvSpPr>
                <a:spLocks noChangeShapeType="1"/>
              </p:cNvSpPr>
              <p:nvPr/>
            </p:nvSpPr>
            <p:spPr bwMode="auto">
              <a:xfrm flipV="1">
                <a:off x="125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8" name="Line 938"/>
              <p:cNvSpPr>
                <a:spLocks noChangeShapeType="1"/>
              </p:cNvSpPr>
              <p:nvPr/>
            </p:nvSpPr>
            <p:spPr bwMode="auto">
              <a:xfrm flipV="1">
                <a:off x="1260"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9" name="Line 939"/>
              <p:cNvSpPr>
                <a:spLocks noChangeShapeType="1"/>
              </p:cNvSpPr>
              <p:nvPr/>
            </p:nvSpPr>
            <p:spPr bwMode="auto">
              <a:xfrm flipV="1">
                <a:off x="1260"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0" name="Line 940"/>
              <p:cNvSpPr>
                <a:spLocks noChangeShapeType="1"/>
              </p:cNvSpPr>
              <p:nvPr/>
            </p:nvSpPr>
            <p:spPr bwMode="auto">
              <a:xfrm flipV="1">
                <a:off x="1260"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1" name="Line 941"/>
              <p:cNvSpPr>
                <a:spLocks noChangeShapeType="1"/>
              </p:cNvSpPr>
              <p:nvPr/>
            </p:nvSpPr>
            <p:spPr bwMode="auto">
              <a:xfrm flipV="1">
                <a:off x="126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2" name="Line 942"/>
              <p:cNvSpPr>
                <a:spLocks noChangeShapeType="1"/>
              </p:cNvSpPr>
              <p:nvPr/>
            </p:nvSpPr>
            <p:spPr bwMode="auto">
              <a:xfrm flipV="1">
                <a:off x="126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3" name="Line 943"/>
              <p:cNvSpPr>
                <a:spLocks noChangeShapeType="1"/>
              </p:cNvSpPr>
              <p:nvPr/>
            </p:nvSpPr>
            <p:spPr bwMode="auto">
              <a:xfrm flipV="1">
                <a:off x="126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4" name="Line 944"/>
              <p:cNvSpPr>
                <a:spLocks noChangeShapeType="1"/>
              </p:cNvSpPr>
              <p:nvPr/>
            </p:nvSpPr>
            <p:spPr bwMode="auto">
              <a:xfrm flipV="1">
                <a:off x="126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5" name="Line 945"/>
              <p:cNvSpPr>
                <a:spLocks noChangeShapeType="1"/>
              </p:cNvSpPr>
              <p:nvPr/>
            </p:nvSpPr>
            <p:spPr bwMode="auto">
              <a:xfrm flipV="1">
                <a:off x="126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6" name="Line 946"/>
              <p:cNvSpPr>
                <a:spLocks noChangeShapeType="1"/>
              </p:cNvSpPr>
              <p:nvPr/>
            </p:nvSpPr>
            <p:spPr bwMode="auto">
              <a:xfrm flipV="1">
                <a:off x="126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7" name="Line 947"/>
              <p:cNvSpPr>
                <a:spLocks noChangeShapeType="1"/>
              </p:cNvSpPr>
              <p:nvPr/>
            </p:nvSpPr>
            <p:spPr bwMode="auto">
              <a:xfrm flipV="1">
                <a:off x="126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8" name="Line 948"/>
              <p:cNvSpPr>
                <a:spLocks noChangeShapeType="1"/>
              </p:cNvSpPr>
              <p:nvPr/>
            </p:nvSpPr>
            <p:spPr bwMode="auto">
              <a:xfrm flipV="1">
                <a:off x="127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9" name="Line 949"/>
              <p:cNvSpPr>
                <a:spLocks noChangeShapeType="1"/>
              </p:cNvSpPr>
              <p:nvPr/>
            </p:nvSpPr>
            <p:spPr bwMode="auto">
              <a:xfrm flipV="1">
                <a:off x="127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0" name="Line 950"/>
              <p:cNvSpPr>
                <a:spLocks noChangeShapeType="1"/>
              </p:cNvSpPr>
              <p:nvPr/>
            </p:nvSpPr>
            <p:spPr bwMode="auto">
              <a:xfrm flipV="1">
                <a:off x="1270"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1" name="Line 951"/>
              <p:cNvSpPr>
                <a:spLocks noChangeShapeType="1"/>
              </p:cNvSpPr>
              <p:nvPr/>
            </p:nvSpPr>
            <p:spPr bwMode="auto">
              <a:xfrm flipV="1">
                <a:off x="127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2" name="Line 952"/>
              <p:cNvSpPr>
                <a:spLocks noChangeShapeType="1"/>
              </p:cNvSpPr>
              <p:nvPr/>
            </p:nvSpPr>
            <p:spPr bwMode="auto">
              <a:xfrm flipV="1">
                <a:off x="127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3" name="Line 953"/>
              <p:cNvSpPr>
                <a:spLocks noChangeShapeType="1"/>
              </p:cNvSpPr>
              <p:nvPr/>
            </p:nvSpPr>
            <p:spPr bwMode="auto">
              <a:xfrm flipV="1">
                <a:off x="127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4" name="Line 954"/>
              <p:cNvSpPr>
                <a:spLocks noChangeShapeType="1"/>
              </p:cNvSpPr>
              <p:nvPr/>
            </p:nvSpPr>
            <p:spPr bwMode="auto">
              <a:xfrm flipV="1">
                <a:off x="127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5" name="Line 955"/>
              <p:cNvSpPr>
                <a:spLocks noChangeShapeType="1"/>
              </p:cNvSpPr>
              <p:nvPr/>
            </p:nvSpPr>
            <p:spPr bwMode="auto">
              <a:xfrm flipV="1">
                <a:off x="127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6" name="Line 956"/>
              <p:cNvSpPr>
                <a:spLocks noChangeShapeType="1"/>
              </p:cNvSpPr>
              <p:nvPr/>
            </p:nvSpPr>
            <p:spPr bwMode="auto">
              <a:xfrm flipV="1">
                <a:off x="127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7" name="Line 957"/>
              <p:cNvSpPr>
                <a:spLocks noChangeShapeType="1"/>
              </p:cNvSpPr>
              <p:nvPr/>
            </p:nvSpPr>
            <p:spPr bwMode="auto">
              <a:xfrm flipV="1">
                <a:off x="127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8" name="Line 958"/>
              <p:cNvSpPr>
                <a:spLocks noChangeShapeType="1"/>
              </p:cNvSpPr>
              <p:nvPr/>
            </p:nvSpPr>
            <p:spPr bwMode="auto">
              <a:xfrm flipV="1">
                <a:off x="127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9" name="Line 959"/>
              <p:cNvSpPr>
                <a:spLocks noChangeShapeType="1"/>
              </p:cNvSpPr>
              <p:nvPr/>
            </p:nvSpPr>
            <p:spPr bwMode="auto">
              <a:xfrm flipV="1">
                <a:off x="128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0" name="Line 960"/>
              <p:cNvSpPr>
                <a:spLocks noChangeShapeType="1"/>
              </p:cNvSpPr>
              <p:nvPr/>
            </p:nvSpPr>
            <p:spPr bwMode="auto">
              <a:xfrm flipV="1">
                <a:off x="1280" y="6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1" name="Line 961"/>
              <p:cNvSpPr>
                <a:spLocks noChangeShapeType="1"/>
              </p:cNvSpPr>
              <p:nvPr/>
            </p:nvSpPr>
            <p:spPr bwMode="auto">
              <a:xfrm flipV="1">
                <a:off x="1280"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2" name="Line 962"/>
              <p:cNvSpPr>
                <a:spLocks noChangeShapeType="1"/>
              </p:cNvSpPr>
              <p:nvPr/>
            </p:nvSpPr>
            <p:spPr bwMode="auto">
              <a:xfrm flipV="1">
                <a:off x="1283" y="6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3" name="Line 963"/>
              <p:cNvSpPr>
                <a:spLocks noChangeShapeType="1"/>
              </p:cNvSpPr>
              <p:nvPr/>
            </p:nvSpPr>
            <p:spPr bwMode="auto">
              <a:xfrm flipV="1">
                <a:off x="128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4" name="Line 964"/>
              <p:cNvSpPr>
                <a:spLocks noChangeShapeType="1"/>
              </p:cNvSpPr>
              <p:nvPr/>
            </p:nvSpPr>
            <p:spPr bwMode="auto">
              <a:xfrm flipV="1">
                <a:off x="128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5" name="Line 965"/>
              <p:cNvSpPr>
                <a:spLocks noChangeShapeType="1"/>
              </p:cNvSpPr>
              <p:nvPr/>
            </p:nvSpPr>
            <p:spPr bwMode="auto">
              <a:xfrm flipV="1">
                <a:off x="1283" y="6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6" name="Line 966"/>
              <p:cNvSpPr>
                <a:spLocks noChangeShapeType="1"/>
              </p:cNvSpPr>
              <p:nvPr/>
            </p:nvSpPr>
            <p:spPr bwMode="auto">
              <a:xfrm flipV="1">
                <a:off x="128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7" name="Line 967"/>
              <p:cNvSpPr>
                <a:spLocks noChangeShapeType="1"/>
              </p:cNvSpPr>
              <p:nvPr/>
            </p:nvSpPr>
            <p:spPr bwMode="auto">
              <a:xfrm flipV="1">
                <a:off x="128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8" name="Line 968"/>
              <p:cNvSpPr>
                <a:spLocks noChangeShapeType="1"/>
              </p:cNvSpPr>
              <p:nvPr/>
            </p:nvSpPr>
            <p:spPr bwMode="auto">
              <a:xfrm flipV="1">
                <a:off x="128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9" name="Line 969"/>
              <p:cNvSpPr>
                <a:spLocks noChangeShapeType="1"/>
              </p:cNvSpPr>
              <p:nvPr/>
            </p:nvSpPr>
            <p:spPr bwMode="auto">
              <a:xfrm flipV="1">
                <a:off x="1290" y="6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0" name="Line 970"/>
              <p:cNvSpPr>
                <a:spLocks noChangeShapeType="1"/>
              </p:cNvSpPr>
              <p:nvPr/>
            </p:nvSpPr>
            <p:spPr bwMode="auto">
              <a:xfrm flipV="1">
                <a:off x="129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1" name="Line 971"/>
              <p:cNvSpPr>
                <a:spLocks noChangeShapeType="1"/>
              </p:cNvSpPr>
              <p:nvPr/>
            </p:nvSpPr>
            <p:spPr bwMode="auto">
              <a:xfrm flipV="1">
                <a:off x="1290"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2" name="Line 972"/>
              <p:cNvSpPr>
                <a:spLocks noChangeShapeType="1"/>
              </p:cNvSpPr>
              <p:nvPr/>
            </p:nvSpPr>
            <p:spPr bwMode="auto">
              <a:xfrm flipV="1">
                <a:off x="129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3" name="Line 973"/>
              <p:cNvSpPr>
                <a:spLocks noChangeShapeType="1"/>
              </p:cNvSpPr>
              <p:nvPr/>
            </p:nvSpPr>
            <p:spPr bwMode="auto">
              <a:xfrm flipV="1">
                <a:off x="129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4" name="Line 974"/>
              <p:cNvSpPr>
                <a:spLocks noChangeShapeType="1"/>
              </p:cNvSpPr>
              <p:nvPr/>
            </p:nvSpPr>
            <p:spPr bwMode="auto">
              <a:xfrm flipV="1">
                <a:off x="1293"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5" name="Line 975"/>
              <p:cNvSpPr>
                <a:spLocks noChangeShapeType="1"/>
              </p:cNvSpPr>
              <p:nvPr/>
            </p:nvSpPr>
            <p:spPr bwMode="auto">
              <a:xfrm flipV="1">
                <a:off x="129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6" name="Line 976"/>
              <p:cNvSpPr>
                <a:spLocks noChangeShapeType="1"/>
              </p:cNvSpPr>
              <p:nvPr/>
            </p:nvSpPr>
            <p:spPr bwMode="auto">
              <a:xfrm flipV="1">
                <a:off x="1297"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7" name="Line 977"/>
              <p:cNvSpPr>
                <a:spLocks noChangeShapeType="1"/>
              </p:cNvSpPr>
              <p:nvPr/>
            </p:nvSpPr>
            <p:spPr bwMode="auto">
              <a:xfrm flipV="1">
                <a:off x="129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8" name="Line 978"/>
              <p:cNvSpPr>
                <a:spLocks noChangeShapeType="1"/>
              </p:cNvSpPr>
              <p:nvPr/>
            </p:nvSpPr>
            <p:spPr bwMode="auto">
              <a:xfrm flipV="1">
                <a:off x="1297"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9" name="Line 979"/>
              <p:cNvSpPr>
                <a:spLocks noChangeShapeType="1"/>
              </p:cNvSpPr>
              <p:nvPr/>
            </p:nvSpPr>
            <p:spPr bwMode="auto">
              <a:xfrm flipV="1">
                <a:off x="129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0" name="Line 980"/>
              <p:cNvSpPr>
                <a:spLocks noChangeShapeType="1"/>
              </p:cNvSpPr>
              <p:nvPr/>
            </p:nvSpPr>
            <p:spPr bwMode="auto">
              <a:xfrm flipV="1">
                <a:off x="1300"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1" name="Line 981"/>
              <p:cNvSpPr>
                <a:spLocks noChangeShapeType="1"/>
              </p:cNvSpPr>
              <p:nvPr/>
            </p:nvSpPr>
            <p:spPr bwMode="auto">
              <a:xfrm flipV="1">
                <a:off x="1300"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2" name="Line 982"/>
              <p:cNvSpPr>
                <a:spLocks noChangeShapeType="1"/>
              </p:cNvSpPr>
              <p:nvPr/>
            </p:nvSpPr>
            <p:spPr bwMode="auto">
              <a:xfrm flipV="1">
                <a:off x="1300"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3" name="Line 983"/>
              <p:cNvSpPr>
                <a:spLocks noChangeShapeType="1"/>
              </p:cNvSpPr>
              <p:nvPr/>
            </p:nvSpPr>
            <p:spPr bwMode="auto">
              <a:xfrm flipV="1">
                <a:off x="1303"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4" name="Line 984"/>
              <p:cNvSpPr>
                <a:spLocks noChangeShapeType="1"/>
              </p:cNvSpPr>
              <p:nvPr/>
            </p:nvSpPr>
            <p:spPr bwMode="auto">
              <a:xfrm flipV="1">
                <a:off x="130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5" name="Line 985"/>
              <p:cNvSpPr>
                <a:spLocks noChangeShapeType="1"/>
              </p:cNvSpPr>
              <p:nvPr/>
            </p:nvSpPr>
            <p:spPr bwMode="auto">
              <a:xfrm flipV="1">
                <a:off x="1303"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6" name="Line 986"/>
              <p:cNvSpPr>
                <a:spLocks noChangeShapeType="1"/>
              </p:cNvSpPr>
              <p:nvPr/>
            </p:nvSpPr>
            <p:spPr bwMode="auto">
              <a:xfrm flipV="1">
                <a:off x="1303"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7" name="Line 987"/>
              <p:cNvSpPr>
                <a:spLocks noChangeShapeType="1"/>
              </p:cNvSpPr>
              <p:nvPr/>
            </p:nvSpPr>
            <p:spPr bwMode="auto">
              <a:xfrm flipV="1">
                <a:off x="130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8" name="Line 988"/>
              <p:cNvSpPr>
                <a:spLocks noChangeShapeType="1"/>
              </p:cNvSpPr>
              <p:nvPr/>
            </p:nvSpPr>
            <p:spPr bwMode="auto">
              <a:xfrm flipV="1">
                <a:off x="1307"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9" name="Line 989"/>
              <p:cNvSpPr>
                <a:spLocks noChangeShapeType="1"/>
              </p:cNvSpPr>
              <p:nvPr/>
            </p:nvSpPr>
            <p:spPr bwMode="auto">
              <a:xfrm flipV="1">
                <a:off x="130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0" name="Line 990"/>
              <p:cNvSpPr>
                <a:spLocks noChangeShapeType="1"/>
              </p:cNvSpPr>
              <p:nvPr/>
            </p:nvSpPr>
            <p:spPr bwMode="auto">
              <a:xfrm flipV="1">
                <a:off x="131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1" name="Line 991"/>
              <p:cNvSpPr>
                <a:spLocks noChangeShapeType="1"/>
              </p:cNvSpPr>
              <p:nvPr/>
            </p:nvSpPr>
            <p:spPr bwMode="auto">
              <a:xfrm flipV="1">
                <a:off x="1310"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2" name="Line 992"/>
              <p:cNvSpPr>
                <a:spLocks noChangeShapeType="1"/>
              </p:cNvSpPr>
              <p:nvPr/>
            </p:nvSpPr>
            <p:spPr bwMode="auto">
              <a:xfrm flipV="1">
                <a:off x="1310"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3" name="Line 993"/>
              <p:cNvSpPr>
                <a:spLocks noChangeShapeType="1"/>
              </p:cNvSpPr>
              <p:nvPr/>
            </p:nvSpPr>
            <p:spPr bwMode="auto">
              <a:xfrm flipV="1">
                <a:off x="1310"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4" name="Line 994"/>
              <p:cNvSpPr>
                <a:spLocks noChangeShapeType="1"/>
              </p:cNvSpPr>
              <p:nvPr/>
            </p:nvSpPr>
            <p:spPr bwMode="auto">
              <a:xfrm flipV="1">
                <a:off x="1313"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5" name="Line 995"/>
              <p:cNvSpPr>
                <a:spLocks noChangeShapeType="1"/>
              </p:cNvSpPr>
              <p:nvPr/>
            </p:nvSpPr>
            <p:spPr bwMode="auto">
              <a:xfrm flipV="1">
                <a:off x="1313"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6" name="Line 996"/>
              <p:cNvSpPr>
                <a:spLocks noChangeShapeType="1"/>
              </p:cNvSpPr>
              <p:nvPr/>
            </p:nvSpPr>
            <p:spPr bwMode="auto">
              <a:xfrm flipV="1">
                <a:off x="1313"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7" name="Line 997"/>
              <p:cNvSpPr>
                <a:spLocks noChangeShapeType="1"/>
              </p:cNvSpPr>
              <p:nvPr/>
            </p:nvSpPr>
            <p:spPr bwMode="auto">
              <a:xfrm flipV="1">
                <a:off x="131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8" name="Line 998"/>
              <p:cNvSpPr>
                <a:spLocks noChangeShapeType="1"/>
              </p:cNvSpPr>
              <p:nvPr/>
            </p:nvSpPr>
            <p:spPr bwMode="auto">
              <a:xfrm flipV="1">
                <a:off x="131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9" name="Line 999"/>
              <p:cNvSpPr>
                <a:spLocks noChangeShapeType="1"/>
              </p:cNvSpPr>
              <p:nvPr/>
            </p:nvSpPr>
            <p:spPr bwMode="auto">
              <a:xfrm flipV="1">
                <a:off x="131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0" name="Line 1000"/>
              <p:cNvSpPr>
                <a:spLocks noChangeShapeType="1"/>
              </p:cNvSpPr>
              <p:nvPr/>
            </p:nvSpPr>
            <p:spPr bwMode="auto">
              <a:xfrm flipV="1">
                <a:off x="131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1" name="Line 1001"/>
              <p:cNvSpPr>
                <a:spLocks noChangeShapeType="1"/>
              </p:cNvSpPr>
              <p:nvPr/>
            </p:nvSpPr>
            <p:spPr bwMode="auto">
              <a:xfrm flipV="1">
                <a:off x="1320"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2" name="Line 1002"/>
              <p:cNvSpPr>
                <a:spLocks noChangeShapeType="1"/>
              </p:cNvSpPr>
              <p:nvPr/>
            </p:nvSpPr>
            <p:spPr bwMode="auto">
              <a:xfrm flipV="1">
                <a:off x="132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3" name="Line 1003"/>
              <p:cNvSpPr>
                <a:spLocks noChangeShapeType="1"/>
              </p:cNvSpPr>
              <p:nvPr/>
            </p:nvSpPr>
            <p:spPr bwMode="auto">
              <a:xfrm flipV="1">
                <a:off x="132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4" name="Line 1004"/>
              <p:cNvSpPr>
                <a:spLocks noChangeShapeType="1"/>
              </p:cNvSpPr>
              <p:nvPr/>
            </p:nvSpPr>
            <p:spPr bwMode="auto">
              <a:xfrm flipV="1">
                <a:off x="1323"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5" name="Line 1005"/>
              <p:cNvSpPr>
                <a:spLocks noChangeShapeType="1"/>
              </p:cNvSpPr>
              <p:nvPr/>
            </p:nvSpPr>
            <p:spPr bwMode="auto">
              <a:xfrm flipV="1">
                <a:off x="132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6" name="Line 1006"/>
              <p:cNvSpPr>
                <a:spLocks noChangeShapeType="1"/>
              </p:cNvSpPr>
              <p:nvPr/>
            </p:nvSpPr>
            <p:spPr bwMode="auto">
              <a:xfrm flipV="1">
                <a:off x="132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7" name="Line 1007"/>
              <p:cNvSpPr>
                <a:spLocks noChangeShapeType="1"/>
              </p:cNvSpPr>
              <p:nvPr/>
            </p:nvSpPr>
            <p:spPr bwMode="auto">
              <a:xfrm flipV="1">
                <a:off x="132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8" name="Line 1008"/>
              <p:cNvSpPr>
                <a:spLocks noChangeShapeType="1"/>
              </p:cNvSpPr>
              <p:nvPr/>
            </p:nvSpPr>
            <p:spPr bwMode="auto">
              <a:xfrm flipV="1">
                <a:off x="1327"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9" name="Line 1009"/>
              <p:cNvSpPr>
                <a:spLocks noChangeShapeType="1"/>
              </p:cNvSpPr>
              <p:nvPr/>
            </p:nvSpPr>
            <p:spPr bwMode="auto">
              <a:xfrm flipV="1">
                <a:off x="1327"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0" name="Line 1010"/>
              <p:cNvSpPr>
                <a:spLocks noChangeShapeType="1"/>
              </p:cNvSpPr>
              <p:nvPr/>
            </p:nvSpPr>
            <p:spPr bwMode="auto">
              <a:xfrm flipV="1">
                <a:off x="132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531" name="Group 1011"/>
            <p:cNvGrpSpPr>
              <a:grpSpLocks/>
            </p:cNvGrpSpPr>
            <p:nvPr/>
          </p:nvGrpSpPr>
          <p:grpSpPr bwMode="auto">
            <a:xfrm>
              <a:off x="1229" y="1845"/>
              <a:ext cx="204" cy="157"/>
              <a:chOff x="1330" y="602"/>
              <a:chExt cx="191" cy="147"/>
            </a:xfrm>
          </p:grpSpPr>
          <p:sp>
            <p:nvSpPr>
              <p:cNvPr id="5996532" name="Line 1012"/>
              <p:cNvSpPr>
                <a:spLocks noChangeShapeType="1"/>
              </p:cNvSpPr>
              <p:nvPr/>
            </p:nvSpPr>
            <p:spPr bwMode="auto">
              <a:xfrm flipV="1">
                <a:off x="133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3" name="Line 1013"/>
              <p:cNvSpPr>
                <a:spLocks noChangeShapeType="1"/>
              </p:cNvSpPr>
              <p:nvPr/>
            </p:nvSpPr>
            <p:spPr bwMode="auto">
              <a:xfrm flipV="1">
                <a:off x="133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4" name="Line 1014"/>
              <p:cNvSpPr>
                <a:spLocks noChangeShapeType="1"/>
              </p:cNvSpPr>
              <p:nvPr/>
            </p:nvSpPr>
            <p:spPr bwMode="auto">
              <a:xfrm flipV="1">
                <a:off x="1330"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5" name="Line 1015"/>
              <p:cNvSpPr>
                <a:spLocks noChangeShapeType="1"/>
              </p:cNvSpPr>
              <p:nvPr/>
            </p:nvSpPr>
            <p:spPr bwMode="auto">
              <a:xfrm flipV="1">
                <a:off x="133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6" name="Line 1016"/>
              <p:cNvSpPr>
                <a:spLocks noChangeShapeType="1"/>
              </p:cNvSpPr>
              <p:nvPr/>
            </p:nvSpPr>
            <p:spPr bwMode="auto">
              <a:xfrm flipV="1">
                <a:off x="133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7" name="Line 1017"/>
              <p:cNvSpPr>
                <a:spLocks noChangeShapeType="1"/>
              </p:cNvSpPr>
              <p:nvPr/>
            </p:nvSpPr>
            <p:spPr bwMode="auto">
              <a:xfrm flipV="1">
                <a:off x="133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8" name="Line 1018"/>
              <p:cNvSpPr>
                <a:spLocks noChangeShapeType="1"/>
              </p:cNvSpPr>
              <p:nvPr/>
            </p:nvSpPr>
            <p:spPr bwMode="auto">
              <a:xfrm flipV="1">
                <a:off x="133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9" name="Line 1019"/>
              <p:cNvSpPr>
                <a:spLocks noChangeShapeType="1"/>
              </p:cNvSpPr>
              <p:nvPr/>
            </p:nvSpPr>
            <p:spPr bwMode="auto">
              <a:xfrm flipV="1">
                <a:off x="133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0" name="Line 1020"/>
              <p:cNvSpPr>
                <a:spLocks noChangeShapeType="1"/>
              </p:cNvSpPr>
              <p:nvPr/>
            </p:nvSpPr>
            <p:spPr bwMode="auto">
              <a:xfrm flipV="1">
                <a:off x="1337" y="6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1" name="Line 1021"/>
              <p:cNvSpPr>
                <a:spLocks noChangeShapeType="1"/>
              </p:cNvSpPr>
              <p:nvPr/>
            </p:nvSpPr>
            <p:spPr bwMode="auto">
              <a:xfrm flipV="1">
                <a:off x="1337"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2" name="Line 1022"/>
              <p:cNvSpPr>
                <a:spLocks noChangeShapeType="1"/>
              </p:cNvSpPr>
              <p:nvPr/>
            </p:nvSpPr>
            <p:spPr bwMode="auto">
              <a:xfrm flipV="1">
                <a:off x="133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3" name="Line 1023"/>
              <p:cNvSpPr>
                <a:spLocks noChangeShapeType="1"/>
              </p:cNvSpPr>
              <p:nvPr/>
            </p:nvSpPr>
            <p:spPr bwMode="auto">
              <a:xfrm flipV="1">
                <a:off x="134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4" name="Line 1024"/>
              <p:cNvSpPr>
                <a:spLocks noChangeShapeType="1"/>
              </p:cNvSpPr>
              <p:nvPr/>
            </p:nvSpPr>
            <p:spPr bwMode="auto">
              <a:xfrm flipV="1">
                <a:off x="1340"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5" name="Line 1025"/>
              <p:cNvSpPr>
                <a:spLocks noChangeShapeType="1"/>
              </p:cNvSpPr>
              <p:nvPr/>
            </p:nvSpPr>
            <p:spPr bwMode="auto">
              <a:xfrm flipV="1">
                <a:off x="134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6" name="Line 1026"/>
              <p:cNvSpPr>
                <a:spLocks noChangeShapeType="1"/>
              </p:cNvSpPr>
              <p:nvPr/>
            </p:nvSpPr>
            <p:spPr bwMode="auto">
              <a:xfrm flipV="1">
                <a:off x="1343"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7" name="Line 1027"/>
              <p:cNvSpPr>
                <a:spLocks noChangeShapeType="1"/>
              </p:cNvSpPr>
              <p:nvPr/>
            </p:nvSpPr>
            <p:spPr bwMode="auto">
              <a:xfrm flipV="1">
                <a:off x="1343"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8" name="Line 1028"/>
              <p:cNvSpPr>
                <a:spLocks noChangeShapeType="1"/>
              </p:cNvSpPr>
              <p:nvPr/>
            </p:nvSpPr>
            <p:spPr bwMode="auto">
              <a:xfrm flipV="1">
                <a:off x="134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9" name="Line 1029"/>
              <p:cNvSpPr>
                <a:spLocks noChangeShapeType="1"/>
              </p:cNvSpPr>
              <p:nvPr/>
            </p:nvSpPr>
            <p:spPr bwMode="auto">
              <a:xfrm flipV="1">
                <a:off x="134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0" name="Line 1030"/>
              <p:cNvSpPr>
                <a:spLocks noChangeShapeType="1"/>
              </p:cNvSpPr>
              <p:nvPr/>
            </p:nvSpPr>
            <p:spPr bwMode="auto">
              <a:xfrm flipV="1">
                <a:off x="134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1" name="Line 1031"/>
              <p:cNvSpPr>
                <a:spLocks noChangeShapeType="1"/>
              </p:cNvSpPr>
              <p:nvPr/>
            </p:nvSpPr>
            <p:spPr bwMode="auto">
              <a:xfrm flipV="1">
                <a:off x="1347"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2" name="Line 1032"/>
              <p:cNvSpPr>
                <a:spLocks noChangeShapeType="1"/>
              </p:cNvSpPr>
              <p:nvPr/>
            </p:nvSpPr>
            <p:spPr bwMode="auto">
              <a:xfrm flipV="1">
                <a:off x="134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3" name="Line 1033"/>
              <p:cNvSpPr>
                <a:spLocks noChangeShapeType="1"/>
              </p:cNvSpPr>
              <p:nvPr/>
            </p:nvSpPr>
            <p:spPr bwMode="auto">
              <a:xfrm flipV="1">
                <a:off x="13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4" name="Line 1034"/>
              <p:cNvSpPr>
                <a:spLocks noChangeShapeType="1"/>
              </p:cNvSpPr>
              <p:nvPr/>
            </p:nvSpPr>
            <p:spPr bwMode="auto">
              <a:xfrm flipV="1">
                <a:off x="1350" y="6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5" name="Line 1035"/>
              <p:cNvSpPr>
                <a:spLocks noChangeShapeType="1"/>
              </p:cNvSpPr>
              <p:nvPr/>
            </p:nvSpPr>
            <p:spPr bwMode="auto">
              <a:xfrm flipV="1">
                <a:off x="135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6" name="Line 1036"/>
              <p:cNvSpPr>
                <a:spLocks noChangeShapeType="1"/>
              </p:cNvSpPr>
              <p:nvPr/>
            </p:nvSpPr>
            <p:spPr bwMode="auto">
              <a:xfrm flipV="1">
                <a:off x="135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7" name="Line 1037"/>
              <p:cNvSpPr>
                <a:spLocks noChangeShapeType="1"/>
              </p:cNvSpPr>
              <p:nvPr/>
            </p:nvSpPr>
            <p:spPr bwMode="auto">
              <a:xfrm flipV="1">
                <a:off x="135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8" name="Line 1038"/>
              <p:cNvSpPr>
                <a:spLocks noChangeShapeType="1"/>
              </p:cNvSpPr>
              <p:nvPr/>
            </p:nvSpPr>
            <p:spPr bwMode="auto">
              <a:xfrm flipV="1">
                <a:off x="1353"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9" name="Line 1039"/>
              <p:cNvSpPr>
                <a:spLocks noChangeShapeType="1"/>
              </p:cNvSpPr>
              <p:nvPr/>
            </p:nvSpPr>
            <p:spPr bwMode="auto">
              <a:xfrm flipV="1">
                <a:off x="135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0" name="Line 1040"/>
              <p:cNvSpPr>
                <a:spLocks noChangeShapeType="1"/>
              </p:cNvSpPr>
              <p:nvPr/>
            </p:nvSpPr>
            <p:spPr bwMode="auto">
              <a:xfrm flipV="1">
                <a:off x="135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1" name="Line 1041"/>
              <p:cNvSpPr>
                <a:spLocks noChangeShapeType="1"/>
              </p:cNvSpPr>
              <p:nvPr/>
            </p:nvSpPr>
            <p:spPr bwMode="auto">
              <a:xfrm flipV="1">
                <a:off x="1357"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2" name="Line 1042"/>
              <p:cNvSpPr>
                <a:spLocks noChangeShapeType="1"/>
              </p:cNvSpPr>
              <p:nvPr/>
            </p:nvSpPr>
            <p:spPr bwMode="auto">
              <a:xfrm flipV="1">
                <a:off x="1357"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3" name="Line 1043"/>
              <p:cNvSpPr>
                <a:spLocks noChangeShapeType="1"/>
              </p:cNvSpPr>
              <p:nvPr/>
            </p:nvSpPr>
            <p:spPr bwMode="auto">
              <a:xfrm flipV="1">
                <a:off x="135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4" name="Line 1044"/>
              <p:cNvSpPr>
                <a:spLocks noChangeShapeType="1"/>
              </p:cNvSpPr>
              <p:nvPr/>
            </p:nvSpPr>
            <p:spPr bwMode="auto">
              <a:xfrm flipV="1">
                <a:off x="136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5" name="Line 1045"/>
              <p:cNvSpPr>
                <a:spLocks noChangeShapeType="1"/>
              </p:cNvSpPr>
              <p:nvPr/>
            </p:nvSpPr>
            <p:spPr bwMode="auto">
              <a:xfrm flipV="1">
                <a:off x="1360"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6" name="Line 1046"/>
              <p:cNvSpPr>
                <a:spLocks noChangeShapeType="1"/>
              </p:cNvSpPr>
              <p:nvPr/>
            </p:nvSpPr>
            <p:spPr bwMode="auto">
              <a:xfrm flipV="1">
                <a:off x="1360"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7" name="Line 1047"/>
              <p:cNvSpPr>
                <a:spLocks noChangeShapeType="1"/>
              </p:cNvSpPr>
              <p:nvPr/>
            </p:nvSpPr>
            <p:spPr bwMode="auto">
              <a:xfrm flipV="1">
                <a:off x="136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8" name="Line 1048"/>
              <p:cNvSpPr>
                <a:spLocks noChangeShapeType="1"/>
              </p:cNvSpPr>
              <p:nvPr/>
            </p:nvSpPr>
            <p:spPr bwMode="auto">
              <a:xfrm flipV="1">
                <a:off x="1363"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9" name="Line 1049"/>
              <p:cNvSpPr>
                <a:spLocks noChangeShapeType="1"/>
              </p:cNvSpPr>
              <p:nvPr/>
            </p:nvSpPr>
            <p:spPr bwMode="auto">
              <a:xfrm flipV="1">
                <a:off x="136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0" name="Line 1050"/>
              <p:cNvSpPr>
                <a:spLocks noChangeShapeType="1"/>
              </p:cNvSpPr>
              <p:nvPr/>
            </p:nvSpPr>
            <p:spPr bwMode="auto">
              <a:xfrm flipV="1">
                <a:off x="136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1" name="Line 1051"/>
              <p:cNvSpPr>
                <a:spLocks noChangeShapeType="1"/>
              </p:cNvSpPr>
              <p:nvPr/>
            </p:nvSpPr>
            <p:spPr bwMode="auto">
              <a:xfrm flipV="1">
                <a:off x="136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2" name="Line 1052"/>
              <p:cNvSpPr>
                <a:spLocks noChangeShapeType="1"/>
              </p:cNvSpPr>
              <p:nvPr/>
            </p:nvSpPr>
            <p:spPr bwMode="auto">
              <a:xfrm flipV="1">
                <a:off x="136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3" name="Line 1053"/>
              <p:cNvSpPr>
                <a:spLocks noChangeShapeType="1"/>
              </p:cNvSpPr>
              <p:nvPr/>
            </p:nvSpPr>
            <p:spPr bwMode="auto">
              <a:xfrm flipV="1">
                <a:off x="1367" y="6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4" name="Line 1054"/>
              <p:cNvSpPr>
                <a:spLocks noChangeShapeType="1"/>
              </p:cNvSpPr>
              <p:nvPr/>
            </p:nvSpPr>
            <p:spPr bwMode="auto">
              <a:xfrm flipV="1">
                <a:off x="1370" y="605"/>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5" name="Line 1055"/>
              <p:cNvSpPr>
                <a:spLocks noChangeShapeType="1"/>
              </p:cNvSpPr>
              <p:nvPr/>
            </p:nvSpPr>
            <p:spPr bwMode="auto">
              <a:xfrm flipV="1">
                <a:off x="137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6" name="Line 1056"/>
              <p:cNvSpPr>
                <a:spLocks noChangeShapeType="1"/>
              </p:cNvSpPr>
              <p:nvPr/>
            </p:nvSpPr>
            <p:spPr bwMode="auto">
              <a:xfrm flipV="1">
                <a:off x="1370"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7" name="Line 1057"/>
              <p:cNvSpPr>
                <a:spLocks noChangeShapeType="1"/>
              </p:cNvSpPr>
              <p:nvPr/>
            </p:nvSpPr>
            <p:spPr bwMode="auto">
              <a:xfrm flipV="1">
                <a:off x="1373"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8" name="Line 1058"/>
              <p:cNvSpPr>
                <a:spLocks noChangeShapeType="1"/>
              </p:cNvSpPr>
              <p:nvPr/>
            </p:nvSpPr>
            <p:spPr bwMode="auto">
              <a:xfrm flipV="1">
                <a:off x="1373"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9" name="Line 1059"/>
              <p:cNvSpPr>
                <a:spLocks noChangeShapeType="1"/>
              </p:cNvSpPr>
              <p:nvPr/>
            </p:nvSpPr>
            <p:spPr bwMode="auto">
              <a:xfrm flipV="1">
                <a:off x="137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0" name="Line 1060"/>
              <p:cNvSpPr>
                <a:spLocks noChangeShapeType="1"/>
              </p:cNvSpPr>
              <p:nvPr/>
            </p:nvSpPr>
            <p:spPr bwMode="auto">
              <a:xfrm flipV="1">
                <a:off x="137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1" name="Line 1061"/>
              <p:cNvSpPr>
                <a:spLocks noChangeShapeType="1"/>
              </p:cNvSpPr>
              <p:nvPr/>
            </p:nvSpPr>
            <p:spPr bwMode="auto">
              <a:xfrm flipV="1">
                <a:off x="1377"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2" name="Line 1062"/>
              <p:cNvSpPr>
                <a:spLocks noChangeShapeType="1"/>
              </p:cNvSpPr>
              <p:nvPr/>
            </p:nvSpPr>
            <p:spPr bwMode="auto">
              <a:xfrm flipV="1">
                <a:off x="137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3" name="Line 1063"/>
              <p:cNvSpPr>
                <a:spLocks noChangeShapeType="1"/>
              </p:cNvSpPr>
              <p:nvPr/>
            </p:nvSpPr>
            <p:spPr bwMode="auto">
              <a:xfrm flipV="1">
                <a:off x="1377"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4" name="Line 1064"/>
              <p:cNvSpPr>
                <a:spLocks noChangeShapeType="1"/>
              </p:cNvSpPr>
              <p:nvPr/>
            </p:nvSpPr>
            <p:spPr bwMode="auto">
              <a:xfrm flipV="1">
                <a:off x="138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5" name="Line 1065"/>
              <p:cNvSpPr>
                <a:spLocks noChangeShapeType="1"/>
              </p:cNvSpPr>
              <p:nvPr/>
            </p:nvSpPr>
            <p:spPr bwMode="auto">
              <a:xfrm flipV="1">
                <a:off x="13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6" name="Line 1066"/>
              <p:cNvSpPr>
                <a:spLocks noChangeShapeType="1"/>
              </p:cNvSpPr>
              <p:nvPr/>
            </p:nvSpPr>
            <p:spPr bwMode="auto">
              <a:xfrm flipV="1">
                <a:off x="138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7" name="Line 1067"/>
              <p:cNvSpPr>
                <a:spLocks noChangeShapeType="1"/>
              </p:cNvSpPr>
              <p:nvPr/>
            </p:nvSpPr>
            <p:spPr bwMode="auto">
              <a:xfrm flipV="1">
                <a:off x="138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8" name="Line 1068"/>
              <p:cNvSpPr>
                <a:spLocks noChangeShapeType="1"/>
              </p:cNvSpPr>
              <p:nvPr/>
            </p:nvSpPr>
            <p:spPr bwMode="auto">
              <a:xfrm flipV="1">
                <a:off x="1383"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9" name="Line 1069"/>
              <p:cNvSpPr>
                <a:spLocks noChangeShapeType="1"/>
              </p:cNvSpPr>
              <p:nvPr/>
            </p:nvSpPr>
            <p:spPr bwMode="auto">
              <a:xfrm flipV="1">
                <a:off x="138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0" name="Line 1070"/>
              <p:cNvSpPr>
                <a:spLocks noChangeShapeType="1"/>
              </p:cNvSpPr>
              <p:nvPr/>
            </p:nvSpPr>
            <p:spPr bwMode="auto">
              <a:xfrm flipV="1">
                <a:off x="13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1" name="Line 1071"/>
              <p:cNvSpPr>
                <a:spLocks noChangeShapeType="1"/>
              </p:cNvSpPr>
              <p:nvPr/>
            </p:nvSpPr>
            <p:spPr bwMode="auto">
              <a:xfrm flipV="1">
                <a:off x="13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2" name="Line 1072"/>
              <p:cNvSpPr>
                <a:spLocks noChangeShapeType="1"/>
              </p:cNvSpPr>
              <p:nvPr/>
            </p:nvSpPr>
            <p:spPr bwMode="auto">
              <a:xfrm flipV="1">
                <a:off x="138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3" name="Line 1073"/>
              <p:cNvSpPr>
                <a:spLocks noChangeShapeType="1"/>
              </p:cNvSpPr>
              <p:nvPr/>
            </p:nvSpPr>
            <p:spPr bwMode="auto">
              <a:xfrm flipV="1">
                <a:off x="138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4" name="Line 1074"/>
              <p:cNvSpPr>
                <a:spLocks noChangeShapeType="1"/>
              </p:cNvSpPr>
              <p:nvPr/>
            </p:nvSpPr>
            <p:spPr bwMode="auto">
              <a:xfrm flipV="1">
                <a:off x="139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5" name="Line 1075"/>
              <p:cNvSpPr>
                <a:spLocks noChangeShapeType="1"/>
              </p:cNvSpPr>
              <p:nvPr/>
            </p:nvSpPr>
            <p:spPr bwMode="auto">
              <a:xfrm flipV="1">
                <a:off x="13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6" name="Line 1076"/>
              <p:cNvSpPr>
                <a:spLocks noChangeShapeType="1"/>
              </p:cNvSpPr>
              <p:nvPr/>
            </p:nvSpPr>
            <p:spPr bwMode="auto">
              <a:xfrm flipV="1">
                <a:off x="13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7" name="Line 1077"/>
              <p:cNvSpPr>
                <a:spLocks noChangeShapeType="1"/>
              </p:cNvSpPr>
              <p:nvPr/>
            </p:nvSpPr>
            <p:spPr bwMode="auto">
              <a:xfrm flipV="1">
                <a:off x="139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8" name="Line 1078"/>
              <p:cNvSpPr>
                <a:spLocks noChangeShapeType="1"/>
              </p:cNvSpPr>
              <p:nvPr/>
            </p:nvSpPr>
            <p:spPr bwMode="auto">
              <a:xfrm flipV="1">
                <a:off x="139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9" name="Line 1079"/>
              <p:cNvSpPr>
                <a:spLocks noChangeShapeType="1"/>
              </p:cNvSpPr>
              <p:nvPr/>
            </p:nvSpPr>
            <p:spPr bwMode="auto">
              <a:xfrm flipV="1">
                <a:off x="13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0" name="Line 1080"/>
              <p:cNvSpPr>
                <a:spLocks noChangeShapeType="1"/>
              </p:cNvSpPr>
              <p:nvPr/>
            </p:nvSpPr>
            <p:spPr bwMode="auto">
              <a:xfrm flipV="1">
                <a:off x="139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1" name="Line 1081"/>
              <p:cNvSpPr>
                <a:spLocks noChangeShapeType="1"/>
              </p:cNvSpPr>
              <p:nvPr/>
            </p:nvSpPr>
            <p:spPr bwMode="auto">
              <a:xfrm flipV="1">
                <a:off x="13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2" name="Line 1082"/>
              <p:cNvSpPr>
                <a:spLocks noChangeShapeType="1"/>
              </p:cNvSpPr>
              <p:nvPr/>
            </p:nvSpPr>
            <p:spPr bwMode="auto">
              <a:xfrm flipV="1">
                <a:off x="139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3" name="Line 1083"/>
              <p:cNvSpPr>
                <a:spLocks noChangeShapeType="1"/>
              </p:cNvSpPr>
              <p:nvPr/>
            </p:nvSpPr>
            <p:spPr bwMode="auto">
              <a:xfrm flipV="1">
                <a:off x="140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4" name="Line 1084"/>
              <p:cNvSpPr>
                <a:spLocks noChangeShapeType="1"/>
              </p:cNvSpPr>
              <p:nvPr/>
            </p:nvSpPr>
            <p:spPr bwMode="auto">
              <a:xfrm flipV="1">
                <a:off x="14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5" name="Line 1085"/>
              <p:cNvSpPr>
                <a:spLocks noChangeShapeType="1"/>
              </p:cNvSpPr>
              <p:nvPr/>
            </p:nvSpPr>
            <p:spPr bwMode="auto">
              <a:xfrm flipV="1">
                <a:off x="140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6" name="Line 1086"/>
              <p:cNvSpPr>
                <a:spLocks noChangeShapeType="1"/>
              </p:cNvSpPr>
              <p:nvPr/>
            </p:nvSpPr>
            <p:spPr bwMode="auto">
              <a:xfrm flipV="1">
                <a:off x="140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7" name="Line 1087"/>
              <p:cNvSpPr>
                <a:spLocks noChangeShapeType="1"/>
              </p:cNvSpPr>
              <p:nvPr/>
            </p:nvSpPr>
            <p:spPr bwMode="auto">
              <a:xfrm flipV="1">
                <a:off x="140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8" name="Line 1088"/>
              <p:cNvSpPr>
                <a:spLocks noChangeShapeType="1"/>
              </p:cNvSpPr>
              <p:nvPr/>
            </p:nvSpPr>
            <p:spPr bwMode="auto">
              <a:xfrm flipV="1">
                <a:off x="140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9" name="Line 1089"/>
              <p:cNvSpPr>
                <a:spLocks noChangeShapeType="1"/>
              </p:cNvSpPr>
              <p:nvPr/>
            </p:nvSpPr>
            <p:spPr bwMode="auto">
              <a:xfrm flipV="1">
                <a:off x="140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0" name="Line 1090"/>
              <p:cNvSpPr>
                <a:spLocks noChangeShapeType="1"/>
              </p:cNvSpPr>
              <p:nvPr/>
            </p:nvSpPr>
            <p:spPr bwMode="auto">
              <a:xfrm flipV="1">
                <a:off x="14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1" name="Line 1091"/>
              <p:cNvSpPr>
                <a:spLocks noChangeShapeType="1"/>
              </p:cNvSpPr>
              <p:nvPr/>
            </p:nvSpPr>
            <p:spPr bwMode="auto">
              <a:xfrm flipV="1">
                <a:off x="14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2" name="Line 1092"/>
              <p:cNvSpPr>
                <a:spLocks noChangeShapeType="1"/>
              </p:cNvSpPr>
              <p:nvPr/>
            </p:nvSpPr>
            <p:spPr bwMode="auto">
              <a:xfrm flipV="1">
                <a:off x="14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3" name="Line 1093"/>
              <p:cNvSpPr>
                <a:spLocks noChangeShapeType="1"/>
              </p:cNvSpPr>
              <p:nvPr/>
            </p:nvSpPr>
            <p:spPr bwMode="auto">
              <a:xfrm flipV="1">
                <a:off x="14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4" name="Line 1094"/>
              <p:cNvSpPr>
                <a:spLocks noChangeShapeType="1"/>
              </p:cNvSpPr>
              <p:nvPr/>
            </p:nvSpPr>
            <p:spPr bwMode="auto">
              <a:xfrm flipV="1">
                <a:off x="141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5" name="Line 1095"/>
              <p:cNvSpPr>
                <a:spLocks noChangeShapeType="1"/>
              </p:cNvSpPr>
              <p:nvPr/>
            </p:nvSpPr>
            <p:spPr bwMode="auto">
              <a:xfrm flipV="1">
                <a:off x="141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6" name="Line 1096"/>
              <p:cNvSpPr>
                <a:spLocks noChangeShapeType="1"/>
              </p:cNvSpPr>
              <p:nvPr/>
            </p:nvSpPr>
            <p:spPr bwMode="auto">
              <a:xfrm flipV="1">
                <a:off x="14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7" name="Line 1097"/>
              <p:cNvSpPr>
                <a:spLocks noChangeShapeType="1"/>
              </p:cNvSpPr>
              <p:nvPr/>
            </p:nvSpPr>
            <p:spPr bwMode="auto">
              <a:xfrm flipV="1">
                <a:off x="141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8" name="Line 1098"/>
              <p:cNvSpPr>
                <a:spLocks noChangeShapeType="1"/>
              </p:cNvSpPr>
              <p:nvPr/>
            </p:nvSpPr>
            <p:spPr bwMode="auto">
              <a:xfrm flipV="1">
                <a:off x="14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9" name="Line 1099"/>
              <p:cNvSpPr>
                <a:spLocks noChangeShapeType="1"/>
              </p:cNvSpPr>
              <p:nvPr/>
            </p:nvSpPr>
            <p:spPr bwMode="auto">
              <a:xfrm flipV="1">
                <a:off x="141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0" name="Line 1100"/>
              <p:cNvSpPr>
                <a:spLocks noChangeShapeType="1"/>
              </p:cNvSpPr>
              <p:nvPr/>
            </p:nvSpPr>
            <p:spPr bwMode="auto">
              <a:xfrm flipV="1">
                <a:off x="141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1" name="Line 1101"/>
              <p:cNvSpPr>
                <a:spLocks noChangeShapeType="1"/>
              </p:cNvSpPr>
              <p:nvPr/>
            </p:nvSpPr>
            <p:spPr bwMode="auto">
              <a:xfrm flipV="1">
                <a:off x="14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2" name="Line 1102"/>
              <p:cNvSpPr>
                <a:spLocks noChangeShapeType="1"/>
              </p:cNvSpPr>
              <p:nvPr/>
            </p:nvSpPr>
            <p:spPr bwMode="auto">
              <a:xfrm flipV="1">
                <a:off x="14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3" name="Line 1103"/>
              <p:cNvSpPr>
                <a:spLocks noChangeShapeType="1"/>
              </p:cNvSpPr>
              <p:nvPr/>
            </p:nvSpPr>
            <p:spPr bwMode="auto">
              <a:xfrm flipV="1">
                <a:off x="141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4" name="Line 1104"/>
              <p:cNvSpPr>
                <a:spLocks noChangeShapeType="1"/>
              </p:cNvSpPr>
              <p:nvPr/>
            </p:nvSpPr>
            <p:spPr bwMode="auto">
              <a:xfrm flipV="1">
                <a:off x="14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5" name="Line 1105"/>
              <p:cNvSpPr>
                <a:spLocks noChangeShapeType="1"/>
              </p:cNvSpPr>
              <p:nvPr/>
            </p:nvSpPr>
            <p:spPr bwMode="auto">
              <a:xfrm flipV="1">
                <a:off x="142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6" name="Line 1106"/>
              <p:cNvSpPr>
                <a:spLocks noChangeShapeType="1"/>
              </p:cNvSpPr>
              <p:nvPr/>
            </p:nvSpPr>
            <p:spPr bwMode="auto">
              <a:xfrm flipV="1">
                <a:off x="142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7" name="Line 1107"/>
              <p:cNvSpPr>
                <a:spLocks noChangeShapeType="1"/>
              </p:cNvSpPr>
              <p:nvPr/>
            </p:nvSpPr>
            <p:spPr bwMode="auto">
              <a:xfrm flipV="1">
                <a:off x="1420"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8" name="Line 1108"/>
              <p:cNvSpPr>
                <a:spLocks noChangeShapeType="1"/>
              </p:cNvSpPr>
              <p:nvPr/>
            </p:nvSpPr>
            <p:spPr bwMode="auto">
              <a:xfrm flipV="1">
                <a:off x="142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9" name="Line 1109"/>
              <p:cNvSpPr>
                <a:spLocks noChangeShapeType="1"/>
              </p:cNvSpPr>
              <p:nvPr/>
            </p:nvSpPr>
            <p:spPr bwMode="auto">
              <a:xfrm flipV="1">
                <a:off x="142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0" name="Line 1110"/>
              <p:cNvSpPr>
                <a:spLocks noChangeShapeType="1"/>
              </p:cNvSpPr>
              <p:nvPr/>
            </p:nvSpPr>
            <p:spPr bwMode="auto">
              <a:xfrm flipV="1">
                <a:off x="142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1" name="Line 1111"/>
              <p:cNvSpPr>
                <a:spLocks noChangeShapeType="1"/>
              </p:cNvSpPr>
              <p:nvPr/>
            </p:nvSpPr>
            <p:spPr bwMode="auto">
              <a:xfrm flipV="1">
                <a:off x="142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2" name="Line 1112"/>
              <p:cNvSpPr>
                <a:spLocks noChangeShapeType="1"/>
              </p:cNvSpPr>
              <p:nvPr/>
            </p:nvSpPr>
            <p:spPr bwMode="auto">
              <a:xfrm flipV="1">
                <a:off x="142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3" name="Line 1113"/>
              <p:cNvSpPr>
                <a:spLocks noChangeShapeType="1"/>
              </p:cNvSpPr>
              <p:nvPr/>
            </p:nvSpPr>
            <p:spPr bwMode="auto">
              <a:xfrm flipV="1">
                <a:off x="142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4" name="Line 1114"/>
              <p:cNvSpPr>
                <a:spLocks noChangeShapeType="1"/>
              </p:cNvSpPr>
              <p:nvPr/>
            </p:nvSpPr>
            <p:spPr bwMode="auto">
              <a:xfrm flipV="1">
                <a:off x="14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5" name="Line 1115"/>
              <p:cNvSpPr>
                <a:spLocks noChangeShapeType="1"/>
              </p:cNvSpPr>
              <p:nvPr/>
            </p:nvSpPr>
            <p:spPr bwMode="auto">
              <a:xfrm flipV="1">
                <a:off x="143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6" name="Line 1116"/>
              <p:cNvSpPr>
                <a:spLocks noChangeShapeType="1"/>
              </p:cNvSpPr>
              <p:nvPr/>
            </p:nvSpPr>
            <p:spPr bwMode="auto">
              <a:xfrm flipV="1">
                <a:off x="14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7" name="Line 1117"/>
              <p:cNvSpPr>
                <a:spLocks noChangeShapeType="1"/>
              </p:cNvSpPr>
              <p:nvPr/>
            </p:nvSpPr>
            <p:spPr bwMode="auto">
              <a:xfrm flipV="1">
                <a:off x="14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8" name="Line 1118"/>
              <p:cNvSpPr>
                <a:spLocks noChangeShapeType="1"/>
              </p:cNvSpPr>
              <p:nvPr/>
            </p:nvSpPr>
            <p:spPr bwMode="auto">
              <a:xfrm flipV="1">
                <a:off x="143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9" name="Line 1119"/>
              <p:cNvSpPr>
                <a:spLocks noChangeShapeType="1"/>
              </p:cNvSpPr>
              <p:nvPr/>
            </p:nvSpPr>
            <p:spPr bwMode="auto">
              <a:xfrm flipV="1">
                <a:off x="1433"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0" name="Line 1120"/>
              <p:cNvSpPr>
                <a:spLocks noChangeShapeType="1"/>
              </p:cNvSpPr>
              <p:nvPr/>
            </p:nvSpPr>
            <p:spPr bwMode="auto">
              <a:xfrm flipV="1">
                <a:off x="143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1" name="Line 1121"/>
              <p:cNvSpPr>
                <a:spLocks noChangeShapeType="1"/>
              </p:cNvSpPr>
              <p:nvPr/>
            </p:nvSpPr>
            <p:spPr bwMode="auto">
              <a:xfrm flipV="1">
                <a:off x="143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2" name="Line 1122"/>
              <p:cNvSpPr>
                <a:spLocks noChangeShapeType="1"/>
              </p:cNvSpPr>
              <p:nvPr/>
            </p:nvSpPr>
            <p:spPr bwMode="auto">
              <a:xfrm flipV="1">
                <a:off x="14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3" name="Line 1123"/>
              <p:cNvSpPr>
                <a:spLocks noChangeShapeType="1"/>
              </p:cNvSpPr>
              <p:nvPr/>
            </p:nvSpPr>
            <p:spPr bwMode="auto">
              <a:xfrm flipV="1">
                <a:off x="143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4" name="Line 1124"/>
              <p:cNvSpPr>
                <a:spLocks noChangeShapeType="1"/>
              </p:cNvSpPr>
              <p:nvPr/>
            </p:nvSpPr>
            <p:spPr bwMode="auto">
              <a:xfrm flipV="1">
                <a:off x="143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5" name="Line 1125"/>
              <p:cNvSpPr>
                <a:spLocks noChangeShapeType="1"/>
              </p:cNvSpPr>
              <p:nvPr/>
            </p:nvSpPr>
            <p:spPr bwMode="auto">
              <a:xfrm flipV="1">
                <a:off x="144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6" name="Line 1126"/>
              <p:cNvSpPr>
                <a:spLocks noChangeShapeType="1"/>
              </p:cNvSpPr>
              <p:nvPr/>
            </p:nvSpPr>
            <p:spPr bwMode="auto">
              <a:xfrm flipV="1">
                <a:off x="144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7" name="Line 1127"/>
              <p:cNvSpPr>
                <a:spLocks noChangeShapeType="1"/>
              </p:cNvSpPr>
              <p:nvPr/>
            </p:nvSpPr>
            <p:spPr bwMode="auto">
              <a:xfrm flipV="1">
                <a:off x="14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8" name="Line 1128"/>
              <p:cNvSpPr>
                <a:spLocks noChangeShapeType="1"/>
              </p:cNvSpPr>
              <p:nvPr/>
            </p:nvSpPr>
            <p:spPr bwMode="auto">
              <a:xfrm flipV="1">
                <a:off x="144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9" name="Line 1129"/>
              <p:cNvSpPr>
                <a:spLocks noChangeShapeType="1"/>
              </p:cNvSpPr>
              <p:nvPr/>
            </p:nvSpPr>
            <p:spPr bwMode="auto">
              <a:xfrm flipV="1">
                <a:off x="144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0" name="Line 1130"/>
              <p:cNvSpPr>
                <a:spLocks noChangeShapeType="1"/>
              </p:cNvSpPr>
              <p:nvPr/>
            </p:nvSpPr>
            <p:spPr bwMode="auto">
              <a:xfrm flipV="1">
                <a:off x="144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1" name="Line 1131"/>
              <p:cNvSpPr>
                <a:spLocks noChangeShapeType="1"/>
              </p:cNvSpPr>
              <p:nvPr/>
            </p:nvSpPr>
            <p:spPr bwMode="auto">
              <a:xfrm flipV="1">
                <a:off x="144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2" name="Line 1132"/>
              <p:cNvSpPr>
                <a:spLocks noChangeShapeType="1"/>
              </p:cNvSpPr>
              <p:nvPr/>
            </p:nvSpPr>
            <p:spPr bwMode="auto">
              <a:xfrm flipV="1">
                <a:off x="14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3" name="Line 1133"/>
              <p:cNvSpPr>
                <a:spLocks noChangeShapeType="1"/>
              </p:cNvSpPr>
              <p:nvPr/>
            </p:nvSpPr>
            <p:spPr bwMode="auto">
              <a:xfrm flipV="1">
                <a:off x="144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4" name="Line 1134"/>
              <p:cNvSpPr>
                <a:spLocks noChangeShapeType="1"/>
              </p:cNvSpPr>
              <p:nvPr/>
            </p:nvSpPr>
            <p:spPr bwMode="auto">
              <a:xfrm flipV="1">
                <a:off x="144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5" name="Line 1135"/>
              <p:cNvSpPr>
                <a:spLocks noChangeShapeType="1"/>
              </p:cNvSpPr>
              <p:nvPr/>
            </p:nvSpPr>
            <p:spPr bwMode="auto">
              <a:xfrm flipV="1">
                <a:off x="144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6" name="Line 1136"/>
              <p:cNvSpPr>
                <a:spLocks noChangeShapeType="1"/>
              </p:cNvSpPr>
              <p:nvPr/>
            </p:nvSpPr>
            <p:spPr bwMode="auto">
              <a:xfrm flipV="1">
                <a:off x="145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7" name="Line 1137"/>
              <p:cNvSpPr>
                <a:spLocks noChangeShapeType="1"/>
              </p:cNvSpPr>
              <p:nvPr/>
            </p:nvSpPr>
            <p:spPr bwMode="auto">
              <a:xfrm flipV="1">
                <a:off x="14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8" name="Line 1138"/>
              <p:cNvSpPr>
                <a:spLocks noChangeShapeType="1"/>
              </p:cNvSpPr>
              <p:nvPr/>
            </p:nvSpPr>
            <p:spPr bwMode="auto">
              <a:xfrm flipV="1">
                <a:off x="1450"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9" name="Line 1139"/>
              <p:cNvSpPr>
                <a:spLocks noChangeShapeType="1"/>
              </p:cNvSpPr>
              <p:nvPr/>
            </p:nvSpPr>
            <p:spPr bwMode="auto">
              <a:xfrm flipV="1">
                <a:off x="145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0" name="Line 1140"/>
              <p:cNvSpPr>
                <a:spLocks noChangeShapeType="1"/>
              </p:cNvSpPr>
              <p:nvPr/>
            </p:nvSpPr>
            <p:spPr bwMode="auto">
              <a:xfrm flipV="1">
                <a:off x="14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1" name="Line 1141"/>
              <p:cNvSpPr>
                <a:spLocks noChangeShapeType="1"/>
              </p:cNvSpPr>
              <p:nvPr/>
            </p:nvSpPr>
            <p:spPr bwMode="auto">
              <a:xfrm flipV="1">
                <a:off x="145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2" name="Line 1142"/>
              <p:cNvSpPr>
                <a:spLocks noChangeShapeType="1"/>
              </p:cNvSpPr>
              <p:nvPr/>
            </p:nvSpPr>
            <p:spPr bwMode="auto">
              <a:xfrm flipV="1">
                <a:off x="145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3" name="Line 1143"/>
              <p:cNvSpPr>
                <a:spLocks noChangeShapeType="1"/>
              </p:cNvSpPr>
              <p:nvPr/>
            </p:nvSpPr>
            <p:spPr bwMode="auto">
              <a:xfrm flipV="1">
                <a:off x="145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4" name="Line 1144"/>
              <p:cNvSpPr>
                <a:spLocks noChangeShapeType="1"/>
              </p:cNvSpPr>
              <p:nvPr/>
            </p:nvSpPr>
            <p:spPr bwMode="auto">
              <a:xfrm flipV="1">
                <a:off x="14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5" name="Line 1145"/>
              <p:cNvSpPr>
                <a:spLocks noChangeShapeType="1"/>
              </p:cNvSpPr>
              <p:nvPr/>
            </p:nvSpPr>
            <p:spPr bwMode="auto">
              <a:xfrm flipV="1">
                <a:off x="145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6" name="Line 1146"/>
              <p:cNvSpPr>
                <a:spLocks noChangeShapeType="1"/>
              </p:cNvSpPr>
              <p:nvPr/>
            </p:nvSpPr>
            <p:spPr bwMode="auto">
              <a:xfrm flipV="1">
                <a:off x="14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7" name="Line 1147"/>
              <p:cNvSpPr>
                <a:spLocks noChangeShapeType="1"/>
              </p:cNvSpPr>
              <p:nvPr/>
            </p:nvSpPr>
            <p:spPr bwMode="auto">
              <a:xfrm flipV="1">
                <a:off x="146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8" name="Line 1148"/>
              <p:cNvSpPr>
                <a:spLocks noChangeShapeType="1"/>
              </p:cNvSpPr>
              <p:nvPr/>
            </p:nvSpPr>
            <p:spPr bwMode="auto">
              <a:xfrm flipV="1">
                <a:off x="146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9" name="Line 1149"/>
              <p:cNvSpPr>
                <a:spLocks noChangeShapeType="1"/>
              </p:cNvSpPr>
              <p:nvPr/>
            </p:nvSpPr>
            <p:spPr bwMode="auto">
              <a:xfrm flipV="1">
                <a:off x="146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0" name="Line 1150"/>
              <p:cNvSpPr>
                <a:spLocks noChangeShapeType="1"/>
              </p:cNvSpPr>
              <p:nvPr/>
            </p:nvSpPr>
            <p:spPr bwMode="auto">
              <a:xfrm flipV="1">
                <a:off x="1463"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1" name="Line 1151"/>
              <p:cNvSpPr>
                <a:spLocks noChangeShapeType="1"/>
              </p:cNvSpPr>
              <p:nvPr/>
            </p:nvSpPr>
            <p:spPr bwMode="auto">
              <a:xfrm flipV="1">
                <a:off x="146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2" name="Line 1152"/>
              <p:cNvSpPr>
                <a:spLocks noChangeShapeType="1"/>
              </p:cNvSpPr>
              <p:nvPr/>
            </p:nvSpPr>
            <p:spPr bwMode="auto">
              <a:xfrm flipV="1">
                <a:off x="146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3" name="Line 1153"/>
              <p:cNvSpPr>
                <a:spLocks noChangeShapeType="1"/>
              </p:cNvSpPr>
              <p:nvPr/>
            </p:nvSpPr>
            <p:spPr bwMode="auto">
              <a:xfrm flipV="1">
                <a:off x="1467"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4" name="Line 1154"/>
              <p:cNvSpPr>
                <a:spLocks noChangeShapeType="1"/>
              </p:cNvSpPr>
              <p:nvPr/>
            </p:nvSpPr>
            <p:spPr bwMode="auto">
              <a:xfrm flipV="1">
                <a:off x="146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5" name="Line 1155"/>
              <p:cNvSpPr>
                <a:spLocks noChangeShapeType="1"/>
              </p:cNvSpPr>
              <p:nvPr/>
            </p:nvSpPr>
            <p:spPr bwMode="auto">
              <a:xfrm flipV="1">
                <a:off x="14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6" name="Line 1156"/>
              <p:cNvSpPr>
                <a:spLocks noChangeShapeType="1"/>
              </p:cNvSpPr>
              <p:nvPr/>
            </p:nvSpPr>
            <p:spPr bwMode="auto">
              <a:xfrm flipV="1">
                <a:off x="146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7" name="Line 1157"/>
              <p:cNvSpPr>
                <a:spLocks noChangeShapeType="1"/>
              </p:cNvSpPr>
              <p:nvPr/>
            </p:nvSpPr>
            <p:spPr bwMode="auto">
              <a:xfrm flipV="1">
                <a:off x="14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8" name="Line 1158"/>
              <p:cNvSpPr>
                <a:spLocks noChangeShapeType="1"/>
              </p:cNvSpPr>
              <p:nvPr/>
            </p:nvSpPr>
            <p:spPr bwMode="auto">
              <a:xfrm flipV="1">
                <a:off x="14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9" name="Line 1159"/>
              <p:cNvSpPr>
                <a:spLocks noChangeShapeType="1"/>
              </p:cNvSpPr>
              <p:nvPr/>
            </p:nvSpPr>
            <p:spPr bwMode="auto">
              <a:xfrm flipV="1">
                <a:off x="147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0" name="Line 1160"/>
              <p:cNvSpPr>
                <a:spLocks noChangeShapeType="1"/>
              </p:cNvSpPr>
              <p:nvPr/>
            </p:nvSpPr>
            <p:spPr bwMode="auto">
              <a:xfrm flipV="1">
                <a:off x="147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1" name="Line 1161"/>
              <p:cNvSpPr>
                <a:spLocks noChangeShapeType="1"/>
              </p:cNvSpPr>
              <p:nvPr/>
            </p:nvSpPr>
            <p:spPr bwMode="auto">
              <a:xfrm flipV="1">
                <a:off x="147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2" name="Line 1162"/>
              <p:cNvSpPr>
                <a:spLocks noChangeShapeType="1"/>
              </p:cNvSpPr>
              <p:nvPr/>
            </p:nvSpPr>
            <p:spPr bwMode="auto">
              <a:xfrm flipV="1">
                <a:off x="147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3" name="Line 1163"/>
              <p:cNvSpPr>
                <a:spLocks noChangeShapeType="1"/>
              </p:cNvSpPr>
              <p:nvPr/>
            </p:nvSpPr>
            <p:spPr bwMode="auto">
              <a:xfrm flipV="1">
                <a:off x="147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4" name="Line 1164"/>
              <p:cNvSpPr>
                <a:spLocks noChangeShapeType="1"/>
              </p:cNvSpPr>
              <p:nvPr/>
            </p:nvSpPr>
            <p:spPr bwMode="auto">
              <a:xfrm flipV="1">
                <a:off x="147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5" name="Line 1165"/>
              <p:cNvSpPr>
                <a:spLocks noChangeShapeType="1"/>
              </p:cNvSpPr>
              <p:nvPr/>
            </p:nvSpPr>
            <p:spPr bwMode="auto">
              <a:xfrm flipV="1">
                <a:off x="147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6" name="Line 1166"/>
              <p:cNvSpPr>
                <a:spLocks noChangeShapeType="1"/>
              </p:cNvSpPr>
              <p:nvPr/>
            </p:nvSpPr>
            <p:spPr bwMode="auto">
              <a:xfrm flipV="1">
                <a:off x="147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7" name="Line 1167"/>
              <p:cNvSpPr>
                <a:spLocks noChangeShapeType="1"/>
              </p:cNvSpPr>
              <p:nvPr/>
            </p:nvSpPr>
            <p:spPr bwMode="auto">
              <a:xfrm flipV="1">
                <a:off x="14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8" name="Line 1168"/>
              <p:cNvSpPr>
                <a:spLocks noChangeShapeType="1"/>
              </p:cNvSpPr>
              <p:nvPr/>
            </p:nvSpPr>
            <p:spPr bwMode="auto">
              <a:xfrm flipV="1">
                <a:off x="148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9" name="Line 1169"/>
              <p:cNvSpPr>
                <a:spLocks noChangeShapeType="1"/>
              </p:cNvSpPr>
              <p:nvPr/>
            </p:nvSpPr>
            <p:spPr bwMode="auto">
              <a:xfrm flipV="1">
                <a:off x="148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0" name="Line 1170"/>
              <p:cNvSpPr>
                <a:spLocks noChangeShapeType="1"/>
              </p:cNvSpPr>
              <p:nvPr/>
            </p:nvSpPr>
            <p:spPr bwMode="auto">
              <a:xfrm flipV="1">
                <a:off x="148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1" name="Line 1171"/>
              <p:cNvSpPr>
                <a:spLocks noChangeShapeType="1"/>
              </p:cNvSpPr>
              <p:nvPr/>
            </p:nvSpPr>
            <p:spPr bwMode="auto">
              <a:xfrm flipV="1">
                <a:off x="148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2" name="Line 1172"/>
              <p:cNvSpPr>
                <a:spLocks noChangeShapeType="1"/>
              </p:cNvSpPr>
              <p:nvPr/>
            </p:nvSpPr>
            <p:spPr bwMode="auto">
              <a:xfrm flipV="1">
                <a:off x="148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3" name="Line 1173"/>
              <p:cNvSpPr>
                <a:spLocks noChangeShapeType="1"/>
              </p:cNvSpPr>
              <p:nvPr/>
            </p:nvSpPr>
            <p:spPr bwMode="auto">
              <a:xfrm flipV="1">
                <a:off x="148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4" name="Line 1174"/>
              <p:cNvSpPr>
                <a:spLocks noChangeShapeType="1"/>
              </p:cNvSpPr>
              <p:nvPr/>
            </p:nvSpPr>
            <p:spPr bwMode="auto">
              <a:xfrm flipV="1">
                <a:off x="148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5" name="Line 1175"/>
              <p:cNvSpPr>
                <a:spLocks noChangeShapeType="1"/>
              </p:cNvSpPr>
              <p:nvPr/>
            </p:nvSpPr>
            <p:spPr bwMode="auto">
              <a:xfrm flipV="1">
                <a:off x="148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6" name="Line 1176"/>
              <p:cNvSpPr>
                <a:spLocks noChangeShapeType="1"/>
              </p:cNvSpPr>
              <p:nvPr/>
            </p:nvSpPr>
            <p:spPr bwMode="auto">
              <a:xfrm flipV="1">
                <a:off x="148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7" name="Line 1177"/>
              <p:cNvSpPr>
                <a:spLocks noChangeShapeType="1"/>
              </p:cNvSpPr>
              <p:nvPr/>
            </p:nvSpPr>
            <p:spPr bwMode="auto">
              <a:xfrm flipV="1">
                <a:off x="149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8" name="Line 1178"/>
              <p:cNvSpPr>
                <a:spLocks noChangeShapeType="1"/>
              </p:cNvSpPr>
              <p:nvPr/>
            </p:nvSpPr>
            <p:spPr bwMode="auto">
              <a:xfrm flipV="1">
                <a:off x="149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9" name="Line 1179"/>
              <p:cNvSpPr>
                <a:spLocks noChangeShapeType="1"/>
              </p:cNvSpPr>
              <p:nvPr/>
            </p:nvSpPr>
            <p:spPr bwMode="auto">
              <a:xfrm flipV="1">
                <a:off x="149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0" name="Line 1180"/>
              <p:cNvSpPr>
                <a:spLocks noChangeShapeType="1"/>
              </p:cNvSpPr>
              <p:nvPr/>
            </p:nvSpPr>
            <p:spPr bwMode="auto">
              <a:xfrm flipV="1">
                <a:off x="149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1" name="Line 1181"/>
              <p:cNvSpPr>
                <a:spLocks noChangeShapeType="1"/>
              </p:cNvSpPr>
              <p:nvPr/>
            </p:nvSpPr>
            <p:spPr bwMode="auto">
              <a:xfrm flipV="1">
                <a:off x="149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2" name="Line 1182"/>
              <p:cNvSpPr>
                <a:spLocks noChangeShapeType="1"/>
              </p:cNvSpPr>
              <p:nvPr/>
            </p:nvSpPr>
            <p:spPr bwMode="auto">
              <a:xfrm flipV="1">
                <a:off x="149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3" name="Line 1183"/>
              <p:cNvSpPr>
                <a:spLocks noChangeShapeType="1"/>
              </p:cNvSpPr>
              <p:nvPr/>
            </p:nvSpPr>
            <p:spPr bwMode="auto">
              <a:xfrm flipV="1">
                <a:off x="149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4" name="Line 1184"/>
              <p:cNvSpPr>
                <a:spLocks noChangeShapeType="1"/>
              </p:cNvSpPr>
              <p:nvPr/>
            </p:nvSpPr>
            <p:spPr bwMode="auto">
              <a:xfrm flipV="1">
                <a:off x="149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5" name="Line 1185"/>
              <p:cNvSpPr>
                <a:spLocks noChangeShapeType="1"/>
              </p:cNvSpPr>
              <p:nvPr/>
            </p:nvSpPr>
            <p:spPr bwMode="auto">
              <a:xfrm flipV="1">
                <a:off x="149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6" name="Line 1186"/>
              <p:cNvSpPr>
                <a:spLocks noChangeShapeType="1"/>
              </p:cNvSpPr>
              <p:nvPr/>
            </p:nvSpPr>
            <p:spPr bwMode="auto">
              <a:xfrm flipV="1">
                <a:off x="149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7" name="Line 1187"/>
              <p:cNvSpPr>
                <a:spLocks noChangeShapeType="1"/>
              </p:cNvSpPr>
              <p:nvPr/>
            </p:nvSpPr>
            <p:spPr bwMode="auto">
              <a:xfrm flipV="1">
                <a:off x="15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8" name="Line 1188"/>
              <p:cNvSpPr>
                <a:spLocks noChangeShapeType="1"/>
              </p:cNvSpPr>
              <p:nvPr/>
            </p:nvSpPr>
            <p:spPr bwMode="auto">
              <a:xfrm flipV="1">
                <a:off x="150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9" name="Line 1189"/>
              <p:cNvSpPr>
                <a:spLocks noChangeShapeType="1"/>
              </p:cNvSpPr>
              <p:nvPr/>
            </p:nvSpPr>
            <p:spPr bwMode="auto">
              <a:xfrm flipV="1">
                <a:off x="15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0" name="Line 1190"/>
              <p:cNvSpPr>
                <a:spLocks noChangeShapeType="1"/>
              </p:cNvSpPr>
              <p:nvPr/>
            </p:nvSpPr>
            <p:spPr bwMode="auto">
              <a:xfrm flipV="1">
                <a:off x="150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1" name="Line 1191"/>
              <p:cNvSpPr>
                <a:spLocks noChangeShapeType="1"/>
              </p:cNvSpPr>
              <p:nvPr/>
            </p:nvSpPr>
            <p:spPr bwMode="auto">
              <a:xfrm flipV="1">
                <a:off x="15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2" name="Line 1192"/>
              <p:cNvSpPr>
                <a:spLocks noChangeShapeType="1"/>
              </p:cNvSpPr>
              <p:nvPr/>
            </p:nvSpPr>
            <p:spPr bwMode="auto">
              <a:xfrm flipV="1">
                <a:off x="150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3" name="Line 1193"/>
              <p:cNvSpPr>
                <a:spLocks noChangeShapeType="1"/>
              </p:cNvSpPr>
              <p:nvPr/>
            </p:nvSpPr>
            <p:spPr bwMode="auto">
              <a:xfrm flipV="1">
                <a:off x="1503"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4" name="Line 1194"/>
              <p:cNvSpPr>
                <a:spLocks noChangeShapeType="1"/>
              </p:cNvSpPr>
              <p:nvPr/>
            </p:nvSpPr>
            <p:spPr bwMode="auto">
              <a:xfrm flipV="1">
                <a:off x="15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5" name="Line 1195"/>
              <p:cNvSpPr>
                <a:spLocks noChangeShapeType="1"/>
              </p:cNvSpPr>
              <p:nvPr/>
            </p:nvSpPr>
            <p:spPr bwMode="auto">
              <a:xfrm flipV="1">
                <a:off x="15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6" name="Line 1196"/>
              <p:cNvSpPr>
                <a:spLocks noChangeShapeType="1"/>
              </p:cNvSpPr>
              <p:nvPr/>
            </p:nvSpPr>
            <p:spPr bwMode="auto">
              <a:xfrm flipV="1">
                <a:off x="15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7" name="Line 1197"/>
              <p:cNvSpPr>
                <a:spLocks noChangeShapeType="1"/>
              </p:cNvSpPr>
              <p:nvPr/>
            </p:nvSpPr>
            <p:spPr bwMode="auto">
              <a:xfrm flipV="1">
                <a:off x="15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8" name="Line 1198"/>
              <p:cNvSpPr>
                <a:spLocks noChangeShapeType="1"/>
              </p:cNvSpPr>
              <p:nvPr/>
            </p:nvSpPr>
            <p:spPr bwMode="auto">
              <a:xfrm flipV="1">
                <a:off x="15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9" name="Line 1199"/>
              <p:cNvSpPr>
                <a:spLocks noChangeShapeType="1"/>
              </p:cNvSpPr>
              <p:nvPr/>
            </p:nvSpPr>
            <p:spPr bwMode="auto">
              <a:xfrm flipV="1">
                <a:off x="151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0" name="Line 1200"/>
              <p:cNvSpPr>
                <a:spLocks noChangeShapeType="1"/>
              </p:cNvSpPr>
              <p:nvPr/>
            </p:nvSpPr>
            <p:spPr bwMode="auto">
              <a:xfrm flipV="1">
                <a:off x="151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1" name="Line 1201"/>
              <p:cNvSpPr>
                <a:spLocks noChangeShapeType="1"/>
              </p:cNvSpPr>
              <p:nvPr/>
            </p:nvSpPr>
            <p:spPr bwMode="auto">
              <a:xfrm flipV="1">
                <a:off x="151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2" name="Line 1202"/>
              <p:cNvSpPr>
                <a:spLocks noChangeShapeType="1"/>
              </p:cNvSpPr>
              <p:nvPr/>
            </p:nvSpPr>
            <p:spPr bwMode="auto">
              <a:xfrm flipV="1">
                <a:off x="1513"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3" name="Line 1203"/>
              <p:cNvSpPr>
                <a:spLocks noChangeShapeType="1"/>
              </p:cNvSpPr>
              <p:nvPr/>
            </p:nvSpPr>
            <p:spPr bwMode="auto">
              <a:xfrm flipV="1">
                <a:off x="15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4" name="Line 1204"/>
              <p:cNvSpPr>
                <a:spLocks noChangeShapeType="1"/>
              </p:cNvSpPr>
              <p:nvPr/>
            </p:nvSpPr>
            <p:spPr bwMode="auto">
              <a:xfrm flipV="1">
                <a:off x="151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5" name="Line 1205"/>
              <p:cNvSpPr>
                <a:spLocks noChangeShapeType="1"/>
              </p:cNvSpPr>
              <p:nvPr/>
            </p:nvSpPr>
            <p:spPr bwMode="auto">
              <a:xfrm flipV="1">
                <a:off x="15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6" name="Line 1206"/>
              <p:cNvSpPr>
                <a:spLocks noChangeShapeType="1"/>
              </p:cNvSpPr>
              <p:nvPr/>
            </p:nvSpPr>
            <p:spPr bwMode="auto">
              <a:xfrm flipV="1">
                <a:off x="151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7" name="Line 1207"/>
              <p:cNvSpPr>
                <a:spLocks noChangeShapeType="1"/>
              </p:cNvSpPr>
              <p:nvPr/>
            </p:nvSpPr>
            <p:spPr bwMode="auto">
              <a:xfrm flipV="1">
                <a:off x="15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8" name="Line 1208"/>
              <p:cNvSpPr>
                <a:spLocks noChangeShapeType="1"/>
              </p:cNvSpPr>
              <p:nvPr/>
            </p:nvSpPr>
            <p:spPr bwMode="auto">
              <a:xfrm flipV="1">
                <a:off x="15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9" name="Line 1209"/>
              <p:cNvSpPr>
                <a:spLocks noChangeShapeType="1"/>
              </p:cNvSpPr>
              <p:nvPr/>
            </p:nvSpPr>
            <p:spPr bwMode="auto">
              <a:xfrm flipV="1">
                <a:off x="152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0" name="Line 1210"/>
              <p:cNvSpPr>
                <a:spLocks noChangeShapeType="1"/>
              </p:cNvSpPr>
              <p:nvPr/>
            </p:nvSpPr>
            <p:spPr bwMode="auto">
              <a:xfrm flipV="1">
                <a:off x="152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1" name="Line 1211"/>
              <p:cNvSpPr>
                <a:spLocks noChangeShapeType="1"/>
              </p:cNvSpPr>
              <p:nvPr/>
            </p:nvSpPr>
            <p:spPr bwMode="auto">
              <a:xfrm flipV="1">
                <a:off x="15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732" name="Group 1212"/>
            <p:cNvGrpSpPr>
              <a:grpSpLocks/>
            </p:cNvGrpSpPr>
            <p:nvPr/>
          </p:nvGrpSpPr>
          <p:grpSpPr bwMode="auto">
            <a:xfrm>
              <a:off x="1435" y="1887"/>
              <a:ext cx="206" cy="115"/>
              <a:chOff x="1523" y="642"/>
              <a:chExt cx="192" cy="107"/>
            </a:xfrm>
          </p:grpSpPr>
          <p:sp>
            <p:nvSpPr>
              <p:cNvPr id="5996733" name="Line 1213"/>
              <p:cNvSpPr>
                <a:spLocks noChangeShapeType="1"/>
              </p:cNvSpPr>
              <p:nvPr/>
            </p:nvSpPr>
            <p:spPr bwMode="auto">
              <a:xfrm flipV="1">
                <a:off x="15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4" name="Line 1214"/>
              <p:cNvSpPr>
                <a:spLocks noChangeShapeType="1"/>
              </p:cNvSpPr>
              <p:nvPr/>
            </p:nvSpPr>
            <p:spPr bwMode="auto">
              <a:xfrm flipV="1">
                <a:off x="152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5" name="Line 1215"/>
              <p:cNvSpPr>
                <a:spLocks noChangeShapeType="1"/>
              </p:cNvSpPr>
              <p:nvPr/>
            </p:nvSpPr>
            <p:spPr bwMode="auto">
              <a:xfrm flipV="1">
                <a:off x="152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6" name="Line 1216"/>
              <p:cNvSpPr>
                <a:spLocks noChangeShapeType="1"/>
              </p:cNvSpPr>
              <p:nvPr/>
            </p:nvSpPr>
            <p:spPr bwMode="auto">
              <a:xfrm flipV="1">
                <a:off x="152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7" name="Line 1217"/>
              <p:cNvSpPr>
                <a:spLocks noChangeShapeType="1"/>
              </p:cNvSpPr>
              <p:nvPr/>
            </p:nvSpPr>
            <p:spPr bwMode="auto">
              <a:xfrm flipV="1">
                <a:off x="15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8" name="Line 1218"/>
              <p:cNvSpPr>
                <a:spLocks noChangeShapeType="1"/>
              </p:cNvSpPr>
              <p:nvPr/>
            </p:nvSpPr>
            <p:spPr bwMode="auto">
              <a:xfrm flipV="1">
                <a:off x="152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9" name="Line 1219"/>
              <p:cNvSpPr>
                <a:spLocks noChangeShapeType="1"/>
              </p:cNvSpPr>
              <p:nvPr/>
            </p:nvSpPr>
            <p:spPr bwMode="auto">
              <a:xfrm flipV="1">
                <a:off x="152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0" name="Line 1220"/>
              <p:cNvSpPr>
                <a:spLocks noChangeShapeType="1"/>
              </p:cNvSpPr>
              <p:nvPr/>
            </p:nvSpPr>
            <p:spPr bwMode="auto">
              <a:xfrm flipV="1">
                <a:off x="15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1" name="Line 1221"/>
              <p:cNvSpPr>
                <a:spLocks noChangeShapeType="1"/>
              </p:cNvSpPr>
              <p:nvPr/>
            </p:nvSpPr>
            <p:spPr bwMode="auto">
              <a:xfrm flipV="1">
                <a:off x="15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2" name="Line 1222"/>
              <p:cNvSpPr>
                <a:spLocks noChangeShapeType="1"/>
              </p:cNvSpPr>
              <p:nvPr/>
            </p:nvSpPr>
            <p:spPr bwMode="auto">
              <a:xfrm flipV="1">
                <a:off x="1530"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3" name="Line 1223"/>
              <p:cNvSpPr>
                <a:spLocks noChangeShapeType="1"/>
              </p:cNvSpPr>
              <p:nvPr/>
            </p:nvSpPr>
            <p:spPr bwMode="auto">
              <a:xfrm flipV="1">
                <a:off x="153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4" name="Line 1224"/>
              <p:cNvSpPr>
                <a:spLocks noChangeShapeType="1"/>
              </p:cNvSpPr>
              <p:nvPr/>
            </p:nvSpPr>
            <p:spPr bwMode="auto">
              <a:xfrm flipV="1">
                <a:off x="153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5" name="Line 1225"/>
              <p:cNvSpPr>
                <a:spLocks noChangeShapeType="1"/>
              </p:cNvSpPr>
              <p:nvPr/>
            </p:nvSpPr>
            <p:spPr bwMode="auto">
              <a:xfrm flipV="1">
                <a:off x="15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6" name="Line 1226"/>
              <p:cNvSpPr>
                <a:spLocks noChangeShapeType="1"/>
              </p:cNvSpPr>
              <p:nvPr/>
            </p:nvSpPr>
            <p:spPr bwMode="auto">
              <a:xfrm flipV="1">
                <a:off x="1533"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7" name="Line 1227"/>
              <p:cNvSpPr>
                <a:spLocks noChangeShapeType="1"/>
              </p:cNvSpPr>
              <p:nvPr/>
            </p:nvSpPr>
            <p:spPr bwMode="auto">
              <a:xfrm flipV="1">
                <a:off x="15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8" name="Line 1228"/>
              <p:cNvSpPr>
                <a:spLocks noChangeShapeType="1"/>
              </p:cNvSpPr>
              <p:nvPr/>
            </p:nvSpPr>
            <p:spPr bwMode="auto">
              <a:xfrm flipV="1">
                <a:off x="15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9" name="Line 1229"/>
              <p:cNvSpPr>
                <a:spLocks noChangeShapeType="1"/>
              </p:cNvSpPr>
              <p:nvPr/>
            </p:nvSpPr>
            <p:spPr bwMode="auto">
              <a:xfrm flipV="1">
                <a:off x="153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0" name="Line 1230"/>
              <p:cNvSpPr>
                <a:spLocks noChangeShapeType="1"/>
              </p:cNvSpPr>
              <p:nvPr/>
            </p:nvSpPr>
            <p:spPr bwMode="auto">
              <a:xfrm flipV="1">
                <a:off x="154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1" name="Line 1231"/>
              <p:cNvSpPr>
                <a:spLocks noChangeShapeType="1"/>
              </p:cNvSpPr>
              <p:nvPr/>
            </p:nvSpPr>
            <p:spPr bwMode="auto">
              <a:xfrm flipV="1">
                <a:off x="15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2" name="Line 1232"/>
              <p:cNvSpPr>
                <a:spLocks noChangeShapeType="1"/>
              </p:cNvSpPr>
              <p:nvPr/>
            </p:nvSpPr>
            <p:spPr bwMode="auto">
              <a:xfrm flipV="1">
                <a:off x="154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3" name="Line 1233"/>
              <p:cNvSpPr>
                <a:spLocks noChangeShapeType="1"/>
              </p:cNvSpPr>
              <p:nvPr/>
            </p:nvSpPr>
            <p:spPr bwMode="auto">
              <a:xfrm flipV="1">
                <a:off x="15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4" name="Line 1234"/>
              <p:cNvSpPr>
                <a:spLocks noChangeShapeType="1"/>
              </p:cNvSpPr>
              <p:nvPr/>
            </p:nvSpPr>
            <p:spPr bwMode="auto">
              <a:xfrm flipV="1">
                <a:off x="154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5" name="Line 1235"/>
              <p:cNvSpPr>
                <a:spLocks noChangeShapeType="1"/>
              </p:cNvSpPr>
              <p:nvPr/>
            </p:nvSpPr>
            <p:spPr bwMode="auto">
              <a:xfrm flipV="1">
                <a:off x="154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6" name="Line 1236"/>
              <p:cNvSpPr>
                <a:spLocks noChangeShapeType="1"/>
              </p:cNvSpPr>
              <p:nvPr/>
            </p:nvSpPr>
            <p:spPr bwMode="auto">
              <a:xfrm flipV="1">
                <a:off x="154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7" name="Line 1237"/>
              <p:cNvSpPr>
                <a:spLocks noChangeShapeType="1"/>
              </p:cNvSpPr>
              <p:nvPr/>
            </p:nvSpPr>
            <p:spPr bwMode="auto">
              <a:xfrm flipV="1">
                <a:off x="15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8" name="Line 1238"/>
              <p:cNvSpPr>
                <a:spLocks noChangeShapeType="1"/>
              </p:cNvSpPr>
              <p:nvPr/>
            </p:nvSpPr>
            <p:spPr bwMode="auto">
              <a:xfrm flipV="1">
                <a:off x="154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9" name="Line 1239"/>
              <p:cNvSpPr>
                <a:spLocks noChangeShapeType="1"/>
              </p:cNvSpPr>
              <p:nvPr/>
            </p:nvSpPr>
            <p:spPr bwMode="auto">
              <a:xfrm flipV="1">
                <a:off x="154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0" name="Line 1240"/>
              <p:cNvSpPr>
                <a:spLocks noChangeShapeType="1"/>
              </p:cNvSpPr>
              <p:nvPr/>
            </p:nvSpPr>
            <p:spPr bwMode="auto">
              <a:xfrm flipV="1">
                <a:off x="15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1" name="Line 1241"/>
              <p:cNvSpPr>
                <a:spLocks noChangeShapeType="1"/>
              </p:cNvSpPr>
              <p:nvPr/>
            </p:nvSpPr>
            <p:spPr bwMode="auto">
              <a:xfrm flipV="1">
                <a:off x="155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2" name="Line 1242"/>
              <p:cNvSpPr>
                <a:spLocks noChangeShapeType="1"/>
              </p:cNvSpPr>
              <p:nvPr/>
            </p:nvSpPr>
            <p:spPr bwMode="auto">
              <a:xfrm flipV="1">
                <a:off x="15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3" name="Line 1243"/>
              <p:cNvSpPr>
                <a:spLocks noChangeShapeType="1"/>
              </p:cNvSpPr>
              <p:nvPr/>
            </p:nvSpPr>
            <p:spPr bwMode="auto">
              <a:xfrm flipV="1">
                <a:off x="155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4" name="Line 1244"/>
              <p:cNvSpPr>
                <a:spLocks noChangeShapeType="1"/>
              </p:cNvSpPr>
              <p:nvPr/>
            </p:nvSpPr>
            <p:spPr bwMode="auto">
              <a:xfrm flipV="1">
                <a:off x="155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5" name="Line 1245"/>
              <p:cNvSpPr>
                <a:spLocks noChangeShapeType="1"/>
              </p:cNvSpPr>
              <p:nvPr/>
            </p:nvSpPr>
            <p:spPr bwMode="auto">
              <a:xfrm flipV="1">
                <a:off x="15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6" name="Line 1246"/>
              <p:cNvSpPr>
                <a:spLocks noChangeShapeType="1"/>
              </p:cNvSpPr>
              <p:nvPr/>
            </p:nvSpPr>
            <p:spPr bwMode="auto">
              <a:xfrm flipV="1">
                <a:off x="15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7" name="Line 1247"/>
              <p:cNvSpPr>
                <a:spLocks noChangeShapeType="1"/>
              </p:cNvSpPr>
              <p:nvPr/>
            </p:nvSpPr>
            <p:spPr bwMode="auto">
              <a:xfrm flipV="1">
                <a:off x="155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8" name="Line 1248"/>
              <p:cNvSpPr>
                <a:spLocks noChangeShapeType="1"/>
              </p:cNvSpPr>
              <p:nvPr/>
            </p:nvSpPr>
            <p:spPr bwMode="auto">
              <a:xfrm flipV="1">
                <a:off x="155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9" name="Line 1249"/>
              <p:cNvSpPr>
                <a:spLocks noChangeShapeType="1"/>
              </p:cNvSpPr>
              <p:nvPr/>
            </p:nvSpPr>
            <p:spPr bwMode="auto">
              <a:xfrm flipV="1">
                <a:off x="15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0" name="Line 1250"/>
              <p:cNvSpPr>
                <a:spLocks noChangeShapeType="1"/>
              </p:cNvSpPr>
              <p:nvPr/>
            </p:nvSpPr>
            <p:spPr bwMode="auto">
              <a:xfrm flipV="1">
                <a:off x="155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1" name="Line 1251"/>
              <p:cNvSpPr>
                <a:spLocks noChangeShapeType="1"/>
              </p:cNvSpPr>
              <p:nvPr/>
            </p:nvSpPr>
            <p:spPr bwMode="auto">
              <a:xfrm flipV="1">
                <a:off x="156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2" name="Line 1252"/>
              <p:cNvSpPr>
                <a:spLocks noChangeShapeType="1"/>
              </p:cNvSpPr>
              <p:nvPr/>
            </p:nvSpPr>
            <p:spPr bwMode="auto">
              <a:xfrm flipV="1">
                <a:off x="156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3" name="Line 1253"/>
              <p:cNvSpPr>
                <a:spLocks noChangeShapeType="1"/>
              </p:cNvSpPr>
              <p:nvPr/>
            </p:nvSpPr>
            <p:spPr bwMode="auto">
              <a:xfrm flipV="1">
                <a:off x="15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4" name="Line 1254"/>
              <p:cNvSpPr>
                <a:spLocks noChangeShapeType="1"/>
              </p:cNvSpPr>
              <p:nvPr/>
            </p:nvSpPr>
            <p:spPr bwMode="auto">
              <a:xfrm flipV="1">
                <a:off x="156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5" name="Line 1255"/>
              <p:cNvSpPr>
                <a:spLocks noChangeShapeType="1"/>
              </p:cNvSpPr>
              <p:nvPr/>
            </p:nvSpPr>
            <p:spPr bwMode="auto">
              <a:xfrm flipV="1">
                <a:off x="156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6" name="Line 1256"/>
              <p:cNvSpPr>
                <a:spLocks noChangeShapeType="1"/>
              </p:cNvSpPr>
              <p:nvPr/>
            </p:nvSpPr>
            <p:spPr bwMode="auto">
              <a:xfrm flipV="1">
                <a:off x="156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7" name="Line 1257"/>
              <p:cNvSpPr>
                <a:spLocks noChangeShapeType="1"/>
              </p:cNvSpPr>
              <p:nvPr/>
            </p:nvSpPr>
            <p:spPr bwMode="auto">
              <a:xfrm flipV="1">
                <a:off x="156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8" name="Line 1258"/>
              <p:cNvSpPr>
                <a:spLocks noChangeShapeType="1"/>
              </p:cNvSpPr>
              <p:nvPr/>
            </p:nvSpPr>
            <p:spPr bwMode="auto">
              <a:xfrm flipV="1">
                <a:off x="156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9" name="Line 1259"/>
              <p:cNvSpPr>
                <a:spLocks noChangeShapeType="1"/>
              </p:cNvSpPr>
              <p:nvPr/>
            </p:nvSpPr>
            <p:spPr bwMode="auto">
              <a:xfrm flipV="1">
                <a:off x="15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0" name="Line 1260"/>
              <p:cNvSpPr>
                <a:spLocks noChangeShapeType="1"/>
              </p:cNvSpPr>
              <p:nvPr/>
            </p:nvSpPr>
            <p:spPr bwMode="auto">
              <a:xfrm flipV="1">
                <a:off x="156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1" name="Line 1261"/>
              <p:cNvSpPr>
                <a:spLocks noChangeShapeType="1"/>
              </p:cNvSpPr>
              <p:nvPr/>
            </p:nvSpPr>
            <p:spPr bwMode="auto">
              <a:xfrm flipV="1">
                <a:off x="156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2" name="Line 1262"/>
              <p:cNvSpPr>
                <a:spLocks noChangeShapeType="1"/>
              </p:cNvSpPr>
              <p:nvPr/>
            </p:nvSpPr>
            <p:spPr bwMode="auto">
              <a:xfrm flipV="1">
                <a:off x="15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3" name="Line 1263"/>
              <p:cNvSpPr>
                <a:spLocks noChangeShapeType="1"/>
              </p:cNvSpPr>
              <p:nvPr/>
            </p:nvSpPr>
            <p:spPr bwMode="auto">
              <a:xfrm flipV="1">
                <a:off x="157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4" name="Line 1264"/>
              <p:cNvSpPr>
                <a:spLocks noChangeShapeType="1"/>
              </p:cNvSpPr>
              <p:nvPr/>
            </p:nvSpPr>
            <p:spPr bwMode="auto">
              <a:xfrm flipV="1">
                <a:off x="15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5" name="Line 1265"/>
              <p:cNvSpPr>
                <a:spLocks noChangeShapeType="1"/>
              </p:cNvSpPr>
              <p:nvPr/>
            </p:nvSpPr>
            <p:spPr bwMode="auto">
              <a:xfrm flipV="1">
                <a:off x="157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6" name="Line 1266"/>
              <p:cNvSpPr>
                <a:spLocks noChangeShapeType="1"/>
              </p:cNvSpPr>
              <p:nvPr/>
            </p:nvSpPr>
            <p:spPr bwMode="auto">
              <a:xfrm flipV="1">
                <a:off x="15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7" name="Line 1267"/>
              <p:cNvSpPr>
                <a:spLocks noChangeShapeType="1"/>
              </p:cNvSpPr>
              <p:nvPr/>
            </p:nvSpPr>
            <p:spPr bwMode="auto">
              <a:xfrm flipV="1">
                <a:off x="1574"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8" name="Line 1268"/>
              <p:cNvSpPr>
                <a:spLocks noChangeShapeType="1"/>
              </p:cNvSpPr>
              <p:nvPr/>
            </p:nvSpPr>
            <p:spPr bwMode="auto">
              <a:xfrm flipV="1">
                <a:off x="157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9" name="Line 1269"/>
              <p:cNvSpPr>
                <a:spLocks noChangeShapeType="1"/>
              </p:cNvSpPr>
              <p:nvPr/>
            </p:nvSpPr>
            <p:spPr bwMode="auto">
              <a:xfrm flipV="1">
                <a:off x="15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0" name="Line 1270"/>
              <p:cNvSpPr>
                <a:spLocks noChangeShapeType="1"/>
              </p:cNvSpPr>
              <p:nvPr/>
            </p:nvSpPr>
            <p:spPr bwMode="auto">
              <a:xfrm flipV="1">
                <a:off x="157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1" name="Line 1271"/>
              <p:cNvSpPr>
                <a:spLocks noChangeShapeType="1"/>
              </p:cNvSpPr>
              <p:nvPr/>
            </p:nvSpPr>
            <p:spPr bwMode="auto">
              <a:xfrm flipV="1">
                <a:off x="157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2" name="Line 1272"/>
              <p:cNvSpPr>
                <a:spLocks noChangeShapeType="1"/>
              </p:cNvSpPr>
              <p:nvPr/>
            </p:nvSpPr>
            <p:spPr bwMode="auto">
              <a:xfrm flipV="1">
                <a:off x="158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3" name="Line 1273"/>
              <p:cNvSpPr>
                <a:spLocks noChangeShapeType="1"/>
              </p:cNvSpPr>
              <p:nvPr/>
            </p:nvSpPr>
            <p:spPr bwMode="auto">
              <a:xfrm flipV="1">
                <a:off x="15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4" name="Line 1274"/>
              <p:cNvSpPr>
                <a:spLocks noChangeShapeType="1"/>
              </p:cNvSpPr>
              <p:nvPr/>
            </p:nvSpPr>
            <p:spPr bwMode="auto">
              <a:xfrm flipV="1">
                <a:off x="15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5" name="Line 1275"/>
              <p:cNvSpPr>
                <a:spLocks noChangeShapeType="1"/>
              </p:cNvSpPr>
              <p:nvPr/>
            </p:nvSpPr>
            <p:spPr bwMode="auto">
              <a:xfrm flipV="1">
                <a:off x="1580"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6" name="Line 1276"/>
              <p:cNvSpPr>
                <a:spLocks noChangeShapeType="1"/>
              </p:cNvSpPr>
              <p:nvPr/>
            </p:nvSpPr>
            <p:spPr bwMode="auto">
              <a:xfrm flipV="1">
                <a:off x="158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7" name="Line 1277"/>
              <p:cNvSpPr>
                <a:spLocks noChangeShapeType="1"/>
              </p:cNvSpPr>
              <p:nvPr/>
            </p:nvSpPr>
            <p:spPr bwMode="auto">
              <a:xfrm flipV="1">
                <a:off x="158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8" name="Line 1278"/>
              <p:cNvSpPr>
                <a:spLocks noChangeShapeType="1"/>
              </p:cNvSpPr>
              <p:nvPr/>
            </p:nvSpPr>
            <p:spPr bwMode="auto">
              <a:xfrm flipV="1">
                <a:off x="15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9" name="Line 1279"/>
              <p:cNvSpPr>
                <a:spLocks noChangeShapeType="1"/>
              </p:cNvSpPr>
              <p:nvPr/>
            </p:nvSpPr>
            <p:spPr bwMode="auto">
              <a:xfrm flipV="1">
                <a:off x="15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0" name="Line 1280"/>
              <p:cNvSpPr>
                <a:spLocks noChangeShapeType="1"/>
              </p:cNvSpPr>
              <p:nvPr/>
            </p:nvSpPr>
            <p:spPr bwMode="auto">
              <a:xfrm flipV="1">
                <a:off x="15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1" name="Line 1281"/>
              <p:cNvSpPr>
                <a:spLocks noChangeShapeType="1"/>
              </p:cNvSpPr>
              <p:nvPr/>
            </p:nvSpPr>
            <p:spPr bwMode="auto">
              <a:xfrm flipV="1">
                <a:off x="158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2" name="Line 1282"/>
              <p:cNvSpPr>
                <a:spLocks noChangeShapeType="1"/>
              </p:cNvSpPr>
              <p:nvPr/>
            </p:nvSpPr>
            <p:spPr bwMode="auto">
              <a:xfrm flipV="1">
                <a:off x="15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3" name="Line 1283"/>
              <p:cNvSpPr>
                <a:spLocks noChangeShapeType="1"/>
              </p:cNvSpPr>
              <p:nvPr/>
            </p:nvSpPr>
            <p:spPr bwMode="auto">
              <a:xfrm flipV="1">
                <a:off x="15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4" name="Line 1284"/>
              <p:cNvSpPr>
                <a:spLocks noChangeShapeType="1"/>
              </p:cNvSpPr>
              <p:nvPr/>
            </p:nvSpPr>
            <p:spPr bwMode="auto">
              <a:xfrm flipV="1">
                <a:off x="159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5" name="Line 1285"/>
              <p:cNvSpPr>
                <a:spLocks noChangeShapeType="1"/>
              </p:cNvSpPr>
              <p:nvPr/>
            </p:nvSpPr>
            <p:spPr bwMode="auto">
              <a:xfrm flipV="1">
                <a:off x="159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6" name="Line 1286"/>
              <p:cNvSpPr>
                <a:spLocks noChangeShapeType="1"/>
              </p:cNvSpPr>
              <p:nvPr/>
            </p:nvSpPr>
            <p:spPr bwMode="auto">
              <a:xfrm flipV="1">
                <a:off x="159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7" name="Line 1287"/>
              <p:cNvSpPr>
                <a:spLocks noChangeShapeType="1"/>
              </p:cNvSpPr>
              <p:nvPr/>
            </p:nvSpPr>
            <p:spPr bwMode="auto">
              <a:xfrm flipV="1">
                <a:off x="159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8" name="Line 1288"/>
              <p:cNvSpPr>
                <a:spLocks noChangeShapeType="1"/>
              </p:cNvSpPr>
              <p:nvPr/>
            </p:nvSpPr>
            <p:spPr bwMode="auto">
              <a:xfrm flipV="1">
                <a:off x="159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9" name="Line 1289"/>
              <p:cNvSpPr>
                <a:spLocks noChangeShapeType="1"/>
              </p:cNvSpPr>
              <p:nvPr/>
            </p:nvSpPr>
            <p:spPr bwMode="auto">
              <a:xfrm flipV="1">
                <a:off x="159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0" name="Line 1290"/>
              <p:cNvSpPr>
                <a:spLocks noChangeShapeType="1"/>
              </p:cNvSpPr>
              <p:nvPr/>
            </p:nvSpPr>
            <p:spPr bwMode="auto">
              <a:xfrm flipV="1">
                <a:off x="159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1" name="Line 1291"/>
              <p:cNvSpPr>
                <a:spLocks noChangeShapeType="1"/>
              </p:cNvSpPr>
              <p:nvPr/>
            </p:nvSpPr>
            <p:spPr bwMode="auto">
              <a:xfrm flipV="1">
                <a:off x="159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2" name="Line 1292"/>
              <p:cNvSpPr>
                <a:spLocks noChangeShapeType="1"/>
              </p:cNvSpPr>
              <p:nvPr/>
            </p:nvSpPr>
            <p:spPr bwMode="auto">
              <a:xfrm flipV="1">
                <a:off x="15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3" name="Line 1293"/>
              <p:cNvSpPr>
                <a:spLocks noChangeShapeType="1"/>
              </p:cNvSpPr>
              <p:nvPr/>
            </p:nvSpPr>
            <p:spPr bwMode="auto">
              <a:xfrm flipV="1">
                <a:off x="160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4" name="Line 1294"/>
              <p:cNvSpPr>
                <a:spLocks noChangeShapeType="1"/>
              </p:cNvSpPr>
              <p:nvPr/>
            </p:nvSpPr>
            <p:spPr bwMode="auto">
              <a:xfrm flipV="1">
                <a:off x="160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5" name="Line 1295"/>
              <p:cNvSpPr>
                <a:spLocks noChangeShapeType="1"/>
              </p:cNvSpPr>
              <p:nvPr/>
            </p:nvSpPr>
            <p:spPr bwMode="auto">
              <a:xfrm flipV="1">
                <a:off x="1600"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6" name="Line 1296"/>
              <p:cNvSpPr>
                <a:spLocks noChangeShapeType="1"/>
              </p:cNvSpPr>
              <p:nvPr/>
            </p:nvSpPr>
            <p:spPr bwMode="auto">
              <a:xfrm flipV="1">
                <a:off x="160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7" name="Line 1297"/>
              <p:cNvSpPr>
                <a:spLocks noChangeShapeType="1"/>
              </p:cNvSpPr>
              <p:nvPr/>
            </p:nvSpPr>
            <p:spPr bwMode="auto">
              <a:xfrm flipV="1">
                <a:off x="16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8" name="Line 1298"/>
              <p:cNvSpPr>
                <a:spLocks noChangeShapeType="1"/>
              </p:cNvSpPr>
              <p:nvPr/>
            </p:nvSpPr>
            <p:spPr bwMode="auto">
              <a:xfrm flipV="1">
                <a:off x="160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9" name="Line 1299"/>
              <p:cNvSpPr>
                <a:spLocks noChangeShapeType="1"/>
              </p:cNvSpPr>
              <p:nvPr/>
            </p:nvSpPr>
            <p:spPr bwMode="auto">
              <a:xfrm flipV="1">
                <a:off x="160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0" name="Line 1300"/>
              <p:cNvSpPr>
                <a:spLocks noChangeShapeType="1"/>
              </p:cNvSpPr>
              <p:nvPr/>
            </p:nvSpPr>
            <p:spPr bwMode="auto">
              <a:xfrm flipV="1">
                <a:off x="16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1" name="Line 1301"/>
              <p:cNvSpPr>
                <a:spLocks noChangeShapeType="1"/>
              </p:cNvSpPr>
              <p:nvPr/>
            </p:nvSpPr>
            <p:spPr bwMode="auto">
              <a:xfrm flipV="1">
                <a:off x="160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2" name="Line 1302"/>
              <p:cNvSpPr>
                <a:spLocks noChangeShapeType="1"/>
              </p:cNvSpPr>
              <p:nvPr/>
            </p:nvSpPr>
            <p:spPr bwMode="auto">
              <a:xfrm flipV="1">
                <a:off x="16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3" name="Line 1303"/>
              <p:cNvSpPr>
                <a:spLocks noChangeShapeType="1"/>
              </p:cNvSpPr>
              <p:nvPr/>
            </p:nvSpPr>
            <p:spPr bwMode="auto">
              <a:xfrm flipV="1">
                <a:off x="161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4" name="Line 1304"/>
              <p:cNvSpPr>
                <a:spLocks noChangeShapeType="1"/>
              </p:cNvSpPr>
              <p:nvPr/>
            </p:nvSpPr>
            <p:spPr bwMode="auto">
              <a:xfrm flipV="1">
                <a:off x="161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5" name="Line 1305"/>
              <p:cNvSpPr>
                <a:spLocks noChangeShapeType="1"/>
              </p:cNvSpPr>
              <p:nvPr/>
            </p:nvSpPr>
            <p:spPr bwMode="auto">
              <a:xfrm flipV="1">
                <a:off x="161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6" name="Line 1306"/>
              <p:cNvSpPr>
                <a:spLocks noChangeShapeType="1"/>
              </p:cNvSpPr>
              <p:nvPr/>
            </p:nvSpPr>
            <p:spPr bwMode="auto">
              <a:xfrm flipV="1">
                <a:off x="161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7" name="Line 1307"/>
              <p:cNvSpPr>
                <a:spLocks noChangeShapeType="1"/>
              </p:cNvSpPr>
              <p:nvPr/>
            </p:nvSpPr>
            <p:spPr bwMode="auto">
              <a:xfrm flipV="1">
                <a:off x="161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8" name="Line 1308"/>
              <p:cNvSpPr>
                <a:spLocks noChangeShapeType="1"/>
              </p:cNvSpPr>
              <p:nvPr/>
            </p:nvSpPr>
            <p:spPr bwMode="auto">
              <a:xfrm flipV="1">
                <a:off x="161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9" name="Line 1309"/>
              <p:cNvSpPr>
                <a:spLocks noChangeShapeType="1"/>
              </p:cNvSpPr>
              <p:nvPr/>
            </p:nvSpPr>
            <p:spPr bwMode="auto">
              <a:xfrm flipV="1">
                <a:off x="161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0" name="Line 1310"/>
              <p:cNvSpPr>
                <a:spLocks noChangeShapeType="1"/>
              </p:cNvSpPr>
              <p:nvPr/>
            </p:nvSpPr>
            <p:spPr bwMode="auto">
              <a:xfrm flipV="1">
                <a:off x="16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1" name="Line 1311"/>
              <p:cNvSpPr>
                <a:spLocks noChangeShapeType="1"/>
              </p:cNvSpPr>
              <p:nvPr/>
            </p:nvSpPr>
            <p:spPr bwMode="auto">
              <a:xfrm flipV="1">
                <a:off x="16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2" name="Line 1312"/>
              <p:cNvSpPr>
                <a:spLocks noChangeShapeType="1"/>
              </p:cNvSpPr>
              <p:nvPr/>
            </p:nvSpPr>
            <p:spPr bwMode="auto">
              <a:xfrm flipV="1">
                <a:off x="161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3" name="Line 1313"/>
              <p:cNvSpPr>
                <a:spLocks noChangeShapeType="1"/>
              </p:cNvSpPr>
              <p:nvPr/>
            </p:nvSpPr>
            <p:spPr bwMode="auto">
              <a:xfrm flipV="1">
                <a:off x="16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4" name="Line 1314"/>
              <p:cNvSpPr>
                <a:spLocks noChangeShapeType="1"/>
              </p:cNvSpPr>
              <p:nvPr/>
            </p:nvSpPr>
            <p:spPr bwMode="auto">
              <a:xfrm flipV="1">
                <a:off x="162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5" name="Line 1315"/>
              <p:cNvSpPr>
                <a:spLocks noChangeShapeType="1"/>
              </p:cNvSpPr>
              <p:nvPr/>
            </p:nvSpPr>
            <p:spPr bwMode="auto">
              <a:xfrm flipV="1">
                <a:off x="162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6" name="Line 1316"/>
              <p:cNvSpPr>
                <a:spLocks noChangeShapeType="1"/>
              </p:cNvSpPr>
              <p:nvPr/>
            </p:nvSpPr>
            <p:spPr bwMode="auto">
              <a:xfrm flipV="1">
                <a:off x="162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7" name="Line 1317"/>
              <p:cNvSpPr>
                <a:spLocks noChangeShapeType="1"/>
              </p:cNvSpPr>
              <p:nvPr/>
            </p:nvSpPr>
            <p:spPr bwMode="auto">
              <a:xfrm flipV="1">
                <a:off x="162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8" name="Line 1318"/>
              <p:cNvSpPr>
                <a:spLocks noChangeShapeType="1"/>
              </p:cNvSpPr>
              <p:nvPr/>
            </p:nvSpPr>
            <p:spPr bwMode="auto">
              <a:xfrm flipV="1">
                <a:off x="162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9" name="Line 1319"/>
              <p:cNvSpPr>
                <a:spLocks noChangeShapeType="1"/>
              </p:cNvSpPr>
              <p:nvPr/>
            </p:nvSpPr>
            <p:spPr bwMode="auto">
              <a:xfrm flipV="1">
                <a:off x="162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0" name="Line 1320"/>
              <p:cNvSpPr>
                <a:spLocks noChangeShapeType="1"/>
              </p:cNvSpPr>
              <p:nvPr/>
            </p:nvSpPr>
            <p:spPr bwMode="auto">
              <a:xfrm flipV="1">
                <a:off x="162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1" name="Line 1321"/>
              <p:cNvSpPr>
                <a:spLocks noChangeShapeType="1"/>
              </p:cNvSpPr>
              <p:nvPr/>
            </p:nvSpPr>
            <p:spPr bwMode="auto">
              <a:xfrm flipV="1">
                <a:off x="162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2" name="Line 1322"/>
              <p:cNvSpPr>
                <a:spLocks noChangeShapeType="1"/>
              </p:cNvSpPr>
              <p:nvPr/>
            </p:nvSpPr>
            <p:spPr bwMode="auto">
              <a:xfrm flipV="1">
                <a:off x="162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3" name="Line 1323"/>
              <p:cNvSpPr>
                <a:spLocks noChangeShapeType="1"/>
              </p:cNvSpPr>
              <p:nvPr/>
            </p:nvSpPr>
            <p:spPr bwMode="auto">
              <a:xfrm flipV="1">
                <a:off x="1627"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4" name="Line 1324"/>
              <p:cNvSpPr>
                <a:spLocks noChangeShapeType="1"/>
              </p:cNvSpPr>
              <p:nvPr/>
            </p:nvSpPr>
            <p:spPr bwMode="auto">
              <a:xfrm flipV="1">
                <a:off x="163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5" name="Line 1325"/>
              <p:cNvSpPr>
                <a:spLocks noChangeShapeType="1"/>
              </p:cNvSpPr>
              <p:nvPr/>
            </p:nvSpPr>
            <p:spPr bwMode="auto">
              <a:xfrm flipV="1">
                <a:off x="163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6" name="Line 1326"/>
              <p:cNvSpPr>
                <a:spLocks noChangeShapeType="1"/>
              </p:cNvSpPr>
              <p:nvPr/>
            </p:nvSpPr>
            <p:spPr bwMode="auto">
              <a:xfrm flipV="1">
                <a:off x="16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7" name="Line 1327"/>
              <p:cNvSpPr>
                <a:spLocks noChangeShapeType="1"/>
              </p:cNvSpPr>
              <p:nvPr/>
            </p:nvSpPr>
            <p:spPr bwMode="auto">
              <a:xfrm flipV="1">
                <a:off x="163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8" name="Line 1328"/>
              <p:cNvSpPr>
                <a:spLocks noChangeShapeType="1"/>
              </p:cNvSpPr>
              <p:nvPr/>
            </p:nvSpPr>
            <p:spPr bwMode="auto">
              <a:xfrm flipV="1">
                <a:off x="163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9" name="Line 1329"/>
              <p:cNvSpPr>
                <a:spLocks noChangeShapeType="1"/>
              </p:cNvSpPr>
              <p:nvPr/>
            </p:nvSpPr>
            <p:spPr bwMode="auto">
              <a:xfrm flipV="1">
                <a:off x="163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0" name="Line 1330"/>
              <p:cNvSpPr>
                <a:spLocks noChangeShapeType="1"/>
              </p:cNvSpPr>
              <p:nvPr/>
            </p:nvSpPr>
            <p:spPr bwMode="auto">
              <a:xfrm flipV="1">
                <a:off x="16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1" name="Line 1331"/>
              <p:cNvSpPr>
                <a:spLocks noChangeShapeType="1"/>
              </p:cNvSpPr>
              <p:nvPr/>
            </p:nvSpPr>
            <p:spPr bwMode="auto">
              <a:xfrm flipV="1">
                <a:off x="163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2" name="Line 1332"/>
              <p:cNvSpPr>
                <a:spLocks noChangeShapeType="1"/>
              </p:cNvSpPr>
              <p:nvPr/>
            </p:nvSpPr>
            <p:spPr bwMode="auto">
              <a:xfrm flipV="1">
                <a:off x="16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3" name="Line 1333"/>
              <p:cNvSpPr>
                <a:spLocks noChangeShapeType="1"/>
              </p:cNvSpPr>
              <p:nvPr/>
            </p:nvSpPr>
            <p:spPr bwMode="auto">
              <a:xfrm flipV="1">
                <a:off x="163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4" name="Line 1334"/>
              <p:cNvSpPr>
                <a:spLocks noChangeShapeType="1"/>
              </p:cNvSpPr>
              <p:nvPr/>
            </p:nvSpPr>
            <p:spPr bwMode="auto">
              <a:xfrm flipV="1">
                <a:off x="164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5" name="Line 1335"/>
              <p:cNvSpPr>
                <a:spLocks noChangeShapeType="1"/>
              </p:cNvSpPr>
              <p:nvPr/>
            </p:nvSpPr>
            <p:spPr bwMode="auto">
              <a:xfrm flipV="1">
                <a:off x="164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6" name="Line 1336"/>
              <p:cNvSpPr>
                <a:spLocks noChangeShapeType="1"/>
              </p:cNvSpPr>
              <p:nvPr/>
            </p:nvSpPr>
            <p:spPr bwMode="auto">
              <a:xfrm flipV="1">
                <a:off x="1640"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7" name="Line 1337"/>
              <p:cNvSpPr>
                <a:spLocks noChangeShapeType="1"/>
              </p:cNvSpPr>
              <p:nvPr/>
            </p:nvSpPr>
            <p:spPr bwMode="auto">
              <a:xfrm flipV="1">
                <a:off x="164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8" name="Line 1338"/>
              <p:cNvSpPr>
                <a:spLocks noChangeShapeType="1"/>
              </p:cNvSpPr>
              <p:nvPr/>
            </p:nvSpPr>
            <p:spPr bwMode="auto">
              <a:xfrm flipV="1">
                <a:off x="164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9" name="Line 1339"/>
              <p:cNvSpPr>
                <a:spLocks noChangeShapeType="1"/>
              </p:cNvSpPr>
              <p:nvPr/>
            </p:nvSpPr>
            <p:spPr bwMode="auto">
              <a:xfrm flipV="1">
                <a:off x="164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0" name="Line 1340"/>
              <p:cNvSpPr>
                <a:spLocks noChangeShapeType="1"/>
              </p:cNvSpPr>
              <p:nvPr/>
            </p:nvSpPr>
            <p:spPr bwMode="auto">
              <a:xfrm flipV="1">
                <a:off x="16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1" name="Line 1341"/>
              <p:cNvSpPr>
                <a:spLocks noChangeShapeType="1"/>
              </p:cNvSpPr>
              <p:nvPr/>
            </p:nvSpPr>
            <p:spPr bwMode="auto">
              <a:xfrm flipV="1">
                <a:off x="164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2" name="Line 1342"/>
              <p:cNvSpPr>
                <a:spLocks noChangeShapeType="1"/>
              </p:cNvSpPr>
              <p:nvPr/>
            </p:nvSpPr>
            <p:spPr bwMode="auto">
              <a:xfrm flipV="1">
                <a:off x="164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3" name="Line 1343"/>
              <p:cNvSpPr>
                <a:spLocks noChangeShapeType="1"/>
              </p:cNvSpPr>
              <p:nvPr/>
            </p:nvSpPr>
            <p:spPr bwMode="auto">
              <a:xfrm flipV="1">
                <a:off x="164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4" name="Line 1344"/>
              <p:cNvSpPr>
                <a:spLocks noChangeShapeType="1"/>
              </p:cNvSpPr>
              <p:nvPr/>
            </p:nvSpPr>
            <p:spPr bwMode="auto">
              <a:xfrm flipV="1">
                <a:off x="16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5" name="Line 1345"/>
              <p:cNvSpPr>
                <a:spLocks noChangeShapeType="1"/>
              </p:cNvSpPr>
              <p:nvPr/>
            </p:nvSpPr>
            <p:spPr bwMode="auto">
              <a:xfrm flipV="1">
                <a:off x="165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6" name="Line 1346"/>
              <p:cNvSpPr>
                <a:spLocks noChangeShapeType="1"/>
              </p:cNvSpPr>
              <p:nvPr/>
            </p:nvSpPr>
            <p:spPr bwMode="auto">
              <a:xfrm flipV="1">
                <a:off x="1650"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7" name="Line 1347"/>
              <p:cNvSpPr>
                <a:spLocks noChangeShapeType="1"/>
              </p:cNvSpPr>
              <p:nvPr/>
            </p:nvSpPr>
            <p:spPr bwMode="auto">
              <a:xfrm flipV="1">
                <a:off x="165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8" name="Line 1348"/>
              <p:cNvSpPr>
                <a:spLocks noChangeShapeType="1"/>
              </p:cNvSpPr>
              <p:nvPr/>
            </p:nvSpPr>
            <p:spPr bwMode="auto">
              <a:xfrm flipV="1">
                <a:off x="16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9" name="Line 1349"/>
              <p:cNvSpPr>
                <a:spLocks noChangeShapeType="1"/>
              </p:cNvSpPr>
              <p:nvPr/>
            </p:nvSpPr>
            <p:spPr bwMode="auto">
              <a:xfrm flipV="1">
                <a:off x="16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0" name="Line 1350"/>
              <p:cNvSpPr>
                <a:spLocks noChangeShapeType="1"/>
              </p:cNvSpPr>
              <p:nvPr/>
            </p:nvSpPr>
            <p:spPr bwMode="auto">
              <a:xfrm flipV="1">
                <a:off x="165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1" name="Line 1351"/>
              <p:cNvSpPr>
                <a:spLocks noChangeShapeType="1"/>
              </p:cNvSpPr>
              <p:nvPr/>
            </p:nvSpPr>
            <p:spPr bwMode="auto">
              <a:xfrm flipV="1">
                <a:off x="165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2" name="Line 1352"/>
              <p:cNvSpPr>
                <a:spLocks noChangeShapeType="1"/>
              </p:cNvSpPr>
              <p:nvPr/>
            </p:nvSpPr>
            <p:spPr bwMode="auto">
              <a:xfrm flipV="1">
                <a:off x="165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3" name="Line 1353"/>
              <p:cNvSpPr>
                <a:spLocks noChangeShapeType="1"/>
              </p:cNvSpPr>
              <p:nvPr/>
            </p:nvSpPr>
            <p:spPr bwMode="auto">
              <a:xfrm flipV="1">
                <a:off x="165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4" name="Line 1354"/>
              <p:cNvSpPr>
                <a:spLocks noChangeShapeType="1"/>
              </p:cNvSpPr>
              <p:nvPr/>
            </p:nvSpPr>
            <p:spPr bwMode="auto">
              <a:xfrm flipV="1">
                <a:off x="165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5" name="Line 1355"/>
              <p:cNvSpPr>
                <a:spLocks noChangeShapeType="1"/>
              </p:cNvSpPr>
              <p:nvPr/>
            </p:nvSpPr>
            <p:spPr bwMode="auto">
              <a:xfrm flipV="1">
                <a:off x="16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6" name="Line 1356"/>
              <p:cNvSpPr>
                <a:spLocks noChangeShapeType="1"/>
              </p:cNvSpPr>
              <p:nvPr/>
            </p:nvSpPr>
            <p:spPr bwMode="auto">
              <a:xfrm flipV="1">
                <a:off x="166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7" name="Line 1357"/>
              <p:cNvSpPr>
                <a:spLocks noChangeShapeType="1"/>
              </p:cNvSpPr>
              <p:nvPr/>
            </p:nvSpPr>
            <p:spPr bwMode="auto">
              <a:xfrm flipV="1">
                <a:off x="166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8" name="Line 1358"/>
              <p:cNvSpPr>
                <a:spLocks noChangeShapeType="1"/>
              </p:cNvSpPr>
              <p:nvPr/>
            </p:nvSpPr>
            <p:spPr bwMode="auto">
              <a:xfrm flipV="1">
                <a:off x="16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9" name="Line 1359"/>
              <p:cNvSpPr>
                <a:spLocks noChangeShapeType="1"/>
              </p:cNvSpPr>
              <p:nvPr/>
            </p:nvSpPr>
            <p:spPr bwMode="auto">
              <a:xfrm flipV="1">
                <a:off x="166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0" name="Line 1360"/>
              <p:cNvSpPr>
                <a:spLocks noChangeShapeType="1"/>
              </p:cNvSpPr>
              <p:nvPr/>
            </p:nvSpPr>
            <p:spPr bwMode="auto">
              <a:xfrm flipV="1">
                <a:off x="166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1" name="Line 1361"/>
              <p:cNvSpPr>
                <a:spLocks noChangeShapeType="1"/>
              </p:cNvSpPr>
              <p:nvPr/>
            </p:nvSpPr>
            <p:spPr bwMode="auto">
              <a:xfrm flipV="1">
                <a:off x="166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2" name="Line 1362"/>
              <p:cNvSpPr>
                <a:spLocks noChangeShapeType="1"/>
              </p:cNvSpPr>
              <p:nvPr/>
            </p:nvSpPr>
            <p:spPr bwMode="auto">
              <a:xfrm flipV="1">
                <a:off x="166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3" name="Line 1363"/>
              <p:cNvSpPr>
                <a:spLocks noChangeShapeType="1"/>
              </p:cNvSpPr>
              <p:nvPr/>
            </p:nvSpPr>
            <p:spPr bwMode="auto">
              <a:xfrm flipV="1">
                <a:off x="16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4" name="Line 1364"/>
              <p:cNvSpPr>
                <a:spLocks noChangeShapeType="1"/>
              </p:cNvSpPr>
              <p:nvPr/>
            </p:nvSpPr>
            <p:spPr bwMode="auto">
              <a:xfrm flipV="1">
                <a:off x="166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5" name="Line 1365"/>
              <p:cNvSpPr>
                <a:spLocks noChangeShapeType="1"/>
              </p:cNvSpPr>
              <p:nvPr/>
            </p:nvSpPr>
            <p:spPr bwMode="auto">
              <a:xfrm flipV="1">
                <a:off x="16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6" name="Line 1366"/>
              <p:cNvSpPr>
                <a:spLocks noChangeShapeType="1"/>
              </p:cNvSpPr>
              <p:nvPr/>
            </p:nvSpPr>
            <p:spPr bwMode="auto">
              <a:xfrm flipV="1">
                <a:off x="167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7" name="Line 1367"/>
              <p:cNvSpPr>
                <a:spLocks noChangeShapeType="1"/>
              </p:cNvSpPr>
              <p:nvPr/>
            </p:nvSpPr>
            <p:spPr bwMode="auto">
              <a:xfrm flipV="1">
                <a:off x="167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8" name="Line 1368"/>
              <p:cNvSpPr>
                <a:spLocks noChangeShapeType="1"/>
              </p:cNvSpPr>
              <p:nvPr/>
            </p:nvSpPr>
            <p:spPr bwMode="auto">
              <a:xfrm flipV="1">
                <a:off x="167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9" name="Line 1369"/>
              <p:cNvSpPr>
                <a:spLocks noChangeShapeType="1"/>
              </p:cNvSpPr>
              <p:nvPr/>
            </p:nvSpPr>
            <p:spPr bwMode="auto">
              <a:xfrm flipV="1">
                <a:off x="167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0" name="Line 1370"/>
              <p:cNvSpPr>
                <a:spLocks noChangeShapeType="1"/>
              </p:cNvSpPr>
              <p:nvPr/>
            </p:nvSpPr>
            <p:spPr bwMode="auto">
              <a:xfrm flipV="1">
                <a:off x="167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1" name="Line 1371"/>
              <p:cNvSpPr>
                <a:spLocks noChangeShapeType="1"/>
              </p:cNvSpPr>
              <p:nvPr/>
            </p:nvSpPr>
            <p:spPr bwMode="auto">
              <a:xfrm flipV="1">
                <a:off x="167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2" name="Line 1372"/>
              <p:cNvSpPr>
                <a:spLocks noChangeShapeType="1"/>
              </p:cNvSpPr>
              <p:nvPr/>
            </p:nvSpPr>
            <p:spPr bwMode="auto">
              <a:xfrm flipV="1">
                <a:off x="167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3" name="Line 1373"/>
              <p:cNvSpPr>
                <a:spLocks noChangeShapeType="1"/>
              </p:cNvSpPr>
              <p:nvPr/>
            </p:nvSpPr>
            <p:spPr bwMode="auto">
              <a:xfrm flipV="1">
                <a:off x="167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4" name="Line 1374"/>
              <p:cNvSpPr>
                <a:spLocks noChangeShapeType="1"/>
              </p:cNvSpPr>
              <p:nvPr/>
            </p:nvSpPr>
            <p:spPr bwMode="auto">
              <a:xfrm flipV="1">
                <a:off x="167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5" name="Line 1375"/>
              <p:cNvSpPr>
                <a:spLocks noChangeShapeType="1"/>
              </p:cNvSpPr>
              <p:nvPr/>
            </p:nvSpPr>
            <p:spPr bwMode="auto">
              <a:xfrm flipV="1">
                <a:off x="167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6" name="Line 1376"/>
              <p:cNvSpPr>
                <a:spLocks noChangeShapeType="1"/>
              </p:cNvSpPr>
              <p:nvPr/>
            </p:nvSpPr>
            <p:spPr bwMode="auto">
              <a:xfrm flipV="1">
                <a:off x="1680"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7" name="Line 1377"/>
              <p:cNvSpPr>
                <a:spLocks noChangeShapeType="1"/>
              </p:cNvSpPr>
              <p:nvPr/>
            </p:nvSpPr>
            <p:spPr bwMode="auto">
              <a:xfrm flipV="1">
                <a:off x="168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8" name="Line 1378"/>
              <p:cNvSpPr>
                <a:spLocks noChangeShapeType="1"/>
              </p:cNvSpPr>
              <p:nvPr/>
            </p:nvSpPr>
            <p:spPr bwMode="auto">
              <a:xfrm flipV="1">
                <a:off x="168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9" name="Line 1379"/>
              <p:cNvSpPr>
                <a:spLocks noChangeShapeType="1"/>
              </p:cNvSpPr>
              <p:nvPr/>
            </p:nvSpPr>
            <p:spPr bwMode="auto">
              <a:xfrm flipV="1">
                <a:off x="16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0" name="Line 1380"/>
              <p:cNvSpPr>
                <a:spLocks noChangeShapeType="1"/>
              </p:cNvSpPr>
              <p:nvPr/>
            </p:nvSpPr>
            <p:spPr bwMode="auto">
              <a:xfrm flipV="1">
                <a:off x="168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1" name="Line 1381"/>
              <p:cNvSpPr>
                <a:spLocks noChangeShapeType="1"/>
              </p:cNvSpPr>
              <p:nvPr/>
            </p:nvSpPr>
            <p:spPr bwMode="auto">
              <a:xfrm flipV="1">
                <a:off x="168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2" name="Line 1382"/>
              <p:cNvSpPr>
                <a:spLocks noChangeShapeType="1"/>
              </p:cNvSpPr>
              <p:nvPr/>
            </p:nvSpPr>
            <p:spPr bwMode="auto">
              <a:xfrm flipV="1">
                <a:off x="168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3" name="Line 1383"/>
              <p:cNvSpPr>
                <a:spLocks noChangeShapeType="1"/>
              </p:cNvSpPr>
              <p:nvPr/>
            </p:nvSpPr>
            <p:spPr bwMode="auto">
              <a:xfrm flipV="1">
                <a:off x="16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4" name="Line 1384"/>
              <p:cNvSpPr>
                <a:spLocks noChangeShapeType="1"/>
              </p:cNvSpPr>
              <p:nvPr/>
            </p:nvSpPr>
            <p:spPr bwMode="auto">
              <a:xfrm flipV="1">
                <a:off x="16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5" name="Line 1385"/>
              <p:cNvSpPr>
                <a:spLocks noChangeShapeType="1"/>
              </p:cNvSpPr>
              <p:nvPr/>
            </p:nvSpPr>
            <p:spPr bwMode="auto">
              <a:xfrm flipV="1">
                <a:off x="168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6" name="Line 1386"/>
              <p:cNvSpPr>
                <a:spLocks noChangeShapeType="1"/>
              </p:cNvSpPr>
              <p:nvPr/>
            </p:nvSpPr>
            <p:spPr bwMode="auto">
              <a:xfrm flipV="1">
                <a:off x="168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7" name="Line 1387"/>
              <p:cNvSpPr>
                <a:spLocks noChangeShapeType="1"/>
              </p:cNvSpPr>
              <p:nvPr/>
            </p:nvSpPr>
            <p:spPr bwMode="auto">
              <a:xfrm flipV="1">
                <a:off x="169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8" name="Line 1388"/>
              <p:cNvSpPr>
                <a:spLocks noChangeShapeType="1"/>
              </p:cNvSpPr>
              <p:nvPr/>
            </p:nvSpPr>
            <p:spPr bwMode="auto">
              <a:xfrm flipV="1">
                <a:off x="169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9" name="Line 1389"/>
              <p:cNvSpPr>
                <a:spLocks noChangeShapeType="1"/>
              </p:cNvSpPr>
              <p:nvPr/>
            </p:nvSpPr>
            <p:spPr bwMode="auto">
              <a:xfrm flipV="1">
                <a:off x="169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0" name="Line 1390"/>
              <p:cNvSpPr>
                <a:spLocks noChangeShapeType="1"/>
              </p:cNvSpPr>
              <p:nvPr/>
            </p:nvSpPr>
            <p:spPr bwMode="auto">
              <a:xfrm flipV="1">
                <a:off x="16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1" name="Line 1391"/>
              <p:cNvSpPr>
                <a:spLocks noChangeShapeType="1"/>
              </p:cNvSpPr>
              <p:nvPr/>
            </p:nvSpPr>
            <p:spPr bwMode="auto">
              <a:xfrm flipV="1">
                <a:off x="169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2" name="Line 1392"/>
              <p:cNvSpPr>
                <a:spLocks noChangeShapeType="1"/>
              </p:cNvSpPr>
              <p:nvPr/>
            </p:nvSpPr>
            <p:spPr bwMode="auto">
              <a:xfrm flipV="1">
                <a:off x="16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3" name="Line 1393"/>
              <p:cNvSpPr>
                <a:spLocks noChangeShapeType="1"/>
              </p:cNvSpPr>
              <p:nvPr/>
            </p:nvSpPr>
            <p:spPr bwMode="auto">
              <a:xfrm flipV="1">
                <a:off x="16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4" name="Line 1394"/>
              <p:cNvSpPr>
                <a:spLocks noChangeShapeType="1"/>
              </p:cNvSpPr>
              <p:nvPr/>
            </p:nvSpPr>
            <p:spPr bwMode="auto">
              <a:xfrm flipV="1">
                <a:off x="169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5" name="Line 1395"/>
              <p:cNvSpPr>
                <a:spLocks noChangeShapeType="1"/>
              </p:cNvSpPr>
              <p:nvPr/>
            </p:nvSpPr>
            <p:spPr bwMode="auto">
              <a:xfrm flipV="1">
                <a:off x="169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6" name="Line 1396"/>
              <p:cNvSpPr>
                <a:spLocks noChangeShapeType="1"/>
              </p:cNvSpPr>
              <p:nvPr/>
            </p:nvSpPr>
            <p:spPr bwMode="auto">
              <a:xfrm flipV="1">
                <a:off x="16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7" name="Line 1397"/>
              <p:cNvSpPr>
                <a:spLocks noChangeShapeType="1"/>
              </p:cNvSpPr>
              <p:nvPr/>
            </p:nvSpPr>
            <p:spPr bwMode="auto">
              <a:xfrm flipV="1">
                <a:off x="170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8" name="Line 1398"/>
              <p:cNvSpPr>
                <a:spLocks noChangeShapeType="1"/>
              </p:cNvSpPr>
              <p:nvPr/>
            </p:nvSpPr>
            <p:spPr bwMode="auto">
              <a:xfrm flipV="1">
                <a:off x="170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9" name="Line 1399"/>
              <p:cNvSpPr>
                <a:spLocks noChangeShapeType="1"/>
              </p:cNvSpPr>
              <p:nvPr/>
            </p:nvSpPr>
            <p:spPr bwMode="auto">
              <a:xfrm flipV="1">
                <a:off x="170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0" name="Line 1400"/>
              <p:cNvSpPr>
                <a:spLocks noChangeShapeType="1"/>
              </p:cNvSpPr>
              <p:nvPr/>
            </p:nvSpPr>
            <p:spPr bwMode="auto">
              <a:xfrm flipV="1">
                <a:off x="170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1" name="Line 1401"/>
              <p:cNvSpPr>
                <a:spLocks noChangeShapeType="1"/>
              </p:cNvSpPr>
              <p:nvPr/>
            </p:nvSpPr>
            <p:spPr bwMode="auto">
              <a:xfrm flipV="1">
                <a:off x="170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2" name="Line 1402"/>
              <p:cNvSpPr>
                <a:spLocks noChangeShapeType="1"/>
              </p:cNvSpPr>
              <p:nvPr/>
            </p:nvSpPr>
            <p:spPr bwMode="auto">
              <a:xfrm flipV="1">
                <a:off x="17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3" name="Line 1403"/>
              <p:cNvSpPr>
                <a:spLocks noChangeShapeType="1"/>
              </p:cNvSpPr>
              <p:nvPr/>
            </p:nvSpPr>
            <p:spPr bwMode="auto">
              <a:xfrm flipV="1">
                <a:off x="170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4" name="Line 1404"/>
              <p:cNvSpPr>
                <a:spLocks noChangeShapeType="1"/>
              </p:cNvSpPr>
              <p:nvPr/>
            </p:nvSpPr>
            <p:spPr bwMode="auto">
              <a:xfrm flipV="1">
                <a:off x="170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5" name="Line 1405"/>
              <p:cNvSpPr>
                <a:spLocks noChangeShapeType="1"/>
              </p:cNvSpPr>
              <p:nvPr/>
            </p:nvSpPr>
            <p:spPr bwMode="auto">
              <a:xfrm flipV="1">
                <a:off x="17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6" name="Line 1406"/>
              <p:cNvSpPr>
                <a:spLocks noChangeShapeType="1"/>
              </p:cNvSpPr>
              <p:nvPr/>
            </p:nvSpPr>
            <p:spPr bwMode="auto">
              <a:xfrm flipV="1">
                <a:off x="170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7" name="Line 1407"/>
              <p:cNvSpPr>
                <a:spLocks noChangeShapeType="1"/>
              </p:cNvSpPr>
              <p:nvPr/>
            </p:nvSpPr>
            <p:spPr bwMode="auto">
              <a:xfrm flipV="1">
                <a:off x="170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8" name="Line 1408"/>
              <p:cNvSpPr>
                <a:spLocks noChangeShapeType="1"/>
              </p:cNvSpPr>
              <p:nvPr/>
            </p:nvSpPr>
            <p:spPr bwMode="auto">
              <a:xfrm flipV="1">
                <a:off x="171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9" name="Line 1409"/>
              <p:cNvSpPr>
                <a:spLocks noChangeShapeType="1"/>
              </p:cNvSpPr>
              <p:nvPr/>
            </p:nvSpPr>
            <p:spPr bwMode="auto">
              <a:xfrm flipV="1">
                <a:off x="17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0" name="Line 1410"/>
              <p:cNvSpPr>
                <a:spLocks noChangeShapeType="1"/>
              </p:cNvSpPr>
              <p:nvPr/>
            </p:nvSpPr>
            <p:spPr bwMode="auto">
              <a:xfrm flipV="1">
                <a:off x="17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1" name="Line 1411"/>
              <p:cNvSpPr>
                <a:spLocks noChangeShapeType="1"/>
              </p:cNvSpPr>
              <p:nvPr/>
            </p:nvSpPr>
            <p:spPr bwMode="auto">
              <a:xfrm flipV="1">
                <a:off x="171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2" name="Line 1412"/>
              <p:cNvSpPr>
                <a:spLocks noChangeShapeType="1"/>
              </p:cNvSpPr>
              <p:nvPr/>
            </p:nvSpPr>
            <p:spPr bwMode="auto">
              <a:xfrm flipV="1">
                <a:off x="1714"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933" name="Group 1413"/>
            <p:cNvGrpSpPr>
              <a:grpSpLocks/>
            </p:cNvGrpSpPr>
            <p:nvPr/>
          </p:nvGrpSpPr>
          <p:grpSpPr bwMode="auto">
            <a:xfrm>
              <a:off x="1640" y="1892"/>
              <a:ext cx="218" cy="117"/>
              <a:chOff x="1714" y="646"/>
              <a:chExt cx="204" cy="110"/>
            </a:xfrm>
          </p:grpSpPr>
          <p:sp>
            <p:nvSpPr>
              <p:cNvPr id="5996934" name="Line 1414"/>
              <p:cNvSpPr>
                <a:spLocks noChangeShapeType="1"/>
              </p:cNvSpPr>
              <p:nvPr/>
            </p:nvSpPr>
            <p:spPr bwMode="auto">
              <a:xfrm flipV="1">
                <a:off x="17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5" name="Line 1415"/>
              <p:cNvSpPr>
                <a:spLocks noChangeShapeType="1"/>
              </p:cNvSpPr>
              <p:nvPr/>
            </p:nvSpPr>
            <p:spPr bwMode="auto">
              <a:xfrm flipV="1">
                <a:off x="171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6" name="Line 1416"/>
              <p:cNvSpPr>
                <a:spLocks noChangeShapeType="1"/>
              </p:cNvSpPr>
              <p:nvPr/>
            </p:nvSpPr>
            <p:spPr bwMode="auto">
              <a:xfrm flipV="1">
                <a:off x="17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7" name="Line 1417"/>
              <p:cNvSpPr>
                <a:spLocks noChangeShapeType="1"/>
              </p:cNvSpPr>
              <p:nvPr/>
            </p:nvSpPr>
            <p:spPr bwMode="auto">
              <a:xfrm flipV="1">
                <a:off x="171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8" name="Line 1418"/>
              <p:cNvSpPr>
                <a:spLocks noChangeShapeType="1"/>
              </p:cNvSpPr>
              <p:nvPr/>
            </p:nvSpPr>
            <p:spPr bwMode="auto">
              <a:xfrm flipV="1">
                <a:off x="171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9" name="Line 1419"/>
              <p:cNvSpPr>
                <a:spLocks noChangeShapeType="1"/>
              </p:cNvSpPr>
              <p:nvPr/>
            </p:nvSpPr>
            <p:spPr bwMode="auto">
              <a:xfrm flipV="1">
                <a:off x="17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0" name="Line 1420"/>
              <p:cNvSpPr>
                <a:spLocks noChangeShapeType="1"/>
              </p:cNvSpPr>
              <p:nvPr/>
            </p:nvSpPr>
            <p:spPr bwMode="auto">
              <a:xfrm flipV="1">
                <a:off x="172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1" name="Line 1421"/>
              <p:cNvSpPr>
                <a:spLocks noChangeShapeType="1"/>
              </p:cNvSpPr>
              <p:nvPr/>
            </p:nvSpPr>
            <p:spPr bwMode="auto">
              <a:xfrm flipV="1">
                <a:off x="172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2" name="Line 1422"/>
              <p:cNvSpPr>
                <a:spLocks noChangeShapeType="1"/>
              </p:cNvSpPr>
              <p:nvPr/>
            </p:nvSpPr>
            <p:spPr bwMode="auto">
              <a:xfrm flipV="1">
                <a:off x="17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3" name="Line 1423"/>
              <p:cNvSpPr>
                <a:spLocks noChangeShapeType="1"/>
              </p:cNvSpPr>
              <p:nvPr/>
            </p:nvSpPr>
            <p:spPr bwMode="auto">
              <a:xfrm flipV="1">
                <a:off x="172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4" name="Line 1424"/>
              <p:cNvSpPr>
                <a:spLocks noChangeShapeType="1"/>
              </p:cNvSpPr>
              <p:nvPr/>
            </p:nvSpPr>
            <p:spPr bwMode="auto">
              <a:xfrm flipV="1">
                <a:off x="172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5" name="Line 1425"/>
              <p:cNvSpPr>
                <a:spLocks noChangeShapeType="1"/>
              </p:cNvSpPr>
              <p:nvPr/>
            </p:nvSpPr>
            <p:spPr bwMode="auto">
              <a:xfrm flipV="1">
                <a:off x="172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6" name="Line 1426"/>
              <p:cNvSpPr>
                <a:spLocks noChangeShapeType="1"/>
              </p:cNvSpPr>
              <p:nvPr/>
            </p:nvSpPr>
            <p:spPr bwMode="auto">
              <a:xfrm flipV="1">
                <a:off x="17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7" name="Line 1427"/>
              <p:cNvSpPr>
                <a:spLocks noChangeShapeType="1"/>
              </p:cNvSpPr>
              <p:nvPr/>
            </p:nvSpPr>
            <p:spPr bwMode="auto">
              <a:xfrm flipV="1">
                <a:off x="172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8" name="Line 1428"/>
              <p:cNvSpPr>
                <a:spLocks noChangeShapeType="1"/>
              </p:cNvSpPr>
              <p:nvPr/>
            </p:nvSpPr>
            <p:spPr bwMode="auto">
              <a:xfrm flipV="1">
                <a:off x="172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9" name="Line 1429"/>
              <p:cNvSpPr>
                <a:spLocks noChangeShapeType="1"/>
              </p:cNvSpPr>
              <p:nvPr/>
            </p:nvSpPr>
            <p:spPr bwMode="auto">
              <a:xfrm flipV="1">
                <a:off x="172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0" name="Line 1430"/>
              <p:cNvSpPr>
                <a:spLocks noChangeShapeType="1"/>
              </p:cNvSpPr>
              <p:nvPr/>
            </p:nvSpPr>
            <p:spPr bwMode="auto">
              <a:xfrm flipV="1">
                <a:off x="17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1" name="Line 1431"/>
              <p:cNvSpPr>
                <a:spLocks noChangeShapeType="1"/>
              </p:cNvSpPr>
              <p:nvPr/>
            </p:nvSpPr>
            <p:spPr bwMode="auto">
              <a:xfrm flipV="1">
                <a:off x="173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2" name="Line 1432"/>
              <p:cNvSpPr>
                <a:spLocks noChangeShapeType="1"/>
              </p:cNvSpPr>
              <p:nvPr/>
            </p:nvSpPr>
            <p:spPr bwMode="auto">
              <a:xfrm flipV="1">
                <a:off x="17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3" name="Line 1433"/>
              <p:cNvSpPr>
                <a:spLocks noChangeShapeType="1"/>
              </p:cNvSpPr>
              <p:nvPr/>
            </p:nvSpPr>
            <p:spPr bwMode="auto">
              <a:xfrm flipV="1">
                <a:off x="173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4" name="Line 1434"/>
              <p:cNvSpPr>
                <a:spLocks noChangeShapeType="1"/>
              </p:cNvSpPr>
              <p:nvPr/>
            </p:nvSpPr>
            <p:spPr bwMode="auto">
              <a:xfrm flipV="1">
                <a:off x="17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5" name="Line 1435"/>
              <p:cNvSpPr>
                <a:spLocks noChangeShapeType="1"/>
              </p:cNvSpPr>
              <p:nvPr/>
            </p:nvSpPr>
            <p:spPr bwMode="auto">
              <a:xfrm flipV="1">
                <a:off x="173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6" name="Line 1436"/>
              <p:cNvSpPr>
                <a:spLocks noChangeShapeType="1"/>
              </p:cNvSpPr>
              <p:nvPr/>
            </p:nvSpPr>
            <p:spPr bwMode="auto">
              <a:xfrm flipV="1">
                <a:off x="173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7" name="Line 1437"/>
              <p:cNvSpPr>
                <a:spLocks noChangeShapeType="1"/>
              </p:cNvSpPr>
              <p:nvPr/>
            </p:nvSpPr>
            <p:spPr bwMode="auto">
              <a:xfrm flipV="1">
                <a:off x="173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8" name="Line 1438"/>
              <p:cNvSpPr>
                <a:spLocks noChangeShapeType="1"/>
              </p:cNvSpPr>
              <p:nvPr/>
            </p:nvSpPr>
            <p:spPr bwMode="auto">
              <a:xfrm flipV="1">
                <a:off x="173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9" name="Line 1439"/>
              <p:cNvSpPr>
                <a:spLocks noChangeShapeType="1"/>
              </p:cNvSpPr>
              <p:nvPr/>
            </p:nvSpPr>
            <p:spPr bwMode="auto">
              <a:xfrm flipV="1">
                <a:off x="173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0" name="Line 1440"/>
              <p:cNvSpPr>
                <a:spLocks noChangeShapeType="1"/>
              </p:cNvSpPr>
              <p:nvPr/>
            </p:nvSpPr>
            <p:spPr bwMode="auto">
              <a:xfrm flipV="1">
                <a:off x="174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1" name="Line 1441"/>
              <p:cNvSpPr>
                <a:spLocks noChangeShapeType="1"/>
              </p:cNvSpPr>
              <p:nvPr/>
            </p:nvSpPr>
            <p:spPr bwMode="auto">
              <a:xfrm flipV="1">
                <a:off x="174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2" name="Line 1442"/>
              <p:cNvSpPr>
                <a:spLocks noChangeShapeType="1"/>
              </p:cNvSpPr>
              <p:nvPr/>
            </p:nvSpPr>
            <p:spPr bwMode="auto">
              <a:xfrm flipV="1">
                <a:off x="174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3" name="Line 1443"/>
              <p:cNvSpPr>
                <a:spLocks noChangeShapeType="1"/>
              </p:cNvSpPr>
              <p:nvPr/>
            </p:nvSpPr>
            <p:spPr bwMode="auto">
              <a:xfrm flipV="1">
                <a:off x="1740"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4" name="Line 1444"/>
              <p:cNvSpPr>
                <a:spLocks noChangeShapeType="1"/>
              </p:cNvSpPr>
              <p:nvPr/>
            </p:nvSpPr>
            <p:spPr bwMode="auto">
              <a:xfrm flipV="1">
                <a:off x="174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5" name="Line 1445"/>
              <p:cNvSpPr>
                <a:spLocks noChangeShapeType="1"/>
              </p:cNvSpPr>
              <p:nvPr/>
            </p:nvSpPr>
            <p:spPr bwMode="auto">
              <a:xfrm flipV="1">
                <a:off x="17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6" name="Line 1446"/>
              <p:cNvSpPr>
                <a:spLocks noChangeShapeType="1"/>
              </p:cNvSpPr>
              <p:nvPr/>
            </p:nvSpPr>
            <p:spPr bwMode="auto">
              <a:xfrm flipV="1">
                <a:off x="174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7" name="Line 1447"/>
              <p:cNvSpPr>
                <a:spLocks noChangeShapeType="1"/>
              </p:cNvSpPr>
              <p:nvPr/>
            </p:nvSpPr>
            <p:spPr bwMode="auto">
              <a:xfrm flipV="1">
                <a:off x="17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8" name="Line 1448"/>
              <p:cNvSpPr>
                <a:spLocks noChangeShapeType="1"/>
              </p:cNvSpPr>
              <p:nvPr/>
            </p:nvSpPr>
            <p:spPr bwMode="auto">
              <a:xfrm flipV="1">
                <a:off x="1747"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9" name="Line 1449"/>
              <p:cNvSpPr>
                <a:spLocks noChangeShapeType="1"/>
              </p:cNvSpPr>
              <p:nvPr/>
            </p:nvSpPr>
            <p:spPr bwMode="auto">
              <a:xfrm flipV="1">
                <a:off x="17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0" name="Line 1450"/>
              <p:cNvSpPr>
                <a:spLocks noChangeShapeType="1"/>
              </p:cNvSpPr>
              <p:nvPr/>
            </p:nvSpPr>
            <p:spPr bwMode="auto">
              <a:xfrm flipV="1">
                <a:off x="17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1" name="Line 1451"/>
              <p:cNvSpPr>
                <a:spLocks noChangeShapeType="1"/>
              </p:cNvSpPr>
              <p:nvPr/>
            </p:nvSpPr>
            <p:spPr bwMode="auto">
              <a:xfrm flipV="1">
                <a:off x="175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2" name="Line 1452"/>
              <p:cNvSpPr>
                <a:spLocks noChangeShapeType="1"/>
              </p:cNvSpPr>
              <p:nvPr/>
            </p:nvSpPr>
            <p:spPr bwMode="auto">
              <a:xfrm flipV="1">
                <a:off x="175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3" name="Line 1453"/>
              <p:cNvSpPr>
                <a:spLocks noChangeShapeType="1"/>
              </p:cNvSpPr>
              <p:nvPr/>
            </p:nvSpPr>
            <p:spPr bwMode="auto">
              <a:xfrm flipV="1">
                <a:off x="17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4" name="Line 1454"/>
              <p:cNvSpPr>
                <a:spLocks noChangeShapeType="1"/>
              </p:cNvSpPr>
              <p:nvPr/>
            </p:nvSpPr>
            <p:spPr bwMode="auto">
              <a:xfrm flipV="1">
                <a:off x="17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5" name="Line 1455"/>
              <p:cNvSpPr>
                <a:spLocks noChangeShapeType="1"/>
              </p:cNvSpPr>
              <p:nvPr/>
            </p:nvSpPr>
            <p:spPr bwMode="auto">
              <a:xfrm flipV="1">
                <a:off x="1754"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6" name="Line 1456"/>
              <p:cNvSpPr>
                <a:spLocks noChangeShapeType="1"/>
              </p:cNvSpPr>
              <p:nvPr/>
            </p:nvSpPr>
            <p:spPr bwMode="auto">
              <a:xfrm flipV="1">
                <a:off x="17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7" name="Line 1457"/>
              <p:cNvSpPr>
                <a:spLocks noChangeShapeType="1"/>
              </p:cNvSpPr>
              <p:nvPr/>
            </p:nvSpPr>
            <p:spPr bwMode="auto">
              <a:xfrm flipV="1">
                <a:off x="1754"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8" name="Line 1458"/>
              <p:cNvSpPr>
                <a:spLocks noChangeShapeType="1"/>
              </p:cNvSpPr>
              <p:nvPr/>
            </p:nvSpPr>
            <p:spPr bwMode="auto">
              <a:xfrm flipV="1">
                <a:off x="175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9" name="Line 1459"/>
              <p:cNvSpPr>
                <a:spLocks noChangeShapeType="1"/>
              </p:cNvSpPr>
              <p:nvPr/>
            </p:nvSpPr>
            <p:spPr bwMode="auto">
              <a:xfrm flipV="1">
                <a:off x="175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0" name="Line 1460"/>
              <p:cNvSpPr>
                <a:spLocks noChangeShapeType="1"/>
              </p:cNvSpPr>
              <p:nvPr/>
            </p:nvSpPr>
            <p:spPr bwMode="auto">
              <a:xfrm flipV="1">
                <a:off x="175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1" name="Line 1461"/>
              <p:cNvSpPr>
                <a:spLocks noChangeShapeType="1"/>
              </p:cNvSpPr>
              <p:nvPr/>
            </p:nvSpPr>
            <p:spPr bwMode="auto">
              <a:xfrm flipV="1">
                <a:off x="176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2" name="Line 1462"/>
              <p:cNvSpPr>
                <a:spLocks noChangeShapeType="1"/>
              </p:cNvSpPr>
              <p:nvPr/>
            </p:nvSpPr>
            <p:spPr bwMode="auto">
              <a:xfrm flipV="1">
                <a:off x="176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3" name="Line 1463"/>
              <p:cNvSpPr>
                <a:spLocks noChangeShapeType="1"/>
              </p:cNvSpPr>
              <p:nvPr/>
            </p:nvSpPr>
            <p:spPr bwMode="auto">
              <a:xfrm flipV="1">
                <a:off x="176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4" name="Line 1464"/>
              <p:cNvSpPr>
                <a:spLocks noChangeShapeType="1"/>
              </p:cNvSpPr>
              <p:nvPr/>
            </p:nvSpPr>
            <p:spPr bwMode="auto">
              <a:xfrm>
                <a:off x="1754" y="706"/>
                <a:ext cx="16"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5" name="Line 1465"/>
              <p:cNvSpPr>
                <a:spLocks noChangeShapeType="1"/>
              </p:cNvSpPr>
              <p:nvPr/>
            </p:nvSpPr>
            <p:spPr bwMode="auto">
              <a:xfrm flipV="1">
                <a:off x="176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6" name="Line 1466"/>
              <p:cNvSpPr>
                <a:spLocks noChangeShapeType="1"/>
              </p:cNvSpPr>
              <p:nvPr/>
            </p:nvSpPr>
            <p:spPr bwMode="auto">
              <a:xfrm flipV="1">
                <a:off x="17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7" name="Line 1467"/>
              <p:cNvSpPr>
                <a:spLocks noChangeShapeType="1"/>
              </p:cNvSpPr>
              <p:nvPr/>
            </p:nvSpPr>
            <p:spPr bwMode="auto">
              <a:xfrm flipV="1">
                <a:off x="176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8" name="Line 1468"/>
              <p:cNvSpPr>
                <a:spLocks noChangeShapeType="1"/>
              </p:cNvSpPr>
              <p:nvPr/>
            </p:nvSpPr>
            <p:spPr bwMode="auto">
              <a:xfrm>
                <a:off x="1757" y="739"/>
                <a:ext cx="17"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9" name="Line 1469"/>
              <p:cNvSpPr>
                <a:spLocks noChangeShapeType="1"/>
              </p:cNvSpPr>
              <p:nvPr/>
            </p:nvSpPr>
            <p:spPr bwMode="auto">
              <a:xfrm flipV="1">
                <a:off x="176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0" name="Line 1470"/>
              <p:cNvSpPr>
                <a:spLocks noChangeShapeType="1"/>
              </p:cNvSpPr>
              <p:nvPr/>
            </p:nvSpPr>
            <p:spPr bwMode="auto">
              <a:xfrm>
                <a:off x="1760" y="722"/>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1" name="Line 1471"/>
              <p:cNvSpPr>
                <a:spLocks noChangeShapeType="1"/>
              </p:cNvSpPr>
              <p:nvPr/>
            </p:nvSpPr>
            <p:spPr bwMode="auto">
              <a:xfrm flipV="1">
                <a:off x="17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2" name="Line 1472"/>
              <p:cNvSpPr>
                <a:spLocks noChangeShapeType="1"/>
              </p:cNvSpPr>
              <p:nvPr/>
            </p:nvSpPr>
            <p:spPr bwMode="auto">
              <a:xfrm flipV="1">
                <a:off x="177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3" name="Line 1473"/>
              <p:cNvSpPr>
                <a:spLocks noChangeShapeType="1"/>
              </p:cNvSpPr>
              <p:nvPr/>
            </p:nvSpPr>
            <p:spPr bwMode="auto">
              <a:xfrm flipV="1">
                <a:off x="177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4" name="Line 1474"/>
              <p:cNvSpPr>
                <a:spLocks noChangeShapeType="1"/>
              </p:cNvSpPr>
              <p:nvPr/>
            </p:nvSpPr>
            <p:spPr bwMode="auto">
              <a:xfrm flipV="1">
                <a:off x="1770"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5" name="Line 1475"/>
              <p:cNvSpPr>
                <a:spLocks noChangeShapeType="1"/>
              </p:cNvSpPr>
              <p:nvPr/>
            </p:nvSpPr>
            <p:spPr bwMode="auto">
              <a:xfrm flipV="1">
                <a:off x="177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6" name="Line 1476"/>
              <p:cNvSpPr>
                <a:spLocks noChangeShapeType="1"/>
              </p:cNvSpPr>
              <p:nvPr/>
            </p:nvSpPr>
            <p:spPr bwMode="auto">
              <a:xfrm flipV="1">
                <a:off x="17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7" name="Line 1477"/>
              <p:cNvSpPr>
                <a:spLocks noChangeShapeType="1"/>
              </p:cNvSpPr>
              <p:nvPr/>
            </p:nvSpPr>
            <p:spPr bwMode="auto">
              <a:xfrm flipV="1">
                <a:off x="177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8" name="Line 1478"/>
              <p:cNvSpPr>
                <a:spLocks noChangeShapeType="1"/>
              </p:cNvSpPr>
              <p:nvPr/>
            </p:nvSpPr>
            <p:spPr bwMode="auto">
              <a:xfrm flipV="1">
                <a:off x="177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9" name="Line 1479"/>
              <p:cNvSpPr>
                <a:spLocks noChangeShapeType="1"/>
              </p:cNvSpPr>
              <p:nvPr/>
            </p:nvSpPr>
            <p:spPr bwMode="auto">
              <a:xfrm flipV="1">
                <a:off x="177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0" name="Line 1480"/>
              <p:cNvSpPr>
                <a:spLocks noChangeShapeType="1"/>
              </p:cNvSpPr>
              <p:nvPr/>
            </p:nvSpPr>
            <p:spPr bwMode="auto">
              <a:xfrm flipV="1">
                <a:off x="17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1" name="Line 1481"/>
              <p:cNvSpPr>
                <a:spLocks noChangeShapeType="1"/>
              </p:cNvSpPr>
              <p:nvPr/>
            </p:nvSpPr>
            <p:spPr bwMode="auto">
              <a:xfrm flipV="1">
                <a:off x="177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2" name="Line 1482"/>
              <p:cNvSpPr>
                <a:spLocks noChangeShapeType="1"/>
              </p:cNvSpPr>
              <p:nvPr/>
            </p:nvSpPr>
            <p:spPr bwMode="auto">
              <a:xfrm flipV="1">
                <a:off x="1780"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3" name="Line 1483"/>
              <p:cNvSpPr>
                <a:spLocks noChangeShapeType="1"/>
              </p:cNvSpPr>
              <p:nvPr/>
            </p:nvSpPr>
            <p:spPr bwMode="auto">
              <a:xfrm flipV="1">
                <a:off x="178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4" name="Line 1484"/>
              <p:cNvSpPr>
                <a:spLocks noChangeShapeType="1"/>
              </p:cNvSpPr>
              <p:nvPr/>
            </p:nvSpPr>
            <p:spPr bwMode="auto">
              <a:xfrm flipV="1">
                <a:off x="17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5" name="Line 1485"/>
              <p:cNvSpPr>
                <a:spLocks noChangeShapeType="1"/>
              </p:cNvSpPr>
              <p:nvPr/>
            </p:nvSpPr>
            <p:spPr bwMode="auto">
              <a:xfrm flipV="1">
                <a:off x="17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6" name="Line 1486"/>
              <p:cNvSpPr>
                <a:spLocks noChangeShapeType="1"/>
              </p:cNvSpPr>
              <p:nvPr/>
            </p:nvSpPr>
            <p:spPr bwMode="auto">
              <a:xfrm flipV="1">
                <a:off x="178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7" name="Line 1487"/>
              <p:cNvSpPr>
                <a:spLocks noChangeShapeType="1"/>
              </p:cNvSpPr>
              <p:nvPr/>
            </p:nvSpPr>
            <p:spPr bwMode="auto">
              <a:xfrm flipV="1">
                <a:off x="178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8" name="Line 1488"/>
              <p:cNvSpPr>
                <a:spLocks noChangeShapeType="1"/>
              </p:cNvSpPr>
              <p:nvPr/>
            </p:nvSpPr>
            <p:spPr bwMode="auto">
              <a:xfrm flipV="1">
                <a:off x="178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9" name="Line 1489"/>
              <p:cNvSpPr>
                <a:spLocks noChangeShapeType="1"/>
              </p:cNvSpPr>
              <p:nvPr/>
            </p:nvSpPr>
            <p:spPr bwMode="auto">
              <a:xfrm flipV="1">
                <a:off x="178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0" name="Line 1490"/>
              <p:cNvSpPr>
                <a:spLocks noChangeShapeType="1"/>
              </p:cNvSpPr>
              <p:nvPr/>
            </p:nvSpPr>
            <p:spPr bwMode="auto">
              <a:xfrm flipV="1">
                <a:off x="17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1" name="Line 1491"/>
              <p:cNvSpPr>
                <a:spLocks noChangeShapeType="1"/>
              </p:cNvSpPr>
              <p:nvPr/>
            </p:nvSpPr>
            <p:spPr bwMode="auto">
              <a:xfrm flipV="1">
                <a:off x="178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2" name="Line 1492"/>
              <p:cNvSpPr>
                <a:spLocks noChangeShapeType="1"/>
              </p:cNvSpPr>
              <p:nvPr/>
            </p:nvSpPr>
            <p:spPr bwMode="auto">
              <a:xfrm flipV="1">
                <a:off x="17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3" name="Line 1493"/>
              <p:cNvSpPr>
                <a:spLocks noChangeShapeType="1"/>
              </p:cNvSpPr>
              <p:nvPr/>
            </p:nvSpPr>
            <p:spPr bwMode="auto">
              <a:xfrm flipV="1">
                <a:off x="17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4" name="Line 1494"/>
              <p:cNvSpPr>
                <a:spLocks noChangeShapeType="1"/>
              </p:cNvSpPr>
              <p:nvPr/>
            </p:nvSpPr>
            <p:spPr bwMode="auto">
              <a:xfrm flipV="1">
                <a:off x="17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5" name="Line 1495"/>
              <p:cNvSpPr>
                <a:spLocks noChangeShapeType="1"/>
              </p:cNvSpPr>
              <p:nvPr/>
            </p:nvSpPr>
            <p:spPr bwMode="auto">
              <a:xfrm flipV="1">
                <a:off x="17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6" name="Line 1496"/>
              <p:cNvSpPr>
                <a:spLocks noChangeShapeType="1"/>
              </p:cNvSpPr>
              <p:nvPr/>
            </p:nvSpPr>
            <p:spPr bwMode="auto">
              <a:xfrm flipV="1">
                <a:off x="179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7" name="Line 1497"/>
              <p:cNvSpPr>
                <a:spLocks noChangeShapeType="1"/>
              </p:cNvSpPr>
              <p:nvPr/>
            </p:nvSpPr>
            <p:spPr bwMode="auto">
              <a:xfrm flipV="1">
                <a:off x="179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8" name="Line 1498"/>
              <p:cNvSpPr>
                <a:spLocks noChangeShapeType="1"/>
              </p:cNvSpPr>
              <p:nvPr/>
            </p:nvSpPr>
            <p:spPr bwMode="auto">
              <a:xfrm flipV="1">
                <a:off x="180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9" name="Line 1499"/>
              <p:cNvSpPr>
                <a:spLocks noChangeShapeType="1"/>
              </p:cNvSpPr>
              <p:nvPr/>
            </p:nvSpPr>
            <p:spPr bwMode="auto">
              <a:xfrm flipV="1">
                <a:off x="18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0" name="Line 1500"/>
              <p:cNvSpPr>
                <a:spLocks noChangeShapeType="1"/>
              </p:cNvSpPr>
              <p:nvPr/>
            </p:nvSpPr>
            <p:spPr bwMode="auto">
              <a:xfrm flipV="1">
                <a:off x="18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1" name="Line 1501"/>
              <p:cNvSpPr>
                <a:spLocks noChangeShapeType="1"/>
              </p:cNvSpPr>
              <p:nvPr/>
            </p:nvSpPr>
            <p:spPr bwMode="auto">
              <a:xfrm flipV="1">
                <a:off x="180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2" name="Line 1502"/>
              <p:cNvSpPr>
                <a:spLocks noChangeShapeType="1"/>
              </p:cNvSpPr>
              <p:nvPr/>
            </p:nvSpPr>
            <p:spPr bwMode="auto">
              <a:xfrm flipV="1">
                <a:off x="180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3" name="Line 1503"/>
              <p:cNvSpPr>
                <a:spLocks noChangeShapeType="1"/>
              </p:cNvSpPr>
              <p:nvPr/>
            </p:nvSpPr>
            <p:spPr bwMode="auto">
              <a:xfrm flipV="1">
                <a:off x="180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4" name="Line 1504"/>
              <p:cNvSpPr>
                <a:spLocks noChangeShapeType="1"/>
              </p:cNvSpPr>
              <p:nvPr/>
            </p:nvSpPr>
            <p:spPr bwMode="auto">
              <a:xfrm flipV="1">
                <a:off x="180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5" name="Line 1505"/>
              <p:cNvSpPr>
                <a:spLocks noChangeShapeType="1"/>
              </p:cNvSpPr>
              <p:nvPr/>
            </p:nvSpPr>
            <p:spPr bwMode="auto">
              <a:xfrm flipV="1">
                <a:off x="180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6" name="Line 1506"/>
              <p:cNvSpPr>
                <a:spLocks noChangeShapeType="1"/>
              </p:cNvSpPr>
              <p:nvPr/>
            </p:nvSpPr>
            <p:spPr bwMode="auto">
              <a:xfrm flipV="1">
                <a:off x="18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7" name="Line 1507"/>
              <p:cNvSpPr>
                <a:spLocks noChangeShapeType="1"/>
              </p:cNvSpPr>
              <p:nvPr/>
            </p:nvSpPr>
            <p:spPr bwMode="auto">
              <a:xfrm flipV="1">
                <a:off x="18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8" name="Line 1508"/>
              <p:cNvSpPr>
                <a:spLocks noChangeShapeType="1"/>
              </p:cNvSpPr>
              <p:nvPr/>
            </p:nvSpPr>
            <p:spPr bwMode="auto">
              <a:xfrm flipV="1">
                <a:off x="181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9" name="Line 1509"/>
              <p:cNvSpPr>
                <a:spLocks noChangeShapeType="1"/>
              </p:cNvSpPr>
              <p:nvPr/>
            </p:nvSpPr>
            <p:spPr bwMode="auto">
              <a:xfrm flipV="1">
                <a:off x="18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0" name="Line 1510"/>
              <p:cNvSpPr>
                <a:spLocks noChangeShapeType="1"/>
              </p:cNvSpPr>
              <p:nvPr/>
            </p:nvSpPr>
            <p:spPr bwMode="auto">
              <a:xfrm flipV="1">
                <a:off x="181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1" name="Line 1511"/>
              <p:cNvSpPr>
                <a:spLocks noChangeShapeType="1"/>
              </p:cNvSpPr>
              <p:nvPr/>
            </p:nvSpPr>
            <p:spPr bwMode="auto">
              <a:xfrm flipV="1">
                <a:off x="181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2" name="Line 1512"/>
              <p:cNvSpPr>
                <a:spLocks noChangeShapeType="1"/>
              </p:cNvSpPr>
              <p:nvPr/>
            </p:nvSpPr>
            <p:spPr bwMode="auto">
              <a:xfrm flipV="1">
                <a:off x="181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3" name="Line 1513"/>
              <p:cNvSpPr>
                <a:spLocks noChangeShapeType="1"/>
              </p:cNvSpPr>
              <p:nvPr/>
            </p:nvSpPr>
            <p:spPr bwMode="auto">
              <a:xfrm flipV="1">
                <a:off x="18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4" name="Line 1514"/>
              <p:cNvSpPr>
                <a:spLocks noChangeShapeType="1"/>
              </p:cNvSpPr>
              <p:nvPr/>
            </p:nvSpPr>
            <p:spPr bwMode="auto">
              <a:xfrm flipV="1">
                <a:off x="18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5" name="Line 1515"/>
              <p:cNvSpPr>
                <a:spLocks noChangeShapeType="1"/>
              </p:cNvSpPr>
              <p:nvPr/>
            </p:nvSpPr>
            <p:spPr bwMode="auto">
              <a:xfrm flipV="1">
                <a:off x="181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6" name="Line 1516"/>
              <p:cNvSpPr>
                <a:spLocks noChangeShapeType="1"/>
              </p:cNvSpPr>
              <p:nvPr/>
            </p:nvSpPr>
            <p:spPr bwMode="auto">
              <a:xfrm flipV="1">
                <a:off x="181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7" name="Line 1517"/>
              <p:cNvSpPr>
                <a:spLocks noChangeShapeType="1"/>
              </p:cNvSpPr>
              <p:nvPr/>
            </p:nvSpPr>
            <p:spPr bwMode="auto">
              <a:xfrm flipV="1">
                <a:off x="181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8" name="Line 1518"/>
              <p:cNvSpPr>
                <a:spLocks noChangeShapeType="1"/>
              </p:cNvSpPr>
              <p:nvPr/>
            </p:nvSpPr>
            <p:spPr bwMode="auto">
              <a:xfrm flipV="1">
                <a:off x="182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9" name="Line 1519"/>
              <p:cNvSpPr>
                <a:spLocks noChangeShapeType="1"/>
              </p:cNvSpPr>
              <p:nvPr/>
            </p:nvSpPr>
            <p:spPr bwMode="auto">
              <a:xfrm flipV="1">
                <a:off x="182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0" name="Line 1520"/>
              <p:cNvSpPr>
                <a:spLocks noChangeShapeType="1"/>
              </p:cNvSpPr>
              <p:nvPr/>
            </p:nvSpPr>
            <p:spPr bwMode="auto">
              <a:xfrm flipV="1">
                <a:off x="18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1" name="Line 1521"/>
              <p:cNvSpPr>
                <a:spLocks noChangeShapeType="1"/>
              </p:cNvSpPr>
              <p:nvPr/>
            </p:nvSpPr>
            <p:spPr bwMode="auto">
              <a:xfrm flipV="1">
                <a:off x="182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2" name="Line 1522"/>
              <p:cNvSpPr>
                <a:spLocks noChangeShapeType="1"/>
              </p:cNvSpPr>
              <p:nvPr/>
            </p:nvSpPr>
            <p:spPr bwMode="auto">
              <a:xfrm flipV="1">
                <a:off x="182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3" name="Line 1523"/>
              <p:cNvSpPr>
                <a:spLocks noChangeShapeType="1"/>
              </p:cNvSpPr>
              <p:nvPr/>
            </p:nvSpPr>
            <p:spPr bwMode="auto">
              <a:xfrm flipV="1">
                <a:off x="182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4" name="Line 1524"/>
              <p:cNvSpPr>
                <a:spLocks noChangeShapeType="1"/>
              </p:cNvSpPr>
              <p:nvPr/>
            </p:nvSpPr>
            <p:spPr bwMode="auto">
              <a:xfrm flipV="1">
                <a:off x="1830"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5" name="Line 1525"/>
              <p:cNvSpPr>
                <a:spLocks noChangeShapeType="1"/>
              </p:cNvSpPr>
              <p:nvPr/>
            </p:nvSpPr>
            <p:spPr bwMode="auto">
              <a:xfrm flipV="1">
                <a:off x="18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6" name="Line 1526"/>
              <p:cNvSpPr>
                <a:spLocks noChangeShapeType="1"/>
              </p:cNvSpPr>
              <p:nvPr/>
            </p:nvSpPr>
            <p:spPr bwMode="auto">
              <a:xfrm flipV="1">
                <a:off x="18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7" name="Line 1527"/>
              <p:cNvSpPr>
                <a:spLocks noChangeShapeType="1"/>
              </p:cNvSpPr>
              <p:nvPr/>
            </p:nvSpPr>
            <p:spPr bwMode="auto">
              <a:xfrm flipV="1">
                <a:off x="18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8" name="Line 1528"/>
              <p:cNvSpPr>
                <a:spLocks noChangeShapeType="1"/>
              </p:cNvSpPr>
              <p:nvPr/>
            </p:nvSpPr>
            <p:spPr bwMode="auto">
              <a:xfrm flipV="1">
                <a:off x="183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9" name="Line 1529"/>
              <p:cNvSpPr>
                <a:spLocks noChangeShapeType="1"/>
              </p:cNvSpPr>
              <p:nvPr/>
            </p:nvSpPr>
            <p:spPr bwMode="auto">
              <a:xfrm flipV="1">
                <a:off x="18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0" name="Line 1530"/>
              <p:cNvSpPr>
                <a:spLocks noChangeShapeType="1"/>
              </p:cNvSpPr>
              <p:nvPr/>
            </p:nvSpPr>
            <p:spPr bwMode="auto">
              <a:xfrm flipV="1">
                <a:off x="1837"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1" name="Line 1531"/>
              <p:cNvSpPr>
                <a:spLocks noChangeShapeType="1"/>
              </p:cNvSpPr>
              <p:nvPr/>
            </p:nvSpPr>
            <p:spPr bwMode="auto">
              <a:xfrm flipV="1">
                <a:off x="183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2" name="Line 1532"/>
              <p:cNvSpPr>
                <a:spLocks noChangeShapeType="1"/>
              </p:cNvSpPr>
              <p:nvPr/>
            </p:nvSpPr>
            <p:spPr bwMode="auto">
              <a:xfrm flipV="1">
                <a:off x="183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3" name="Line 1533"/>
              <p:cNvSpPr>
                <a:spLocks noChangeShapeType="1"/>
              </p:cNvSpPr>
              <p:nvPr/>
            </p:nvSpPr>
            <p:spPr bwMode="auto">
              <a:xfrm flipV="1">
                <a:off x="184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4" name="Line 1534"/>
              <p:cNvSpPr>
                <a:spLocks noChangeShapeType="1"/>
              </p:cNvSpPr>
              <p:nvPr/>
            </p:nvSpPr>
            <p:spPr bwMode="auto">
              <a:xfrm flipV="1">
                <a:off x="184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5" name="Line 1535"/>
              <p:cNvSpPr>
                <a:spLocks noChangeShapeType="1"/>
              </p:cNvSpPr>
              <p:nvPr/>
            </p:nvSpPr>
            <p:spPr bwMode="auto">
              <a:xfrm flipV="1">
                <a:off x="184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6" name="Line 1536"/>
              <p:cNvSpPr>
                <a:spLocks noChangeShapeType="1"/>
              </p:cNvSpPr>
              <p:nvPr/>
            </p:nvSpPr>
            <p:spPr bwMode="auto">
              <a:xfrm flipV="1">
                <a:off x="184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7" name="Line 1537"/>
              <p:cNvSpPr>
                <a:spLocks noChangeShapeType="1"/>
              </p:cNvSpPr>
              <p:nvPr/>
            </p:nvSpPr>
            <p:spPr bwMode="auto">
              <a:xfrm flipV="1">
                <a:off x="184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8" name="Line 1538"/>
              <p:cNvSpPr>
                <a:spLocks noChangeShapeType="1"/>
              </p:cNvSpPr>
              <p:nvPr/>
            </p:nvSpPr>
            <p:spPr bwMode="auto">
              <a:xfrm flipV="1">
                <a:off x="184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9" name="Line 1539"/>
              <p:cNvSpPr>
                <a:spLocks noChangeShapeType="1"/>
              </p:cNvSpPr>
              <p:nvPr/>
            </p:nvSpPr>
            <p:spPr bwMode="auto">
              <a:xfrm flipV="1">
                <a:off x="184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0" name="Line 1540"/>
              <p:cNvSpPr>
                <a:spLocks noChangeShapeType="1"/>
              </p:cNvSpPr>
              <p:nvPr/>
            </p:nvSpPr>
            <p:spPr bwMode="auto">
              <a:xfrm flipV="1">
                <a:off x="1847"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1" name="Line 1541"/>
              <p:cNvSpPr>
                <a:spLocks noChangeShapeType="1"/>
              </p:cNvSpPr>
              <p:nvPr/>
            </p:nvSpPr>
            <p:spPr bwMode="auto">
              <a:xfrm flipV="1">
                <a:off x="184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2" name="Line 1542"/>
              <p:cNvSpPr>
                <a:spLocks noChangeShapeType="1"/>
              </p:cNvSpPr>
              <p:nvPr/>
            </p:nvSpPr>
            <p:spPr bwMode="auto">
              <a:xfrm flipV="1">
                <a:off x="184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3" name="Line 1543"/>
              <p:cNvSpPr>
                <a:spLocks noChangeShapeType="1"/>
              </p:cNvSpPr>
              <p:nvPr/>
            </p:nvSpPr>
            <p:spPr bwMode="auto">
              <a:xfrm flipV="1">
                <a:off x="18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4" name="Line 1544"/>
              <p:cNvSpPr>
                <a:spLocks noChangeShapeType="1"/>
              </p:cNvSpPr>
              <p:nvPr/>
            </p:nvSpPr>
            <p:spPr bwMode="auto">
              <a:xfrm flipV="1">
                <a:off x="185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5" name="Line 1545"/>
              <p:cNvSpPr>
                <a:spLocks noChangeShapeType="1"/>
              </p:cNvSpPr>
              <p:nvPr/>
            </p:nvSpPr>
            <p:spPr bwMode="auto">
              <a:xfrm flipV="1">
                <a:off x="1851"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6" name="Line 1546"/>
              <p:cNvSpPr>
                <a:spLocks noChangeShapeType="1"/>
              </p:cNvSpPr>
              <p:nvPr/>
            </p:nvSpPr>
            <p:spPr bwMode="auto">
              <a:xfrm flipV="1">
                <a:off x="185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7" name="Line 1547"/>
              <p:cNvSpPr>
                <a:spLocks noChangeShapeType="1"/>
              </p:cNvSpPr>
              <p:nvPr/>
            </p:nvSpPr>
            <p:spPr bwMode="auto">
              <a:xfrm flipV="1">
                <a:off x="185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8" name="Line 1548"/>
              <p:cNvSpPr>
                <a:spLocks noChangeShapeType="1"/>
              </p:cNvSpPr>
              <p:nvPr/>
            </p:nvSpPr>
            <p:spPr bwMode="auto">
              <a:xfrm flipV="1">
                <a:off x="18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9" name="Line 1549"/>
              <p:cNvSpPr>
                <a:spLocks noChangeShapeType="1"/>
              </p:cNvSpPr>
              <p:nvPr/>
            </p:nvSpPr>
            <p:spPr bwMode="auto">
              <a:xfrm flipV="1">
                <a:off x="18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0" name="Line 1550"/>
              <p:cNvSpPr>
                <a:spLocks noChangeShapeType="1"/>
              </p:cNvSpPr>
              <p:nvPr/>
            </p:nvSpPr>
            <p:spPr bwMode="auto">
              <a:xfrm flipV="1">
                <a:off x="18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1" name="Line 1551"/>
              <p:cNvSpPr>
                <a:spLocks noChangeShapeType="1"/>
              </p:cNvSpPr>
              <p:nvPr/>
            </p:nvSpPr>
            <p:spPr bwMode="auto">
              <a:xfrm flipV="1">
                <a:off x="185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2" name="Line 1552"/>
              <p:cNvSpPr>
                <a:spLocks noChangeShapeType="1"/>
              </p:cNvSpPr>
              <p:nvPr/>
            </p:nvSpPr>
            <p:spPr bwMode="auto">
              <a:xfrm flipV="1">
                <a:off x="185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3" name="Line 1553"/>
              <p:cNvSpPr>
                <a:spLocks noChangeShapeType="1"/>
              </p:cNvSpPr>
              <p:nvPr/>
            </p:nvSpPr>
            <p:spPr bwMode="auto">
              <a:xfrm flipV="1">
                <a:off x="18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4" name="Line 1554"/>
              <p:cNvSpPr>
                <a:spLocks noChangeShapeType="1"/>
              </p:cNvSpPr>
              <p:nvPr/>
            </p:nvSpPr>
            <p:spPr bwMode="auto">
              <a:xfrm flipV="1">
                <a:off x="186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5" name="Line 1555"/>
              <p:cNvSpPr>
                <a:spLocks noChangeShapeType="1"/>
              </p:cNvSpPr>
              <p:nvPr/>
            </p:nvSpPr>
            <p:spPr bwMode="auto">
              <a:xfrm flipV="1">
                <a:off x="18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6" name="Line 1556"/>
              <p:cNvSpPr>
                <a:spLocks noChangeShapeType="1"/>
              </p:cNvSpPr>
              <p:nvPr/>
            </p:nvSpPr>
            <p:spPr bwMode="auto">
              <a:xfrm flipV="1">
                <a:off x="18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7" name="Line 1557"/>
              <p:cNvSpPr>
                <a:spLocks noChangeShapeType="1"/>
              </p:cNvSpPr>
              <p:nvPr/>
            </p:nvSpPr>
            <p:spPr bwMode="auto">
              <a:xfrm flipV="1">
                <a:off x="186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8" name="Line 1558"/>
              <p:cNvSpPr>
                <a:spLocks noChangeShapeType="1"/>
              </p:cNvSpPr>
              <p:nvPr/>
            </p:nvSpPr>
            <p:spPr bwMode="auto">
              <a:xfrm flipV="1">
                <a:off x="186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9" name="Line 1559"/>
              <p:cNvSpPr>
                <a:spLocks noChangeShapeType="1"/>
              </p:cNvSpPr>
              <p:nvPr/>
            </p:nvSpPr>
            <p:spPr bwMode="auto">
              <a:xfrm flipV="1">
                <a:off x="186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0" name="Line 1560"/>
              <p:cNvSpPr>
                <a:spLocks noChangeShapeType="1"/>
              </p:cNvSpPr>
              <p:nvPr/>
            </p:nvSpPr>
            <p:spPr bwMode="auto">
              <a:xfrm flipV="1">
                <a:off x="186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1" name="Line 1561"/>
              <p:cNvSpPr>
                <a:spLocks noChangeShapeType="1"/>
              </p:cNvSpPr>
              <p:nvPr/>
            </p:nvSpPr>
            <p:spPr bwMode="auto">
              <a:xfrm flipV="1">
                <a:off x="186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2" name="Line 1562"/>
              <p:cNvSpPr>
                <a:spLocks noChangeShapeType="1"/>
              </p:cNvSpPr>
              <p:nvPr/>
            </p:nvSpPr>
            <p:spPr bwMode="auto">
              <a:xfrm flipV="1">
                <a:off x="18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3" name="Line 1563"/>
              <p:cNvSpPr>
                <a:spLocks noChangeShapeType="1"/>
              </p:cNvSpPr>
              <p:nvPr/>
            </p:nvSpPr>
            <p:spPr bwMode="auto">
              <a:xfrm flipV="1">
                <a:off x="18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4" name="Line 1564"/>
              <p:cNvSpPr>
                <a:spLocks noChangeShapeType="1"/>
              </p:cNvSpPr>
              <p:nvPr/>
            </p:nvSpPr>
            <p:spPr bwMode="auto">
              <a:xfrm flipV="1">
                <a:off x="186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5" name="Line 1565"/>
              <p:cNvSpPr>
                <a:spLocks noChangeShapeType="1"/>
              </p:cNvSpPr>
              <p:nvPr/>
            </p:nvSpPr>
            <p:spPr bwMode="auto">
              <a:xfrm flipV="1">
                <a:off x="187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6" name="Line 1566"/>
              <p:cNvSpPr>
                <a:spLocks noChangeShapeType="1"/>
              </p:cNvSpPr>
              <p:nvPr/>
            </p:nvSpPr>
            <p:spPr bwMode="auto">
              <a:xfrm flipV="1">
                <a:off x="187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7" name="Line 1567"/>
              <p:cNvSpPr>
                <a:spLocks noChangeShapeType="1"/>
              </p:cNvSpPr>
              <p:nvPr/>
            </p:nvSpPr>
            <p:spPr bwMode="auto">
              <a:xfrm flipV="1">
                <a:off x="187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8" name="Line 1568"/>
              <p:cNvSpPr>
                <a:spLocks noChangeShapeType="1"/>
              </p:cNvSpPr>
              <p:nvPr/>
            </p:nvSpPr>
            <p:spPr bwMode="auto">
              <a:xfrm flipV="1">
                <a:off x="187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9" name="Line 1569"/>
              <p:cNvSpPr>
                <a:spLocks noChangeShapeType="1"/>
              </p:cNvSpPr>
              <p:nvPr/>
            </p:nvSpPr>
            <p:spPr bwMode="auto">
              <a:xfrm flipV="1">
                <a:off x="187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0" name="Line 1570"/>
              <p:cNvSpPr>
                <a:spLocks noChangeShapeType="1"/>
              </p:cNvSpPr>
              <p:nvPr/>
            </p:nvSpPr>
            <p:spPr bwMode="auto">
              <a:xfrm flipV="1">
                <a:off x="18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1" name="Line 1571"/>
              <p:cNvSpPr>
                <a:spLocks noChangeShapeType="1"/>
              </p:cNvSpPr>
              <p:nvPr/>
            </p:nvSpPr>
            <p:spPr bwMode="auto">
              <a:xfrm flipV="1">
                <a:off x="187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2" name="Line 1572"/>
              <p:cNvSpPr>
                <a:spLocks noChangeShapeType="1"/>
              </p:cNvSpPr>
              <p:nvPr/>
            </p:nvSpPr>
            <p:spPr bwMode="auto">
              <a:xfrm flipV="1">
                <a:off x="187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3" name="Line 1573"/>
              <p:cNvSpPr>
                <a:spLocks noChangeShapeType="1"/>
              </p:cNvSpPr>
              <p:nvPr/>
            </p:nvSpPr>
            <p:spPr bwMode="auto">
              <a:xfrm flipV="1">
                <a:off x="187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4" name="Line 1574"/>
              <p:cNvSpPr>
                <a:spLocks noChangeShapeType="1"/>
              </p:cNvSpPr>
              <p:nvPr/>
            </p:nvSpPr>
            <p:spPr bwMode="auto">
              <a:xfrm flipV="1">
                <a:off x="187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5" name="Line 1575"/>
              <p:cNvSpPr>
                <a:spLocks noChangeShapeType="1"/>
              </p:cNvSpPr>
              <p:nvPr/>
            </p:nvSpPr>
            <p:spPr bwMode="auto">
              <a:xfrm flipV="1">
                <a:off x="18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6" name="Line 1576"/>
              <p:cNvSpPr>
                <a:spLocks noChangeShapeType="1"/>
              </p:cNvSpPr>
              <p:nvPr/>
            </p:nvSpPr>
            <p:spPr bwMode="auto">
              <a:xfrm flipV="1">
                <a:off x="18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7" name="Line 1577"/>
              <p:cNvSpPr>
                <a:spLocks noChangeShapeType="1"/>
              </p:cNvSpPr>
              <p:nvPr/>
            </p:nvSpPr>
            <p:spPr bwMode="auto">
              <a:xfrm flipV="1">
                <a:off x="188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8" name="Line 1578"/>
              <p:cNvSpPr>
                <a:spLocks noChangeShapeType="1"/>
              </p:cNvSpPr>
              <p:nvPr/>
            </p:nvSpPr>
            <p:spPr bwMode="auto">
              <a:xfrm flipV="1">
                <a:off x="188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9" name="Line 1579"/>
              <p:cNvSpPr>
                <a:spLocks noChangeShapeType="1"/>
              </p:cNvSpPr>
              <p:nvPr/>
            </p:nvSpPr>
            <p:spPr bwMode="auto">
              <a:xfrm flipV="1">
                <a:off x="18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0" name="Line 1580"/>
              <p:cNvSpPr>
                <a:spLocks noChangeShapeType="1"/>
              </p:cNvSpPr>
              <p:nvPr/>
            </p:nvSpPr>
            <p:spPr bwMode="auto">
              <a:xfrm flipV="1">
                <a:off x="188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1" name="Line 1581"/>
              <p:cNvSpPr>
                <a:spLocks noChangeShapeType="1"/>
              </p:cNvSpPr>
              <p:nvPr/>
            </p:nvSpPr>
            <p:spPr bwMode="auto">
              <a:xfrm flipV="1">
                <a:off x="188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2" name="Line 1582"/>
              <p:cNvSpPr>
                <a:spLocks noChangeShapeType="1"/>
              </p:cNvSpPr>
              <p:nvPr/>
            </p:nvSpPr>
            <p:spPr bwMode="auto">
              <a:xfrm flipV="1">
                <a:off x="18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3" name="Line 1583"/>
              <p:cNvSpPr>
                <a:spLocks noChangeShapeType="1"/>
              </p:cNvSpPr>
              <p:nvPr/>
            </p:nvSpPr>
            <p:spPr bwMode="auto">
              <a:xfrm flipV="1">
                <a:off x="18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4" name="Line 1584"/>
              <p:cNvSpPr>
                <a:spLocks noChangeShapeType="1"/>
              </p:cNvSpPr>
              <p:nvPr/>
            </p:nvSpPr>
            <p:spPr bwMode="auto">
              <a:xfrm flipV="1">
                <a:off x="188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5" name="Line 1585"/>
              <p:cNvSpPr>
                <a:spLocks noChangeShapeType="1"/>
              </p:cNvSpPr>
              <p:nvPr/>
            </p:nvSpPr>
            <p:spPr bwMode="auto">
              <a:xfrm flipV="1">
                <a:off x="1891"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6" name="Line 1586"/>
              <p:cNvSpPr>
                <a:spLocks noChangeShapeType="1"/>
              </p:cNvSpPr>
              <p:nvPr/>
            </p:nvSpPr>
            <p:spPr bwMode="auto">
              <a:xfrm flipV="1">
                <a:off x="18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7" name="Line 1587"/>
              <p:cNvSpPr>
                <a:spLocks noChangeShapeType="1"/>
              </p:cNvSpPr>
              <p:nvPr/>
            </p:nvSpPr>
            <p:spPr bwMode="auto">
              <a:xfrm flipV="1">
                <a:off x="18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8" name="Line 1588"/>
              <p:cNvSpPr>
                <a:spLocks noChangeShapeType="1"/>
              </p:cNvSpPr>
              <p:nvPr/>
            </p:nvSpPr>
            <p:spPr bwMode="auto">
              <a:xfrm flipV="1">
                <a:off x="18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9" name="Line 1589"/>
              <p:cNvSpPr>
                <a:spLocks noChangeShapeType="1"/>
              </p:cNvSpPr>
              <p:nvPr/>
            </p:nvSpPr>
            <p:spPr bwMode="auto">
              <a:xfrm flipV="1">
                <a:off x="18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0" name="Line 1590"/>
              <p:cNvSpPr>
                <a:spLocks noChangeShapeType="1"/>
              </p:cNvSpPr>
              <p:nvPr/>
            </p:nvSpPr>
            <p:spPr bwMode="auto">
              <a:xfrm flipV="1">
                <a:off x="18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1" name="Line 1591"/>
              <p:cNvSpPr>
                <a:spLocks noChangeShapeType="1"/>
              </p:cNvSpPr>
              <p:nvPr/>
            </p:nvSpPr>
            <p:spPr bwMode="auto">
              <a:xfrm flipV="1">
                <a:off x="18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2" name="Line 1592"/>
              <p:cNvSpPr>
                <a:spLocks noChangeShapeType="1"/>
              </p:cNvSpPr>
              <p:nvPr/>
            </p:nvSpPr>
            <p:spPr bwMode="auto">
              <a:xfrm flipV="1">
                <a:off x="189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3" name="Line 1593"/>
              <p:cNvSpPr>
                <a:spLocks noChangeShapeType="1"/>
              </p:cNvSpPr>
              <p:nvPr/>
            </p:nvSpPr>
            <p:spPr bwMode="auto">
              <a:xfrm flipV="1">
                <a:off x="189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4" name="Line 1594"/>
              <p:cNvSpPr>
                <a:spLocks noChangeShapeType="1"/>
              </p:cNvSpPr>
              <p:nvPr/>
            </p:nvSpPr>
            <p:spPr bwMode="auto">
              <a:xfrm flipV="1">
                <a:off x="189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5" name="Line 1595"/>
              <p:cNvSpPr>
                <a:spLocks noChangeShapeType="1"/>
              </p:cNvSpPr>
              <p:nvPr/>
            </p:nvSpPr>
            <p:spPr bwMode="auto">
              <a:xfrm flipV="1">
                <a:off x="190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6" name="Line 1596"/>
              <p:cNvSpPr>
                <a:spLocks noChangeShapeType="1"/>
              </p:cNvSpPr>
              <p:nvPr/>
            </p:nvSpPr>
            <p:spPr bwMode="auto">
              <a:xfrm flipV="1">
                <a:off x="19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7" name="Line 1597"/>
              <p:cNvSpPr>
                <a:spLocks noChangeShapeType="1"/>
              </p:cNvSpPr>
              <p:nvPr/>
            </p:nvSpPr>
            <p:spPr bwMode="auto">
              <a:xfrm flipV="1">
                <a:off x="190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8" name="Line 1598"/>
              <p:cNvSpPr>
                <a:spLocks noChangeShapeType="1"/>
              </p:cNvSpPr>
              <p:nvPr/>
            </p:nvSpPr>
            <p:spPr bwMode="auto">
              <a:xfrm flipV="1">
                <a:off x="19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9" name="Line 1599"/>
              <p:cNvSpPr>
                <a:spLocks noChangeShapeType="1"/>
              </p:cNvSpPr>
              <p:nvPr/>
            </p:nvSpPr>
            <p:spPr bwMode="auto">
              <a:xfrm flipV="1">
                <a:off x="190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0" name="Line 1600"/>
              <p:cNvSpPr>
                <a:spLocks noChangeShapeType="1"/>
              </p:cNvSpPr>
              <p:nvPr/>
            </p:nvSpPr>
            <p:spPr bwMode="auto">
              <a:xfrm flipV="1">
                <a:off x="190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1" name="Line 1601"/>
              <p:cNvSpPr>
                <a:spLocks noChangeShapeType="1"/>
              </p:cNvSpPr>
              <p:nvPr/>
            </p:nvSpPr>
            <p:spPr bwMode="auto">
              <a:xfrm flipV="1">
                <a:off x="190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2" name="Line 1602"/>
              <p:cNvSpPr>
                <a:spLocks noChangeShapeType="1"/>
              </p:cNvSpPr>
              <p:nvPr/>
            </p:nvSpPr>
            <p:spPr bwMode="auto">
              <a:xfrm flipV="1">
                <a:off x="190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3" name="Line 1603"/>
              <p:cNvSpPr>
                <a:spLocks noChangeShapeType="1"/>
              </p:cNvSpPr>
              <p:nvPr/>
            </p:nvSpPr>
            <p:spPr bwMode="auto">
              <a:xfrm flipV="1">
                <a:off x="190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4" name="Line 1604"/>
              <p:cNvSpPr>
                <a:spLocks noChangeShapeType="1"/>
              </p:cNvSpPr>
              <p:nvPr/>
            </p:nvSpPr>
            <p:spPr bwMode="auto">
              <a:xfrm flipV="1">
                <a:off x="19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5" name="Line 1605"/>
              <p:cNvSpPr>
                <a:spLocks noChangeShapeType="1"/>
              </p:cNvSpPr>
              <p:nvPr/>
            </p:nvSpPr>
            <p:spPr bwMode="auto">
              <a:xfrm flipV="1">
                <a:off x="190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6" name="Line 1606"/>
              <p:cNvSpPr>
                <a:spLocks noChangeShapeType="1"/>
              </p:cNvSpPr>
              <p:nvPr/>
            </p:nvSpPr>
            <p:spPr bwMode="auto">
              <a:xfrm flipV="1">
                <a:off x="19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7" name="Line 1607"/>
              <p:cNvSpPr>
                <a:spLocks noChangeShapeType="1"/>
              </p:cNvSpPr>
              <p:nvPr/>
            </p:nvSpPr>
            <p:spPr bwMode="auto">
              <a:xfrm flipV="1">
                <a:off x="191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8" name="Line 1608"/>
              <p:cNvSpPr>
                <a:spLocks noChangeShapeType="1"/>
              </p:cNvSpPr>
              <p:nvPr/>
            </p:nvSpPr>
            <p:spPr bwMode="auto">
              <a:xfrm flipV="1">
                <a:off x="191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9" name="Line 1609"/>
              <p:cNvSpPr>
                <a:spLocks noChangeShapeType="1"/>
              </p:cNvSpPr>
              <p:nvPr/>
            </p:nvSpPr>
            <p:spPr bwMode="auto">
              <a:xfrm flipV="1">
                <a:off x="191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0" name="Line 1610"/>
              <p:cNvSpPr>
                <a:spLocks noChangeShapeType="1"/>
              </p:cNvSpPr>
              <p:nvPr/>
            </p:nvSpPr>
            <p:spPr bwMode="auto">
              <a:xfrm flipV="1">
                <a:off x="191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1" name="Line 1611"/>
              <p:cNvSpPr>
                <a:spLocks noChangeShapeType="1"/>
              </p:cNvSpPr>
              <p:nvPr/>
            </p:nvSpPr>
            <p:spPr bwMode="auto">
              <a:xfrm flipV="1">
                <a:off x="191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2" name="Line 1612"/>
              <p:cNvSpPr>
                <a:spLocks noChangeShapeType="1"/>
              </p:cNvSpPr>
              <p:nvPr/>
            </p:nvSpPr>
            <p:spPr bwMode="auto">
              <a:xfrm flipV="1">
                <a:off x="1914"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3" name="Line 1613"/>
              <p:cNvSpPr>
                <a:spLocks noChangeShapeType="1"/>
              </p:cNvSpPr>
              <p:nvPr/>
            </p:nvSpPr>
            <p:spPr bwMode="auto">
              <a:xfrm flipV="1">
                <a:off x="19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134" name="Group 1614"/>
            <p:cNvGrpSpPr>
              <a:grpSpLocks/>
            </p:cNvGrpSpPr>
            <p:nvPr/>
          </p:nvGrpSpPr>
          <p:grpSpPr bwMode="auto">
            <a:xfrm>
              <a:off x="1857" y="1895"/>
              <a:ext cx="219" cy="110"/>
              <a:chOff x="1917" y="649"/>
              <a:chExt cx="205" cy="103"/>
            </a:xfrm>
          </p:grpSpPr>
          <p:sp>
            <p:nvSpPr>
              <p:cNvPr id="5997135" name="Line 1615"/>
              <p:cNvSpPr>
                <a:spLocks noChangeShapeType="1"/>
              </p:cNvSpPr>
              <p:nvPr/>
            </p:nvSpPr>
            <p:spPr bwMode="auto">
              <a:xfrm flipV="1">
                <a:off x="19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6" name="Line 1616"/>
              <p:cNvSpPr>
                <a:spLocks noChangeShapeType="1"/>
              </p:cNvSpPr>
              <p:nvPr/>
            </p:nvSpPr>
            <p:spPr bwMode="auto">
              <a:xfrm flipV="1">
                <a:off x="191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7" name="Line 1617"/>
              <p:cNvSpPr>
                <a:spLocks noChangeShapeType="1"/>
              </p:cNvSpPr>
              <p:nvPr/>
            </p:nvSpPr>
            <p:spPr bwMode="auto">
              <a:xfrm flipV="1">
                <a:off x="192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8" name="Line 1618"/>
              <p:cNvSpPr>
                <a:spLocks noChangeShapeType="1"/>
              </p:cNvSpPr>
              <p:nvPr/>
            </p:nvSpPr>
            <p:spPr bwMode="auto">
              <a:xfrm flipV="1">
                <a:off x="1921"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9" name="Line 1619"/>
              <p:cNvSpPr>
                <a:spLocks noChangeShapeType="1"/>
              </p:cNvSpPr>
              <p:nvPr/>
            </p:nvSpPr>
            <p:spPr bwMode="auto">
              <a:xfrm flipV="1">
                <a:off x="1921"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0" name="Line 1620"/>
              <p:cNvSpPr>
                <a:spLocks noChangeShapeType="1"/>
              </p:cNvSpPr>
              <p:nvPr/>
            </p:nvSpPr>
            <p:spPr bwMode="auto">
              <a:xfrm flipV="1">
                <a:off x="19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1" name="Line 1621"/>
              <p:cNvSpPr>
                <a:spLocks noChangeShapeType="1"/>
              </p:cNvSpPr>
              <p:nvPr/>
            </p:nvSpPr>
            <p:spPr bwMode="auto">
              <a:xfrm flipV="1">
                <a:off x="192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2" name="Line 1622"/>
              <p:cNvSpPr>
                <a:spLocks noChangeShapeType="1"/>
              </p:cNvSpPr>
              <p:nvPr/>
            </p:nvSpPr>
            <p:spPr bwMode="auto">
              <a:xfrm flipV="1">
                <a:off x="192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3" name="Line 1623"/>
              <p:cNvSpPr>
                <a:spLocks noChangeShapeType="1"/>
              </p:cNvSpPr>
              <p:nvPr/>
            </p:nvSpPr>
            <p:spPr bwMode="auto">
              <a:xfrm flipV="1">
                <a:off x="192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4" name="Line 1624"/>
              <p:cNvSpPr>
                <a:spLocks noChangeShapeType="1"/>
              </p:cNvSpPr>
              <p:nvPr/>
            </p:nvSpPr>
            <p:spPr bwMode="auto">
              <a:xfrm flipV="1">
                <a:off x="192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5" name="Line 1625"/>
              <p:cNvSpPr>
                <a:spLocks noChangeShapeType="1"/>
              </p:cNvSpPr>
              <p:nvPr/>
            </p:nvSpPr>
            <p:spPr bwMode="auto">
              <a:xfrm flipV="1">
                <a:off x="192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6" name="Line 1626"/>
              <p:cNvSpPr>
                <a:spLocks noChangeShapeType="1"/>
              </p:cNvSpPr>
              <p:nvPr/>
            </p:nvSpPr>
            <p:spPr bwMode="auto">
              <a:xfrm flipV="1">
                <a:off x="1931"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7" name="Line 1627"/>
              <p:cNvSpPr>
                <a:spLocks noChangeShapeType="1"/>
              </p:cNvSpPr>
              <p:nvPr/>
            </p:nvSpPr>
            <p:spPr bwMode="auto">
              <a:xfrm flipV="1">
                <a:off x="193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8" name="Line 1628"/>
              <p:cNvSpPr>
                <a:spLocks noChangeShapeType="1"/>
              </p:cNvSpPr>
              <p:nvPr/>
            </p:nvSpPr>
            <p:spPr bwMode="auto">
              <a:xfrm flipV="1">
                <a:off x="1931"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9" name="Line 1629"/>
              <p:cNvSpPr>
                <a:spLocks noChangeShapeType="1"/>
              </p:cNvSpPr>
              <p:nvPr/>
            </p:nvSpPr>
            <p:spPr bwMode="auto">
              <a:xfrm flipV="1">
                <a:off x="193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0" name="Line 1630"/>
              <p:cNvSpPr>
                <a:spLocks noChangeShapeType="1"/>
              </p:cNvSpPr>
              <p:nvPr/>
            </p:nvSpPr>
            <p:spPr bwMode="auto">
              <a:xfrm flipV="1">
                <a:off x="193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1" name="Line 1631"/>
              <p:cNvSpPr>
                <a:spLocks noChangeShapeType="1"/>
              </p:cNvSpPr>
              <p:nvPr/>
            </p:nvSpPr>
            <p:spPr bwMode="auto">
              <a:xfrm flipV="1">
                <a:off x="1934"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2" name="Line 1632"/>
              <p:cNvSpPr>
                <a:spLocks noChangeShapeType="1"/>
              </p:cNvSpPr>
              <p:nvPr/>
            </p:nvSpPr>
            <p:spPr bwMode="auto">
              <a:xfrm flipV="1">
                <a:off x="1934"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3" name="Line 1633"/>
              <p:cNvSpPr>
                <a:spLocks noChangeShapeType="1"/>
              </p:cNvSpPr>
              <p:nvPr/>
            </p:nvSpPr>
            <p:spPr bwMode="auto">
              <a:xfrm flipV="1">
                <a:off x="193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4" name="Line 1634"/>
              <p:cNvSpPr>
                <a:spLocks noChangeShapeType="1"/>
              </p:cNvSpPr>
              <p:nvPr/>
            </p:nvSpPr>
            <p:spPr bwMode="auto">
              <a:xfrm flipV="1">
                <a:off x="19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5" name="Line 1635"/>
              <p:cNvSpPr>
                <a:spLocks noChangeShapeType="1"/>
              </p:cNvSpPr>
              <p:nvPr/>
            </p:nvSpPr>
            <p:spPr bwMode="auto">
              <a:xfrm flipV="1">
                <a:off x="193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6" name="Line 1636"/>
              <p:cNvSpPr>
                <a:spLocks noChangeShapeType="1"/>
              </p:cNvSpPr>
              <p:nvPr/>
            </p:nvSpPr>
            <p:spPr bwMode="auto">
              <a:xfrm flipV="1">
                <a:off x="1941"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7" name="Line 1637"/>
              <p:cNvSpPr>
                <a:spLocks noChangeShapeType="1"/>
              </p:cNvSpPr>
              <p:nvPr/>
            </p:nvSpPr>
            <p:spPr bwMode="auto">
              <a:xfrm flipV="1">
                <a:off x="194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8" name="Line 1638"/>
              <p:cNvSpPr>
                <a:spLocks noChangeShapeType="1"/>
              </p:cNvSpPr>
              <p:nvPr/>
            </p:nvSpPr>
            <p:spPr bwMode="auto">
              <a:xfrm flipV="1">
                <a:off x="194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9" name="Line 1639"/>
              <p:cNvSpPr>
                <a:spLocks noChangeShapeType="1"/>
              </p:cNvSpPr>
              <p:nvPr/>
            </p:nvSpPr>
            <p:spPr bwMode="auto">
              <a:xfrm flipV="1">
                <a:off x="1941"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0" name="Line 1640"/>
              <p:cNvSpPr>
                <a:spLocks noChangeShapeType="1"/>
              </p:cNvSpPr>
              <p:nvPr/>
            </p:nvSpPr>
            <p:spPr bwMode="auto">
              <a:xfrm flipV="1">
                <a:off x="1944"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1" name="Line 1641"/>
              <p:cNvSpPr>
                <a:spLocks noChangeShapeType="1"/>
              </p:cNvSpPr>
              <p:nvPr/>
            </p:nvSpPr>
            <p:spPr bwMode="auto">
              <a:xfrm flipV="1">
                <a:off x="194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2" name="Line 1642"/>
              <p:cNvSpPr>
                <a:spLocks noChangeShapeType="1"/>
              </p:cNvSpPr>
              <p:nvPr/>
            </p:nvSpPr>
            <p:spPr bwMode="auto">
              <a:xfrm flipV="1">
                <a:off x="19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3" name="Line 1643"/>
              <p:cNvSpPr>
                <a:spLocks noChangeShapeType="1"/>
              </p:cNvSpPr>
              <p:nvPr/>
            </p:nvSpPr>
            <p:spPr bwMode="auto">
              <a:xfrm flipV="1">
                <a:off x="1947"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4" name="Line 1644"/>
              <p:cNvSpPr>
                <a:spLocks noChangeShapeType="1"/>
              </p:cNvSpPr>
              <p:nvPr/>
            </p:nvSpPr>
            <p:spPr bwMode="auto">
              <a:xfrm flipV="1">
                <a:off x="194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5" name="Line 1645"/>
              <p:cNvSpPr>
                <a:spLocks noChangeShapeType="1"/>
              </p:cNvSpPr>
              <p:nvPr/>
            </p:nvSpPr>
            <p:spPr bwMode="auto">
              <a:xfrm flipV="1">
                <a:off x="1951"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6" name="Line 1646"/>
              <p:cNvSpPr>
                <a:spLocks noChangeShapeType="1"/>
              </p:cNvSpPr>
              <p:nvPr/>
            </p:nvSpPr>
            <p:spPr bwMode="auto">
              <a:xfrm flipV="1">
                <a:off x="1951"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7" name="Line 1647"/>
              <p:cNvSpPr>
                <a:spLocks noChangeShapeType="1"/>
              </p:cNvSpPr>
              <p:nvPr/>
            </p:nvSpPr>
            <p:spPr bwMode="auto">
              <a:xfrm flipV="1">
                <a:off x="195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8" name="Line 1648"/>
              <p:cNvSpPr>
                <a:spLocks noChangeShapeType="1"/>
              </p:cNvSpPr>
              <p:nvPr/>
            </p:nvSpPr>
            <p:spPr bwMode="auto">
              <a:xfrm flipV="1">
                <a:off x="195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9" name="Line 1649"/>
              <p:cNvSpPr>
                <a:spLocks noChangeShapeType="1"/>
              </p:cNvSpPr>
              <p:nvPr/>
            </p:nvSpPr>
            <p:spPr bwMode="auto">
              <a:xfrm flipV="1">
                <a:off x="19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0" name="Line 1650"/>
              <p:cNvSpPr>
                <a:spLocks noChangeShapeType="1"/>
              </p:cNvSpPr>
              <p:nvPr/>
            </p:nvSpPr>
            <p:spPr bwMode="auto">
              <a:xfrm flipV="1">
                <a:off x="195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1" name="Line 1651"/>
              <p:cNvSpPr>
                <a:spLocks noChangeShapeType="1"/>
              </p:cNvSpPr>
              <p:nvPr/>
            </p:nvSpPr>
            <p:spPr bwMode="auto">
              <a:xfrm flipV="1">
                <a:off x="195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2" name="Line 1652"/>
              <p:cNvSpPr>
                <a:spLocks noChangeShapeType="1"/>
              </p:cNvSpPr>
              <p:nvPr/>
            </p:nvSpPr>
            <p:spPr bwMode="auto">
              <a:xfrm flipV="1">
                <a:off x="19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3" name="Line 1653"/>
              <p:cNvSpPr>
                <a:spLocks noChangeShapeType="1"/>
              </p:cNvSpPr>
              <p:nvPr/>
            </p:nvSpPr>
            <p:spPr bwMode="auto">
              <a:xfrm flipV="1">
                <a:off x="195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4" name="Line 1654"/>
              <p:cNvSpPr>
                <a:spLocks noChangeShapeType="1"/>
              </p:cNvSpPr>
              <p:nvPr/>
            </p:nvSpPr>
            <p:spPr bwMode="auto">
              <a:xfrm flipV="1">
                <a:off x="195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5" name="Line 1655"/>
              <p:cNvSpPr>
                <a:spLocks noChangeShapeType="1"/>
              </p:cNvSpPr>
              <p:nvPr/>
            </p:nvSpPr>
            <p:spPr bwMode="auto">
              <a:xfrm flipV="1">
                <a:off x="196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6" name="Line 1656"/>
              <p:cNvSpPr>
                <a:spLocks noChangeShapeType="1"/>
              </p:cNvSpPr>
              <p:nvPr/>
            </p:nvSpPr>
            <p:spPr bwMode="auto">
              <a:xfrm flipV="1">
                <a:off x="19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7" name="Line 1657"/>
              <p:cNvSpPr>
                <a:spLocks noChangeShapeType="1"/>
              </p:cNvSpPr>
              <p:nvPr/>
            </p:nvSpPr>
            <p:spPr bwMode="auto">
              <a:xfrm flipV="1">
                <a:off x="1961"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8" name="Line 1658"/>
              <p:cNvSpPr>
                <a:spLocks noChangeShapeType="1"/>
              </p:cNvSpPr>
              <p:nvPr/>
            </p:nvSpPr>
            <p:spPr bwMode="auto">
              <a:xfrm flipV="1">
                <a:off x="19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9" name="Line 1659"/>
              <p:cNvSpPr>
                <a:spLocks noChangeShapeType="1"/>
              </p:cNvSpPr>
              <p:nvPr/>
            </p:nvSpPr>
            <p:spPr bwMode="auto">
              <a:xfrm flipV="1">
                <a:off x="196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0" name="Line 1660"/>
              <p:cNvSpPr>
                <a:spLocks noChangeShapeType="1"/>
              </p:cNvSpPr>
              <p:nvPr/>
            </p:nvSpPr>
            <p:spPr bwMode="auto">
              <a:xfrm flipV="1">
                <a:off x="196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1" name="Line 1661"/>
              <p:cNvSpPr>
                <a:spLocks noChangeShapeType="1"/>
              </p:cNvSpPr>
              <p:nvPr/>
            </p:nvSpPr>
            <p:spPr bwMode="auto">
              <a:xfrm flipV="1">
                <a:off x="196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2" name="Line 1662"/>
              <p:cNvSpPr>
                <a:spLocks noChangeShapeType="1"/>
              </p:cNvSpPr>
              <p:nvPr/>
            </p:nvSpPr>
            <p:spPr bwMode="auto">
              <a:xfrm flipV="1">
                <a:off x="196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3" name="Line 1663"/>
              <p:cNvSpPr>
                <a:spLocks noChangeShapeType="1"/>
              </p:cNvSpPr>
              <p:nvPr/>
            </p:nvSpPr>
            <p:spPr bwMode="auto">
              <a:xfrm flipV="1">
                <a:off x="196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4" name="Line 1664"/>
              <p:cNvSpPr>
                <a:spLocks noChangeShapeType="1"/>
              </p:cNvSpPr>
              <p:nvPr/>
            </p:nvSpPr>
            <p:spPr bwMode="auto">
              <a:xfrm flipV="1">
                <a:off x="196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5" name="Line 1665"/>
              <p:cNvSpPr>
                <a:spLocks noChangeShapeType="1"/>
              </p:cNvSpPr>
              <p:nvPr/>
            </p:nvSpPr>
            <p:spPr bwMode="auto">
              <a:xfrm flipV="1">
                <a:off x="197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6" name="Line 1666"/>
              <p:cNvSpPr>
                <a:spLocks noChangeShapeType="1"/>
              </p:cNvSpPr>
              <p:nvPr/>
            </p:nvSpPr>
            <p:spPr bwMode="auto">
              <a:xfrm flipV="1">
                <a:off x="1971"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7" name="Line 1667"/>
              <p:cNvSpPr>
                <a:spLocks noChangeShapeType="1"/>
              </p:cNvSpPr>
              <p:nvPr/>
            </p:nvSpPr>
            <p:spPr bwMode="auto">
              <a:xfrm flipV="1">
                <a:off x="197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8" name="Line 1668"/>
              <p:cNvSpPr>
                <a:spLocks noChangeShapeType="1"/>
              </p:cNvSpPr>
              <p:nvPr/>
            </p:nvSpPr>
            <p:spPr bwMode="auto">
              <a:xfrm flipV="1">
                <a:off x="197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9" name="Line 1669"/>
              <p:cNvSpPr>
                <a:spLocks noChangeShapeType="1"/>
              </p:cNvSpPr>
              <p:nvPr/>
            </p:nvSpPr>
            <p:spPr bwMode="auto">
              <a:xfrm flipV="1">
                <a:off x="19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0" name="Line 1670"/>
              <p:cNvSpPr>
                <a:spLocks noChangeShapeType="1"/>
              </p:cNvSpPr>
              <p:nvPr/>
            </p:nvSpPr>
            <p:spPr bwMode="auto">
              <a:xfrm flipV="1">
                <a:off x="197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1" name="Line 1671"/>
              <p:cNvSpPr>
                <a:spLocks noChangeShapeType="1"/>
              </p:cNvSpPr>
              <p:nvPr/>
            </p:nvSpPr>
            <p:spPr bwMode="auto">
              <a:xfrm flipV="1">
                <a:off x="19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2" name="Line 1672"/>
              <p:cNvSpPr>
                <a:spLocks noChangeShapeType="1"/>
              </p:cNvSpPr>
              <p:nvPr/>
            </p:nvSpPr>
            <p:spPr bwMode="auto">
              <a:xfrm flipV="1">
                <a:off x="19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3" name="Line 1673"/>
              <p:cNvSpPr>
                <a:spLocks noChangeShapeType="1"/>
              </p:cNvSpPr>
              <p:nvPr/>
            </p:nvSpPr>
            <p:spPr bwMode="auto">
              <a:xfrm flipV="1">
                <a:off x="197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4" name="Line 1674"/>
              <p:cNvSpPr>
                <a:spLocks noChangeShapeType="1"/>
              </p:cNvSpPr>
              <p:nvPr/>
            </p:nvSpPr>
            <p:spPr bwMode="auto">
              <a:xfrm flipV="1">
                <a:off x="197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5" name="Line 1675"/>
              <p:cNvSpPr>
                <a:spLocks noChangeShapeType="1"/>
              </p:cNvSpPr>
              <p:nvPr/>
            </p:nvSpPr>
            <p:spPr bwMode="auto">
              <a:xfrm flipV="1">
                <a:off x="19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6" name="Line 1676"/>
              <p:cNvSpPr>
                <a:spLocks noChangeShapeType="1"/>
              </p:cNvSpPr>
              <p:nvPr/>
            </p:nvSpPr>
            <p:spPr bwMode="auto">
              <a:xfrm flipV="1">
                <a:off x="198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7" name="Line 1677"/>
              <p:cNvSpPr>
                <a:spLocks noChangeShapeType="1"/>
              </p:cNvSpPr>
              <p:nvPr/>
            </p:nvSpPr>
            <p:spPr bwMode="auto">
              <a:xfrm flipV="1">
                <a:off x="198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8" name="Line 1678"/>
              <p:cNvSpPr>
                <a:spLocks noChangeShapeType="1"/>
              </p:cNvSpPr>
              <p:nvPr/>
            </p:nvSpPr>
            <p:spPr bwMode="auto">
              <a:xfrm flipV="1">
                <a:off x="198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9" name="Line 1679"/>
              <p:cNvSpPr>
                <a:spLocks noChangeShapeType="1"/>
              </p:cNvSpPr>
              <p:nvPr/>
            </p:nvSpPr>
            <p:spPr bwMode="auto">
              <a:xfrm flipV="1">
                <a:off x="199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0" name="Line 1680"/>
              <p:cNvSpPr>
                <a:spLocks noChangeShapeType="1"/>
              </p:cNvSpPr>
              <p:nvPr/>
            </p:nvSpPr>
            <p:spPr bwMode="auto">
              <a:xfrm flipV="1">
                <a:off x="199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1" name="Line 1681"/>
              <p:cNvSpPr>
                <a:spLocks noChangeShapeType="1"/>
              </p:cNvSpPr>
              <p:nvPr/>
            </p:nvSpPr>
            <p:spPr bwMode="auto">
              <a:xfrm flipV="1">
                <a:off x="1991"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2" name="Line 1682"/>
              <p:cNvSpPr>
                <a:spLocks noChangeShapeType="1"/>
              </p:cNvSpPr>
              <p:nvPr/>
            </p:nvSpPr>
            <p:spPr bwMode="auto">
              <a:xfrm flipV="1">
                <a:off x="19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3" name="Line 1683"/>
              <p:cNvSpPr>
                <a:spLocks noChangeShapeType="1"/>
              </p:cNvSpPr>
              <p:nvPr/>
            </p:nvSpPr>
            <p:spPr bwMode="auto">
              <a:xfrm flipV="1">
                <a:off x="19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4" name="Line 1684"/>
              <p:cNvSpPr>
                <a:spLocks noChangeShapeType="1"/>
              </p:cNvSpPr>
              <p:nvPr/>
            </p:nvSpPr>
            <p:spPr bwMode="auto">
              <a:xfrm flipV="1">
                <a:off x="19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5" name="Line 1685"/>
              <p:cNvSpPr>
                <a:spLocks noChangeShapeType="1"/>
              </p:cNvSpPr>
              <p:nvPr/>
            </p:nvSpPr>
            <p:spPr bwMode="auto">
              <a:xfrm flipV="1">
                <a:off x="19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6" name="Line 1686"/>
              <p:cNvSpPr>
                <a:spLocks noChangeShapeType="1"/>
              </p:cNvSpPr>
              <p:nvPr/>
            </p:nvSpPr>
            <p:spPr bwMode="auto">
              <a:xfrm flipV="1">
                <a:off x="199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7" name="Line 1687"/>
              <p:cNvSpPr>
                <a:spLocks noChangeShapeType="1"/>
              </p:cNvSpPr>
              <p:nvPr/>
            </p:nvSpPr>
            <p:spPr bwMode="auto">
              <a:xfrm flipV="1">
                <a:off x="199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8" name="Line 1688"/>
              <p:cNvSpPr>
                <a:spLocks noChangeShapeType="1"/>
              </p:cNvSpPr>
              <p:nvPr/>
            </p:nvSpPr>
            <p:spPr bwMode="auto">
              <a:xfrm flipV="1">
                <a:off x="19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9" name="Line 1689"/>
              <p:cNvSpPr>
                <a:spLocks noChangeShapeType="1"/>
              </p:cNvSpPr>
              <p:nvPr/>
            </p:nvSpPr>
            <p:spPr bwMode="auto">
              <a:xfrm flipV="1">
                <a:off x="200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0" name="Line 1690"/>
              <p:cNvSpPr>
                <a:spLocks noChangeShapeType="1"/>
              </p:cNvSpPr>
              <p:nvPr/>
            </p:nvSpPr>
            <p:spPr bwMode="auto">
              <a:xfrm flipV="1">
                <a:off x="2001"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1" name="Line 1691"/>
              <p:cNvSpPr>
                <a:spLocks noChangeShapeType="1"/>
              </p:cNvSpPr>
              <p:nvPr/>
            </p:nvSpPr>
            <p:spPr bwMode="auto">
              <a:xfrm flipV="1">
                <a:off x="2001"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2" name="Line 1692"/>
              <p:cNvSpPr>
                <a:spLocks noChangeShapeType="1"/>
              </p:cNvSpPr>
              <p:nvPr/>
            </p:nvSpPr>
            <p:spPr bwMode="auto">
              <a:xfrm flipV="1">
                <a:off x="20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3" name="Line 1693"/>
              <p:cNvSpPr>
                <a:spLocks noChangeShapeType="1"/>
              </p:cNvSpPr>
              <p:nvPr/>
            </p:nvSpPr>
            <p:spPr bwMode="auto">
              <a:xfrm flipV="1">
                <a:off x="200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4" name="Line 1694"/>
              <p:cNvSpPr>
                <a:spLocks noChangeShapeType="1"/>
              </p:cNvSpPr>
              <p:nvPr/>
            </p:nvSpPr>
            <p:spPr bwMode="auto">
              <a:xfrm flipV="1">
                <a:off x="200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5" name="Line 1695"/>
              <p:cNvSpPr>
                <a:spLocks noChangeShapeType="1"/>
              </p:cNvSpPr>
              <p:nvPr/>
            </p:nvSpPr>
            <p:spPr bwMode="auto">
              <a:xfrm flipV="1">
                <a:off x="20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6" name="Line 1696"/>
              <p:cNvSpPr>
                <a:spLocks noChangeShapeType="1"/>
              </p:cNvSpPr>
              <p:nvPr/>
            </p:nvSpPr>
            <p:spPr bwMode="auto">
              <a:xfrm flipV="1">
                <a:off x="20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7" name="Line 1697"/>
              <p:cNvSpPr>
                <a:spLocks noChangeShapeType="1"/>
              </p:cNvSpPr>
              <p:nvPr/>
            </p:nvSpPr>
            <p:spPr bwMode="auto">
              <a:xfrm flipV="1">
                <a:off x="20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8" name="Line 1698"/>
              <p:cNvSpPr>
                <a:spLocks noChangeShapeType="1"/>
              </p:cNvSpPr>
              <p:nvPr/>
            </p:nvSpPr>
            <p:spPr bwMode="auto">
              <a:xfrm flipV="1">
                <a:off x="200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9" name="Line 1699"/>
              <p:cNvSpPr>
                <a:spLocks noChangeShapeType="1"/>
              </p:cNvSpPr>
              <p:nvPr/>
            </p:nvSpPr>
            <p:spPr bwMode="auto">
              <a:xfrm flipV="1">
                <a:off x="200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0" name="Line 1700"/>
              <p:cNvSpPr>
                <a:spLocks noChangeShapeType="1"/>
              </p:cNvSpPr>
              <p:nvPr/>
            </p:nvSpPr>
            <p:spPr bwMode="auto">
              <a:xfrm flipV="1">
                <a:off x="201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1" name="Line 1701"/>
              <p:cNvSpPr>
                <a:spLocks noChangeShapeType="1"/>
              </p:cNvSpPr>
              <p:nvPr/>
            </p:nvSpPr>
            <p:spPr bwMode="auto">
              <a:xfrm flipV="1">
                <a:off x="201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2" name="Line 1702"/>
              <p:cNvSpPr>
                <a:spLocks noChangeShapeType="1"/>
              </p:cNvSpPr>
              <p:nvPr/>
            </p:nvSpPr>
            <p:spPr bwMode="auto">
              <a:xfrm flipV="1">
                <a:off x="201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3" name="Line 1703"/>
              <p:cNvSpPr>
                <a:spLocks noChangeShapeType="1"/>
              </p:cNvSpPr>
              <p:nvPr/>
            </p:nvSpPr>
            <p:spPr bwMode="auto">
              <a:xfrm flipV="1">
                <a:off x="20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4" name="Line 1704"/>
              <p:cNvSpPr>
                <a:spLocks noChangeShapeType="1"/>
              </p:cNvSpPr>
              <p:nvPr/>
            </p:nvSpPr>
            <p:spPr bwMode="auto">
              <a:xfrm flipV="1">
                <a:off x="201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5" name="Line 1705"/>
              <p:cNvSpPr>
                <a:spLocks noChangeShapeType="1"/>
              </p:cNvSpPr>
              <p:nvPr/>
            </p:nvSpPr>
            <p:spPr bwMode="auto">
              <a:xfrm flipV="1">
                <a:off x="201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6" name="Line 1706"/>
              <p:cNvSpPr>
                <a:spLocks noChangeShapeType="1"/>
              </p:cNvSpPr>
              <p:nvPr/>
            </p:nvSpPr>
            <p:spPr bwMode="auto">
              <a:xfrm flipV="1">
                <a:off x="201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7" name="Line 1707"/>
              <p:cNvSpPr>
                <a:spLocks noChangeShapeType="1"/>
              </p:cNvSpPr>
              <p:nvPr/>
            </p:nvSpPr>
            <p:spPr bwMode="auto">
              <a:xfrm flipV="1">
                <a:off x="201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8" name="Line 1708"/>
              <p:cNvSpPr>
                <a:spLocks noChangeShapeType="1"/>
              </p:cNvSpPr>
              <p:nvPr/>
            </p:nvSpPr>
            <p:spPr bwMode="auto">
              <a:xfrm flipV="1">
                <a:off x="201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9" name="Line 1709"/>
              <p:cNvSpPr>
                <a:spLocks noChangeShapeType="1"/>
              </p:cNvSpPr>
              <p:nvPr/>
            </p:nvSpPr>
            <p:spPr bwMode="auto">
              <a:xfrm flipV="1">
                <a:off x="201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0" name="Line 1710"/>
              <p:cNvSpPr>
                <a:spLocks noChangeShapeType="1"/>
              </p:cNvSpPr>
              <p:nvPr/>
            </p:nvSpPr>
            <p:spPr bwMode="auto">
              <a:xfrm flipV="1">
                <a:off x="202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1" name="Line 1711"/>
              <p:cNvSpPr>
                <a:spLocks noChangeShapeType="1"/>
              </p:cNvSpPr>
              <p:nvPr/>
            </p:nvSpPr>
            <p:spPr bwMode="auto">
              <a:xfrm flipV="1">
                <a:off x="202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2" name="Line 1712"/>
              <p:cNvSpPr>
                <a:spLocks noChangeShapeType="1"/>
              </p:cNvSpPr>
              <p:nvPr/>
            </p:nvSpPr>
            <p:spPr bwMode="auto">
              <a:xfrm flipV="1">
                <a:off x="202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3" name="Line 1713"/>
              <p:cNvSpPr>
                <a:spLocks noChangeShapeType="1"/>
              </p:cNvSpPr>
              <p:nvPr/>
            </p:nvSpPr>
            <p:spPr bwMode="auto">
              <a:xfrm flipV="1">
                <a:off x="202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4" name="Line 1714"/>
              <p:cNvSpPr>
                <a:spLocks noChangeShapeType="1"/>
              </p:cNvSpPr>
              <p:nvPr/>
            </p:nvSpPr>
            <p:spPr bwMode="auto">
              <a:xfrm flipV="1">
                <a:off x="202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5" name="Line 1715"/>
              <p:cNvSpPr>
                <a:spLocks noChangeShapeType="1"/>
              </p:cNvSpPr>
              <p:nvPr/>
            </p:nvSpPr>
            <p:spPr bwMode="auto">
              <a:xfrm flipV="1">
                <a:off x="202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6" name="Line 1716"/>
              <p:cNvSpPr>
                <a:spLocks noChangeShapeType="1"/>
              </p:cNvSpPr>
              <p:nvPr/>
            </p:nvSpPr>
            <p:spPr bwMode="auto">
              <a:xfrm flipV="1">
                <a:off x="202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7" name="Line 1717"/>
              <p:cNvSpPr>
                <a:spLocks noChangeShapeType="1"/>
              </p:cNvSpPr>
              <p:nvPr/>
            </p:nvSpPr>
            <p:spPr bwMode="auto">
              <a:xfrm flipV="1">
                <a:off x="202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8" name="Line 1718"/>
              <p:cNvSpPr>
                <a:spLocks noChangeShapeType="1"/>
              </p:cNvSpPr>
              <p:nvPr/>
            </p:nvSpPr>
            <p:spPr bwMode="auto">
              <a:xfrm flipV="1">
                <a:off x="202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9" name="Line 1719"/>
              <p:cNvSpPr>
                <a:spLocks noChangeShapeType="1"/>
              </p:cNvSpPr>
              <p:nvPr/>
            </p:nvSpPr>
            <p:spPr bwMode="auto">
              <a:xfrm flipV="1">
                <a:off x="2027"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0" name="Line 1720"/>
              <p:cNvSpPr>
                <a:spLocks noChangeShapeType="1"/>
              </p:cNvSpPr>
              <p:nvPr/>
            </p:nvSpPr>
            <p:spPr bwMode="auto">
              <a:xfrm flipV="1">
                <a:off x="202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1" name="Line 1721"/>
              <p:cNvSpPr>
                <a:spLocks noChangeShapeType="1"/>
              </p:cNvSpPr>
              <p:nvPr/>
            </p:nvSpPr>
            <p:spPr bwMode="auto">
              <a:xfrm flipV="1">
                <a:off x="203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2" name="Line 1722"/>
              <p:cNvSpPr>
                <a:spLocks noChangeShapeType="1"/>
              </p:cNvSpPr>
              <p:nvPr/>
            </p:nvSpPr>
            <p:spPr bwMode="auto">
              <a:xfrm flipV="1">
                <a:off x="203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3" name="Line 1723"/>
              <p:cNvSpPr>
                <a:spLocks noChangeShapeType="1"/>
              </p:cNvSpPr>
              <p:nvPr/>
            </p:nvSpPr>
            <p:spPr bwMode="auto">
              <a:xfrm flipV="1">
                <a:off x="203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4" name="Line 1724"/>
              <p:cNvSpPr>
                <a:spLocks noChangeShapeType="1"/>
              </p:cNvSpPr>
              <p:nvPr/>
            </p:nvSpPr>
            <p:spPr bwMode="auto">
              <a:xfrm flipV="1">
                <a:off x="203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5" name="Line 1725"/>
              <p:cNvSpPr>
                <a:spLocks noChangeShapeType="1"/>
              </p:cNvSpPr>
              <p:nvPr/>
            </p:nvSpPr>
            <p:spPr bwMode="auto">
              <a:xfrm flipV="1">
                <a:off x="203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6" name="Line 1726"/>
              <p:cNvSpPr>
                <a:spLocks noChangeShapeType="1"/>
              </p:cNvSpPr>
              <p:nvPr/>
            </p:nvSpPr>
            <p:spPr bwMode="auto">
              <a:xfrm flipV="1">
                <a:off x="203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7" name="Line 1727"/>
              <p:cNvSpPr>
                <a:spLocks noChangeShapeType="1"/>
              </p:cNvSpPr>
              <p:nvPr/>
            </p:nvSpPr>
            <p:spPr bwMode="auto">
              <a:xfrm flipV="1">
                <a:off x="203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8" name="Line 1728"/>
              <p:cNvSpPr>
                <a:spLocks noChangeShapeType="1"/>
              </p:cNvSpPr>
              <p:nvPr/>
            </p:nvSpPr>
            <p:spPr bwMode="auto">
              <a:xfrm flipV="1">
                <a:off x="203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9" name="Line 1729"/>
              <p:cNvSpPr>
                <a:spLocks noChangeShapeType="1"/>
              </p:cNvSpPr>
              <p:nvPr/>
            </p:nvSpPr>
            <p:spPr bwMode="auto">
              <a:xfrm flipV="1">
                <a:off x="203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0" name="Line 1730"/>
              <p:cNvSpPr>
                <a:spLocks noChangeShapeType="1"/>
              </p:cNvSpPr>
              <p:nvPr/>
            </p:nvSpPr>
            <p:spPr bwMode="auto">
              <a:xfrm flipV="1">
                <a:off x="2037"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1" name="Line 1731"/>
              <p:cNvSpPr>
                <a:spLocks noChangeShapeType="1"/>
              </p:cNvSpPr>
              <p:nvPr/>
            </p:nvSpPr>
            <p:spPr bwMode="auto">
              <a:xfrm flipV="1">
                <a:off x="204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2" name="Line 1732"/>
              <p:cNvSpPr>
                <a:spLocks noChangeShapeType="1"/>
              </p:cNvSpPr>
              <p:nvPr/>
            </p:nvSpPr>
            <p:spPr bwMode="auto">
              <a:xfrm flipV="1">
                <a:off x="204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3" name="Line 1733"/>
              <p:cNvSpPr>
                <a:spLocks noChangeShapeType="1"/>
              </p:cNvSpPr>
              <p:nvPr/>
            </p:nvSpPr>
            <p:spPr bwMode="auto">
              <a:xfrm flipV="1">
                <a:off x="204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4" name="Line 1734"/>
              <p:cNvSpPr>
                <a:spLocks noChangeShapeType="1"/>
              </p:cNvSpPr>
              <p:nvPr/>
            </p:nvSpPr>
            <p:spPr bwMode="auto">
              <a:xfrm flipV="1">
                <a:off x="204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5" name="Line 1735"/>
              <p:cNvSpPr>
                <a:spLocks noChangeShapeType="1"/>
              </p:cNvSpPr>
              <p:nvPr/>
            </p:nvSpPr>
            <p:spPr bwMode="auto">
              <a:xfrm flipV="1">
                <a:off x="20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6" name="Line 1736"/>
              <p:cNvSpPr>
                <a:spLocks noChangeShapeType="1"/>
              </p:cNvSpPr>
              <p:nvPr/>
            </p:nvSpPr>
            <p:spPr bwMode="auto">
              <a:xfrm flipV="1">
                <a:off x="204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7" name="Line 1737"/>
              <p:cNvSpPr>
                <a:spLocks noChangeShapeType="1"/>
              </p:cNvSpPr>
              <p:nvPr/>
            </p:nvSpPr>
            <p:spPr bwMode="auto">
              <a:xfrm flipV="1">
                <a:off x="20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8" name="Line 1738"/>
              <p:cNvSpPr>
                <a:spLocks noChangeShapeType="1"/>
              </p:cNvSpPr>
              <p:nvPr/>
            </p:nvSpPr>
            <p:spPr bwMode="auto">
              <a:xfrm flipV="1">
                <a:off x="204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9" name="Line 1739"/>
              <p:cNvSpPr>
                <a:spLocks noChangeShapeType="1"/>
              </p:cNvSpPr>
              <p:nvPr/>
            </p:nvSpPr>
            <p:spPr bwMode="auto">
              <a:xfrm flipV="1">
                <a:off x="20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0" name="Line 1740"/>
              <p:cNvSpPr>
                <a:spLocks noChangeShapeType="1"/>
              </p:cNvSpPr>
              <p:nvPr/>
            </p:nvSpPr>
            <p:spPr bwMode="auto">
              <a:xfrm flipV="1">
                <a:off x="204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1" name="Line 1741"/>
              <p:cNvSpPr>
                <a:spLocks noChangeShapeType="1"/>
              </p:cNvSpPr>
              <p:nvPr/>
            </p:nvSpPr>
            <p:spPr bwMode="auto">
              <a:xfrm flipV="1">
                <a:off x="204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2" name="Line 1742"/>
              <p:cNvSpPr>
                <a:spLocks noChangeShapeType="1"/>
              </p:cNvSpPr>
              <p:nvPr/>
            </p:nvSpPr>
            <p:spPr bwMode="auto">
              <a:xfrm flipV="1">
                <a:off x="205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3" name="Line 1743"/>
              <p:cNvSpPr>
                <a:spLocks noChangeShapeType="1"/>
              </p:cNvSpPr>
              <p:nvPr/>
            </p:nvSpPr>
            <p:spPr bwMode="auto">
              <a:xfrm flipV="1">
                <a:off x="20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4" name="Line 1744"/>
              <p:cNvSpPr>
                <a:spLocks noChangeShapeType="1"/>
              </p:cNvSpPr>
              <p:nvPr/>
            </p:nvSpPr>
            <p:spPr bwMode="auto">
              <a:xfrm flipV="1">
                <a:off x="20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5" name="Line 1745"/>
              <p:cNvSpPr>
                <a:spLocks noChangeShapeType="1"/>
              </p:cNvSpPr>
              <p:nvPr/>
            </p:nvSpPr>
            <p:spPr bwMode="auto">
              <a:xfrm flipV="1">
                <a:off x="20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6" name="Line 1746"/>
              <p:cNvSpPr>
                <a:spLocks noChangeShapeType="1"/>
              </p:cNvSpPr>
              <p:nvPr/>
            </p:nvSpPr>
            <p:spPr bwMode="auto">
              <a:xfrm flipV="1">
                <a:off x="20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7" name="Line 1747"/>
              <p:cNvSpPr>
                <a:spLocks noChangeShapeType="1"/>
              </p:cNvSpPr>
              <p:nvPr/>
            </p:nvSpPr>
            <p:spPr bwMode="auto">
              <a:xfrm flipV="1">
                <a:off x="205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8" name="Line 1748"/>
              <p:cNvSpPr>
                <a:spLocks noChangeShapeType="1"/>
              </p:cNvSpPr>
              <p:nvPr/>
            </p:nvSpPr>
            <p:spPr bwMode="auto">
              <a:xfrm flipV="1">
                <a:off x="205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9" name="Line 1749"/>
              <p:cNvSpPr>
                <a:spLocks noChangeShapeType="1"/>
              </p:cNvSpPr>
              <p:nvPr/>
            </p:nvSpPr>
            <p:spPr bwMode="auto">
              <a:xfrm flipV="1">
                <a:off x="205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0" name="Line 1750"/>
              <p:cNvSpPr>
                <a:spLocks noChangeShapeType="1"/>
              </p:cNvSpPr>
              <p:nvPr/>
            </p:nvSpPr>
            <p:spPr bwMode="auto">
              <a:xfrm flipV="1">
                <a:off x="205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1" name="Line 1751"/>
              <p:cNvSpPr>
                <a:spLocks noChangeShapeType="1"/>
              </p:cNvSpPr>
              <p:nvPr/>
            </p:nvSpPr>
            <p:spPr bwMode="auto">
              <a:xfrm flipV="1">
                <a:off x="205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2" name="Line 1752"/>
              <p:cNvSpPr>
                <a:spLocks noChangeShapeType="1"/>
              </p:cNvSpPr>
              <p:nvPr/>
            </p:nvSpPr>
            <p:spPr bwMode="auto">
              <a:xfrm flipV="1">
                <a:off x="206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3" name="Line 1753"/>
              <p:cNvSpPr>
                <a:spLocks noChangeShapeType="1"/>
              </p:cNvSpPr>
              <p:nvPr/>
            </p:nvSpPr>
            <p:spPr bwMode="auto">
              <a:xfrm flipV="1">
                <a:off x="20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4" name="Line 1754"/>
              <p:cNvSpPr>
                <a:spLocks noChangeShapeType="1"/>
              </p:cNvSpPr>
              <p:nvPr/>
            </p:nvSpPr>
            <p:spPr bwMode="auto">
              <a:xfrm flipV="1">
                <a:off x="206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5" name="Line 1755"/>
              <p:cNvSpPr>
                <a:spLocks noChangeShapeType="1"/>
              </p:cNvSpPr>
              <p:nvPr/>
            </p:nvSpPr>
            <p:spPr bwMode="auto">
              <a:xfrm flipV="1">
                <a:off x="20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6" name="Line 1756"/>
              <p:cNvSpPr>
                <a:spLocks noChangeShapeType="1"/>
              </p:cNvSpPr>
              <p:nvPr/>
            </p:nvSpPr>
            <p:spPr bwMode="auto">
              <a:xfrm flipV="1">
                <a:off x="20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7" name="Line 1757"/>
              <p:cNvSpPr>
                <a:spLocks noChangeShapeType="1"/>
              </p:cNvSpPr>
              <p:nvPr/>
            </p:nvSpPr>
            <p:spPr bwMode="auto">
              <a:xfrm flipV="1">
                <a:off x="20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8" name="Line 1758"/>
              <p:cNvSpPr>
                <a:spLocks noChangeShapeType="1"/>
              </p:cNvSpPr>
              <p:nvPr/>
            </p:nvSpPr>
            <p:spPr bwMode="auto">
              <a:xfrm flipV="1">
                <a:off x="206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9" name="Line 1759"/>
              <p:cNvSpPr>
                <a:spLocks noChangeShapeType="1"/>
              </p:cNvSpPr>
              <p:nvPr/>
            </p:nvSpPr>
            <p:spPr bwMode="auto">
              <a:xfrm flipV="1">
                <a:off x="206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0" name="Line 1760"/>
              <p:cNvSpPr>
                <a:spLocks noChangeShapeType="1"/>
              </p:cNvSpPr>
              <p:nvPr/>
            </p:nvSpPr>
            <p:spPr bwMode="auto">
              <a:xfrm flipV="1">
                <a:off x="20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1" name="Line 1761"/>
              <p:cNvSpPr>
                <a:spLocks noChangeShapeType="1"/>
              </p:cNvSpPr>
              <p:nvPr/>
            </p:nvSpPr>
            <p:spPr bwMode="auto">
              <a:xfrm flipV="1">
                <a:off x="206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2" name="Line 1762"/>
              <p:cNvSpPr>
                <a:spLocks noChangeShapeType="1"/>
              </p:cNvSpPr>
              <p:nvPr/>
            </p:nvSpPr>
            <p:spPr bwMode="auto">
              <a:xfrm flipV="1">
                <a:off x="206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3" name="Line 1763"/>
              <p:cNvSpPr>
                <a:spLocks noChangeShapeType="1"/>
              </p:cNvSpPr>
              <p:nvPr/>
            </p:nvSpPr>
            <p:spPr bwMode="auto">
              <a:xfrm flipV="1">
                <a:off x="207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4" name="Line 1764"/>
              <p:cNvSpPr>
                <a:spLocks noChangeShapeType="1"/>
              </p:cNvSpPr>
              <p:nvPr/>
            </p:nvSpPr>
            <p:spPr bwMode="auto">
              <a:xfrm flipV="1">
                <a:off x="207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5" name="Line 1765"/>
              <p:cNvSpPr>
                <a:spLocks noChangeShapeType="1"/>
              </p:cNvSpPr>
              <p:nvPr/>
            </p:nvSpPr>
            <p:spPr bwMode="auto">
              <a:xfrm flipV="1">
                <a:off x="207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6" name="Line 1766"/>
              <p:cNvSpPr>
                <a:spLocks noChangeShapeType="1"/>
              </p:cNvSpPr>
              <p:nvPr/>
            </p:nvSpPr>
            <p:spPr bwMode="auto">
              <a:xfrm flipV="1">
                <a:off x="207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7" name="Line 1767"/>
              <p:cNvSpPr>
                <a:spLocks noChangeShapeType="1"/>
              </p:cNvSpPr>
              <p:nvPr/>
            </p:nvSpPr>
            <p:spPr bwMode="auto">
              <a:xfrm flipV="1">
                <a:off x="20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8" name="Line 1768"/>
              <p:cNvSpPr>
                <a:spLocks noChangeShapeType="1"/>
              </p:cNvSpPr>
              <p:nvPr/>
            </p:nvSpPr>
            <p:spPr bwMode="auto">
              <a:xfrm flipV="1">
                <a:off x="207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9" name="Line 1769"/>
              <p:cNvSpPr>
                <a:spLocks noChangeShapeType="1"/>
              </p:cNvSpPr>
              <p:nvPr/>
            </p:nvSpPr>
            <p:spPr bwMode="auto">
              <a:xfrm flipV="1">
                <a:off x="20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0" name="Line 1770"/>
              <p:cNvSpPr>
                <a:spLocks noChangeShapeType="1"/>
              </p:cNvSpPr>
              <p:nvPr/>
            </p:nvSpPr>
            <p:spPr bwMode="auto">
              <a:xfrm flipV="1">
                <a:off x="20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1" name="Line 1771"/>
              <p:cNvSpPr>
                <a:spLocks noChangeShapeType="1"/>
              </p:cNvSpPr>
              <p:nvPr/>
            </p:nvSpPr>
            <p:spPr bwMode="auto">
              <a:xfrm flipV="1">
                <a:off x="207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2" name="Line 1772"/>
              <p:cNvSpPr>
                <a:spLocks noChangeShapeType="1"/>
              </p:cNvSpPr>
              <p:nvPr/>
            </p:nvSpPr>
            <p:spPr bwMode="auto">
              <a:xfrm flipV="1">
                <a:off x="20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3" name="Line 1773"/>
              <p:cNvSpPr>
                <a:spLocks noChangeShapeType="1"/>
              </p:cNvSpPr>
              <p:nvPr/>
            </p:nvSpPr>
            <p:spPr bwMode="auto">
              <a:xfrm flipV="1">
                <a:off x="208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4" name="Line 1774"/>
              <p:cNvSpPr>
                <a:spLocks noChangeShapeType="1"/>
              </p:cNvSpPr>
              <p:nvPr/>
            </p:nvSpPr>
            <p:spPr bwMode="auto">
              <a:xfrm flipV="1">
                <a:off x="208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5" name="Line 1775"/>
              <p:cNvSpPr>
                <a:spLocks noChangeShapeType="1"/>
              </p:cNvSpPr>
              <p:nvPr/>
            </p:nvSpPr>
            <p:spPr bwMode="auto">
              <a:xfrm flipV="1">
                <a:off x="20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6" name="Line 1776"/>
              <p:cNvSpPr>
                <a:spLocks noChangeShapeType="1"/>
              </p:cNvSpPr>
              <p:nvPr/>
            </p:nvSpPr>
            <p:spPr bwMode="auto">
              <a:xfrm flipV="1">
                <a:off x="208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7" name="Line 1777"/>
              <p:cNvSpPr>
                <a:spLocks noChangeShapeType="1"/>
              </p:cNvSpPr>
              <p:nvPr/>
            </p:nvSpPr>
            <p:spPr bwMode="auto">
              <a:xfrm flipV="1">
                <a:off x="208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8" name="Line 1778"/>
              <p:cNvSpPr>
                <a:spLocks noChangeShapeType="1"/>
              </p:cNvSpPr>
              <p:nvPr/>
            </p:nvSpPr>
            <p:spPr bwMode="auto">
              <a:xfrm flipV="1">
                <a:off x="20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9" name="Line 1779"/>
              <p:cNvSpPr>
                <a:spLocks noChangeShapeType="1"/>
              </p:cNvSpPr>
              <p:nvPr/>
            </p:nvSpPr>
            <p:spPr bwMode="auto">
              <a:xfrm flipV="1">
                <a:off x="208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0" name="Line 1780"/>
              <p:cNvSpPr>
                <a:spLocks noChangeShapeType="1"/>
              </p:cNvSpPr>
              <p:nvPr/>
            </p:nvSpPr>
            <p:spPr bwMode="auto">
              <a:xfrm flipV="1">
                <a:off x="208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1" name="Line 1781"/>
              <p:cNvSpPr>
                <a:spLocks noChangeShapeType="1"/>
              </p:cNvSpPr>
              <p:nvPr/>
            </p:nvSpPr>
            <p:spPr bwMode="auto">
              <a:xfrm flipV="1">
                <a:off x="208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2" name="Line 1782"/>
              <p:cNvSpPr>
                <a:spLocks noChangeShapeType="1"/>
              </p:cNvSpPr>
              <p:nvPr/>
            </p:nvSpPr>
            <p:spPr bwMode="auto">
              <a:xfrm flipV="1">
                <a:off x="208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3" name="Line 1783"/>
              <p:cNvSpPr>
                <a:spLocks noChangeShapeType="1"/>
              </p:cNvSpPr>
              <p:nvPr/>
            </p:nvSpPr>
            <p:spPr bwMode="auto">
              <a:xfrm flipV="1">
                <a:off x="2087" y="7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4" name="Line 1784"/>
              <p:cNvSpPr>
                <a:spLocks noChangeShapeType="1"/>
              </p:cNvSpPr>
              <p:nvPr/>
            </p:nvSpPr>
            <p:spPr bwMode="auto">
              <a:xfrm flipV="1">
                <a:off x="209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5" name="Line 1785"/>
              <p:cNvSpPr>
                <a:spLocks noChangeShapeType="1"/>
              </p:cNvSpPr>
              <p:nvPr/>
            </p:nvSpPr>
            <p:spPr bwMode="auto">
              <a:xfrm flipV="1">
                <a:off x="209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6" name="Line 1786"/>
              <p:cNvSpPr>
                <a:spLocks noChangeShapeType="1"/>
              </p:cNvSpPr>
              <p:nvPr/>
            </p:nvSpPr>
            <p:spPr bwMode="auto">
              <a:xfrm flipV="1">
                <a:off x="209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7" name="Line 1787"/>
              <p:cNvSpPr>
                <a:spLocks noChangeShapeType="1"/>
              </p:cNvSpPr>
              <p:nvPr/>
            </p:nvSpPr>
            <p:spPr bwMode="auto">
              <a:xfrm flipV="1">
                <a:off x="20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8" name="Line 1788"/>
              <p:cNvSpPr>
                <a:spLocks noChangeShapeType="1"/>
              </p:cNvSpPr>
              <p:nvPr/>
            </p:nvSpPr>
            <p:spPr bwMode="auto">
              <a:xfrm flipV="1">
                <a:off x="209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9" name="Line 1789"/>
              <p:cNvSpPr>
                <a:spLocks noChangeShapeType="1"/>
              </p:cNvSpPr>
              <p:nvPr/>
            </p:nvSpPr>
            <p:spPr bwMode="auto">
              <a:xfrm flipV="1">
                <a:off x="20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0" name="Line 1790"/>
              <p:cNvSpPr>
                <a:spLocks noChangeShapeType="1"/>
              </p:cNvSpPr>
              <p:nvPr/>
            </p:nvSpPr>
            <p:spPr bwMode="auto">
              <a:xfrm flipV="1">
                <a:off x="209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1" name="Line 1791"/>
              <p:cNvSpPr>
                <a:spLocks noChangeShapeType="1"/>
              </p:cNvSpPr>
              <p:nvPr/>
            </p:nvSpPr>
            <p:spPr bwMode="auto">
              <a:xfrm flipV="1">
                <a:off x="20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2" name="Line 1792"/>
              <p:cNvSpPr>
                <a:spLocks noChangeShapeType="1"/>
              </p:cNvSpPr>
              <p:nvPr/>
            </p:nvSpPr>
            <p:spPr bwMode="auto">
              <a:xfrm flipV="1">
                <a:off x="209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3" name="Line 1793"/>
              <p:cNvSpPr>
                <a:spLocks noChangeShapeType="1"/>
              </p:cNvSpPr>
              <p:nvPr/>
            </p:nvSpPr>
            <p:spPr bwMode="auto">
              <a:xfrm flipV="1">
                <a:off x="20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4" name="Line 1794"/>
              <p:cNvSpPr>
                <a:spLocks noChangeShapeType="1"/>
              </p:cNvSpPr>
              <p:nvPr/>
            </p:nvSpPr>
            <p:spPr bwMode="auto">
              <a:xfrm flipV="1">
                <a:off x="210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5" name="Line 1795"/>
              <p:cNvSpPr>
                <a:spLocks noChangeShapeType="1"/>
              </p:cNvSpPr>
              <p:nvPr/>
            </p:nvSpPr>
            <p:spPr bwMode="auto">
              <a:xfrm flipV="1">
                <a:off x="210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6" name="Line 1796"/>
              <p:cNvSpPr>
                <a:spLocks noChangeShapeType="1"/>
              </p:cNvSpPr>
              <p:nvPr/>
            </p:nvSpPr>
            <p:spPr bwMode="auto">
              <a:xfrm flipV="1">
                <a:off x="210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7" name="Line 1797"/>
              <p:cNvSpPr>
                <a:spLocks noChangeShapeType="1"/>
              </p:cNvSpPr>
              <p:nvPr/>
            </p:nvSpPr>
            <p:spPr bwMode="auto">
              <a:xfrm flipV="1">
                <a:off x="21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8" name="Line 1798"/>
              <p:cNvSpPr>
                <a:spLocks noChangeShapeType="1"/>
              </p:cNvSpPr>
              <p:nvPr/>
            </p:nvSpPr>
            <p:spPr bwMode="auto">
              <a:xfrm flipV="1">
                <a:off x="210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9" name="Line 1799"/>
              <p:cNvSpPr>
                <a:spLocks noChangeShapeType="1"/>
              </p:cNvSpPr>
              <p:nvPr/>
            </p:nvSpPr>
            <p:spPr bwMode="auto">
              <a:xfrm flipV="1">
                <a:off x="210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0" name="Line 1800"/>
              <p:cNvSpPr>
                <a:spLocks noChangeShapeType="1"/>
              </p:cNvSpPr>
              <p:nvPr/>
            </p:nvSpPr>
            <p:spPr bwMode="auto">
              <a:xfrm flipV="1">
                <a:off x="21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1" name="Line 1801"/>
              <p:cNvSpPr>
                <a:spLocks noChangeShapeType="1"/>
              </p:cNvSpPr>
              <p:nvPr/>
            </p:nvSpPr>
            <p:spPr bwMode="auto">
              <a:xfrm flipV="1">
                <a:off x="210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2" name="Line 1802"/>
              <p:cNvSpPr>
                <a:spLocks noChangeShapeType="1"/>
              </p:cNvSpPr>
              <p:nvPr/>
            </p:nvSpPr>
            <p:spPr bwMode="auto">
              <a:xfrm flipV="1">
                <a:off x="2107"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3" name="Line 1803"/>
              <p:cNvSpPr>
                <a:spLocks noChangeShapeType="1"/>
              </p:cNvSpPr>
              <p:nvPr/>
            </p:nvSpPr>
            <p:spPr bwMode="auto">
              <a:xfrm flipV="1">
                <a:off x="210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4" name="Line 1804"/>
              <p:cNvSpPr>
                <a:spLocks noChangeShapeType="1"/>
              </p:cNvSpPr>
              <p:nvPr/>
            </p:nvSpPr>
            <p:spPr bwMode="auto">
              <a:xfrm flipV="1">
                <a:off x="211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5" name="Line 1805"/>
              <p:cNvSpPr>
                <a:spLocks noChangeShapeType="1"/>
              </p:cNvSpPr>
              <p:nvPr/>
            </p:nvSpPr>
            <p:spPr bwMode="auto">
              <a:xfrm flipV="1">
                <a:off x="211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6" name="Line 1806"/>
              <p:cNvSpPr>
                <a:spLocks noChangeShapeType="1"/>
              </p:cNvSpPr>
              <p:nvPr/>
            </p:nvSpPr>
            <p:spPr bwMode="auto">
              <a:xfrm flipV="1">
                <a:off x="211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7" name="Line 1807"/>
              <p:cNvSpPr>
                <a:spLocks noChangeShapeType="1"/>
              </p:cNvSpPr>
              <p:nvPr/>
            </p:nvSpPr>
            <p:spPr bwMode="auto">
              <a:xfrm flipV="1">
                <a:off x="211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8" name="Line 1808"/>
              <p:cNvSpPr>
                <a:spLocks noChangeShapeType="1"/>
              </p:cNvSpPr>
              <p:nvPr/>
            </p:nvSpPr>
            <p:spPr bwMode="auto">
              <a:xfrm flipV="1">
                <a:off x="211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9" name="Line 1809"/>
              <p:cNvSpPr>
                <a:spLocks noChangeShapeType="1"/>
              </p:cNvSpPr>
              <p:nvPr/>
            </p:nvSpPr>
            <p:spPr bwMode="auto">
              <a:xfrm flipV="1">
                <a:off x="211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0" name="Line 1810"/>
              <p:cNvSpPr>
                <a:spLocks noChangeShapeType="1"/>
              </p:cNvSpPr>
              <p:nvPr/>
            </p:nvSpPr>
            <p:spPr bwMode="auto">
              <a:xfrm flipV="1">
                <a:off x="21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1" name="Line 1811"/>
              <p:cNvSpPr>
                <a:spLocks noChangeShapeType="1"/>
              </p:cNvSpPr>
              <p:nvPr/>
            </p:nvSpPr>
            <p:spPr bwMode="auto">
              <a:xfrm flipV="1">
                <a:off x="211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2" name="Line 1812"/>
              <p:cNvSpPr>
                <a:spLocks noChangeShapeType="1"/>
              </p:cNvSpPr>
              <p:nvPr/>
            </p:nvSpPr>
            <p:spPr bwMode="auto">
              <a:xfrm flipV="1">
                <a:off x="211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3" name="Line 1813"/>
              <p:cNvSpPr>
                <a:spLocks noChangeShapeType="1"/>
              </p:cNvSpPr>
              <p:nvPr/>
            </p:nvSpPr>
            <p:spPr bwMode="auto">
              <a:xfrm flipV="1">
                <a:off x="211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4" name="Line 1814"/>
              <p:cNvSpPr>
                <a:spLocks noChangeShapeType="1"/>
              </p:cNvSpPr>
              <p:nvPr/>
            </p:nvSpPr>
            <p:spPr bwMode="auto">
              <a:xfrm flipV="1">
                <a:off x="212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335" name="Group 1815"/>
            <p:cNvGrpSpPr>
              <a:grpSpLocks/>
            </p:cNvGrpSpPr>
            <p:nvPr/>
          </p:nvGrpSpPr>
          <p:grpSpPr bwMode="auto">
            <a:xfrm>
              <a:off x="2075" y="1895"/>
              <a:ext cx="204" cy="150"/>
              <a:chOff x="2121" y="649"/>
              <a:chExt cx="191" cy="140"/>
            </a:xfrm>
          </p:grpSpPr>
          <p:sp>
            <p:nvSpPr>
              <p:cNvPr id="5997336" name="Line 1816"/>
              <p:cNvSpPr>
                <a:spLocks noChangeShapeType="1"/>
              </p:cNvSpPr>
              <p:nvPr/>
            </p:nvSpPr>
            <p:spPr bwMode="auto">
              <a:xfrm flipV="1">
                <a:off x="212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7" name="Line 1817"/>
              <p:cNvSpPr>
                <a:spLocks noChangeShapeType="1"/>
              </p:cNvSpPr>
              <p:nvPr/>
            </p:nvSpPr>
            <p:spPr bwMode="auto">
              <a:xfrm flipV="1">
                <a:off x="21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8" name="Line 1818"/>
              <p:cNvSpPr>
                <a:spLocks noChangeShapeType="1"/>
              </p:cNvSpPr>
              <p:nvPr/>
            </p:nvSpPr>
            <p:spPr bwMode="auto">
              <a:xfrm flipV="1">
                <a:off x="212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9" name="Line 1819"/>
              <p:cNvSpPr>
                <a:spLocks noChangeShapeType="1"/>
              </p:cNvSpPr>
              <p:nvPr/>
            </p:nvSpPr>
            <p:spPr bwMode="auto">
              <a:xfrm flipV="1">
                <a:off x="21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0" name="Line 1820"/>
              <p:cNvSpPr>
                <a:spLocks noChangeShapeType="1"/>
              </p:cNvSpPr>
              <p:nvPr/>
            </p:nvSpPr>
            <p:spPr bwMode="auto">
              <a:xfrm flipV="1">
                <a:off x="212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1" name="Line 1821"/>
              <p:cNvSpPr>
                <a:spLocks noChangeShapeType="1"/>
              </p:cNvSpPr>
              <p:nvPr/>
            </p:nvSpPr>
            <p:spPr bwMode="auto">
              <a:xfrm flipV="1">
                <a:off x="212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2" name="Line 1822"/>
              <p:cNvSpPr>
                <a:spLocks noChangeShapeType="1"/>
              </p:cNvSpPr>
              <p:nvPr/>
            </p:nvSpPr>
            <p:spPr bwMode="auto">
              <a:xfrm flipV="1">
                <a:off x="212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3" name="Line 1823"/>
              <p:cNvSpPr>
                <a:spLocks noChangeShapeType="1"/>
              </p:cNvSpPr>
              <p:nvPr/>
            </p:nvSpPr>
            <p:spPr bwMode="auto">
              <a:xfrm flipV="1">
                <a:off x="212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4" name="Line 1824"/>
              <p:cNvSpPr>
                <a:spLocks noChangeShapeType="1"/>
              </p:cNvSpPr>
              <p:nvPr/>
            </p:nvSpPr>
            <p:spPr bwMode="auto">
              <a:xfrm flipV="1">
                <a:off x="212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5" name="Line 1825"/>
              <p:cNvSpPr>
                <a:spLocks noChangeShapeType="1"/>
              </p:cNvSpPr>
              <p:nvPr/>
            </p:nvSpPr>
            <p:spPr bwMode="auto">
              <a:xfrm flipV="1">
                <a:off x="212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6" name="Line 1826"/>
              <p:cNvSpPr>
                <a:spLocks noChangeShapeType="1"/>
              </p:cNvSpPr>
              <p:nvPr/>
            </p:nvSpPr>
            <p:spPr bwMode="auto">
              <a:xfrm flipV="1">
                <a:off x="213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7" name="Line 1827"/>
              <p:cNvSpPr>
                <a:spLocks noChangeShapeType="1"/>
              </p:cNvSpPr>
              <p:nvPr/>
            </p:nvSpPr>
            <p:spPr bwMode="auto">
              <a:xfrm flipV="1">
                <a:off x="2131"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8" name="Line 1828"/>
              <p:cNvSpPr>
                <a:spLocks noChangeShapeType="1"/>
              </p:cNvSpPr>
              <p:nvPr/>
            </p:nvSpPr>
            <p:spPr bwMode="auto">
              <a:xfrm flipV="1">
                <a:off x="213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9" name="Line 1829"/>
              <p:cNvSpPr>
                <a:spLocks noChangeShapeType="1"/>
              </p:cNvSpPr>
              <p:nvPr/>
            </p:nvSpPr>
            <p:spPr bwMode="auto">
              <a:xfrm flipV="1">
                <a:off x="213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0" name="Line 1830"/>
              <p:cNvSpPr>
                <a:spLocks noChangeShapeType="1"/>
              </p:cNvSpPr>
              <p:nvPr/>
            </p:nvSpPr>
            <p:spPr bwMode="auto">
              <a:xfrm flipV="1">
                <a:off x="21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1" name="Line 1831"/>
              <p:cNvSpPr>
                <a:spLocks noChangeShapeType="1"/>
              </p:cNvSpPr>
              <p:nvPr/>
            </p:nvSpPr>
            <p:spPr bwMode="auto">
              <a:xfrm flipV="1">
                <a:off x="213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2" name="Line 1832"/>
              <p:cNvSpPr>
                <a:spLocks noChangeShapeType="1"/>
              </p:cNvSpPr>
              <p:nvPr/>
            </p:nvSpPr>
            <p:spPr bwMode="auto">
              <a:xfrm flipV="1">
                <a:off x="2134"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3" name="Line 1833"/>
              <p:cNvSpPr>
                <a:spLocks noChangeShapeType="1"/>
              </p:cNvSpPr>
              <p:nvPr/>
            </p:nvSpPr>
            <p:spPr bwMode="auto">
              <a:xfrm flipV="1">
                <a:off x="213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4" name="Line 1834"/>
              <p:cNvSpPr>
                <a:spLocks noChangeShapeType="1"/>
              </p:cNvSpPr>
              <p:nvPr/>
            </p:nvSpPr>
            <p:spPr bwMode="auto">
              <a:xfrm flipV="1">
                <a:off x="213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5" name="Line 1835"/>
              <p:cNvSpPr>
                <a:spLocks noChangeShapeType="1"/>
              </p:cNvSpPr>
              <p:nvPr/>
            </p:nvSpPr>
            <p:spPr bwMode="auto">
              <a:xfrm flipV="1">
                <a:off x="213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6" name="Line 1836"/>
              <p:cNvSpPr>
                <a:spLocks noChangeShapeType="1"/>
              </p:cNvSpPr>
              <p:nvPr/>
            </p:nvSpPr>
            <p:spPr bwMode="auto">
              <a:xfrm flipV="1">
                <a:off x="214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7" name="Line 1837"/>
              <p:cNvSpPr>
                <a:spLocks noChangeShapeType="1"/>
              </p:cNvSpPr>
              <p:nvPr/>
            </p:nvSpPr>
            <p:spPr bwMode="auto">
              <a:xfrm flipV="1">
                <a:off x="21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8" name="Line 1838"/>
              <p:cNvSpPr>
                <a:spLocks noChangeShapeType="1"/>
              </p:cNvSpPr>
              <p:nvPr/>
            </p:nvSpPr>
            <p:spPr bwMode="auto">
              <a:xfrm flipV="1">
                <a:off x="21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9" name="Line 1839"/>
              <p:cNvSpPr>
                <a:spLocks noChangeShapeType="1"/>
              </p:cNvSpPr>
              <p:nvPr/>
            </p:nvSpPr>
            <p:spPr bwMode="auto">
              <a:xfrm flipV="1">
                <a:off x="214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0" name="Line 1840"/>
              <p:cNvSpPr>
                <a:spLocks noChangeShapeType="1"/>
              </p:cNvSpPr>
              <p:nvPr/>
            </p:nvSpPr>
            <p:spPr bwMode="auto">
              <a:xfrm flipV="1">
                <a:off x="21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1" name="Line 1841"/>
              <p:cNvSpPr>
                <a:spLocks noChangeShapeType="1"/>
              </p:cNvSpPr>
              <p:nvPr/>
            </p:nvSpPr>
            <p:spPr bwMode="auto">
              <a:xfrm flipV="1">
                <a:off x="21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2" name="Line 1842"/>
              <p:cNvSpPr>
                <a:spLocks noChangeShapeType="1"/>
              </p:cNvSpPr>
              <p:nvPr/>
            </p:nvSpPr>
            <p:spPr bwMode="auto">
              <a:xfrm flipV="1">
                <a:off x="214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3" name="Line 1843"/>
              <p:cNvSpPr>
                <a:spLocks noChangeShapeType="1"/>
              </p:cNvSpPr>
              <p:nvPr/>
            </p:nvSpPr>
            <p:spPr bwMode="auto">
              <a:xfrm flipV="1">
                <a:off x="214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4" name="Line 1844"/>
              <p:cNvSpPr>
                <a:spLocks noChangeShapeType="1"/>
              </p:cNvSpPr>
              <p:nvPr/>
            </p:nvSpPr>
            <p:spPr bwMode="auto">
              <a:xfrm flipV="1">
                <a:off x="214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5" name="Line 1845"/>
              <p:cNvSpPr>
                <a:spLocks noChangeShapeType="1"/>
              </p:cNvSpPr>
              <p:nvPr/>
            </p:nvSpPr>
            <p:spPr bwMode="auto">
              <a:xfrm flipV="1">
                <a:off x="214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6" name="Line 1846"/>
              <p:cNvSpPr>
                <a:spLocks noChangeShapeType="1"/>
              </p:cNvSpPr>
              <p:nvPr/>
            </p:nvSpPr>
            <p:spPr bwMode="auto">
              <a:xfrm flipV="1">
                <a:off x="2148"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7" name="Line 1847"/>
              <p:cNvSpPr>
                <a:spLocks noChangeShapeType="1"/>
              </p:cNvSpPr>
              <p:nvPr/>
            </p:nvSpPr>
            <p:spPr bwMode="auto">
              <a:xfrm flipV="1">
                <a:off x="21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8" name="Line 1848"/>
              <p:cNvSpPr>
                <a:spLocks noChangeShapeType="1"/>
              </p:cNvSpPr>
              <p:nvPr/>
            </p:nvSpPr>
            <p:spPr bwMode="auto">
              <a:xfrm flipV="1">
                <a:off x="215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9" name="Line 1849"/>
              <p:cNvSpPr>
                <a:spLocks noChangeShapeType="1"/>
              </p:cNvSpPr>
              <p:nvPr/>
            </p:nvSpPr>
            <p:spPr bwMode="auto">
              <a:xfrm flipV="1">
                <a:off x="2151"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0" name="Line 1850"/>
              <p:cNvSpPr>
                <a:spLocks noChangeShapeType="1"/>
              </p:cNvSpPr>
              <p:nvPr/>
            </p:nvSpPr>
            <p:spPr bwMode="auto">
              <a:xfrm flipV="1">
                <a:off x="215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1" name="Line 1851"/>
              <p:cNvSpPr>
                <a:spLocks noChangeShapeType="1"/>
              </p:cNvSpPr>
              <p:nvPr/>
            </p:nvSpPr>
            <p:spPr bwMode="auto">
              <a:xfrm flipV="1">
                <a:off x="21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2" name="Line 1852"/>
              <p:cNvSpPr>
                <a:spLocks noChangeShapeType="1"/>
              </p:cNvSpPr>
              <p:nvPr/>
            </p:nvSpPr>
            <p:spPr bwMode="auto">
              <a:xfrm flipV="1">
                <a:off x="21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3" name="Line 1853"/>
              <p:cNvSpPr>
                <a:spLocks noChangeShapeType="1"/>
              </p:cNvSpPr>
              <p:nvPr/>
            </p:nvSpPr>
            <p:spPr bwMode="auto">
              <a:xfrm flipV="1">
                <a:off x="215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4" name="Line 1854"/>
              <p:cNvSpPr>
                <a:spLocks noChangeShapeType="1"/>
              </p:cNvSpPr>
              <p:nvPr/>
            </p:nvSpPr>
            <p:spPr bwMode="auto">
              <a:xfrm flipV="1">
                <a:off x="215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5" name="Line 1855"/>
              <p:cNvSpPr>
                <a:spLocks noChangeShapeType="1"/>
              </p:cNvSpPr>
              <p:nvPr/>
            </p:nvSpPr>
            <p:spPr bwMode="auto">
              <a:xfrm flipV="1">
                <a:off x="2158" y="7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6" name="Line 1856"/>
              <p:cNvSpPr>
                <a:spLocks noChangeShapeType="1"/>
              </p:cNvSpPr>
              <p:nvPr/>
            </p:nvSpPr>
            <p:spPr bwMode="auto">
              <a:xfrm flipV="1">
                <a:off x="2158" y="7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7" name="Line 1857"/>
              <p:cNvSpPr>
                <a:spLocks noChangeShapeType="1"/>
              </p:cNvSpPr>
              <p:nvPr/>
            </p:nvSpPr>
            <p:spPr bwMode="auto">
              <a:xfrm flipV="1">
                <a:off x="2161" y="7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8" name="Line 1858"/>
              <p:cNvSpPr>
                <a:spLocks noChangeShapeType="1"/>
              </p:cNvSpPr>
              <p:nvPr/>
            </p:nvSpPr>
            <p:spPr bwMode="auto">
              <a:xfrm flipV="1">
                <a:off x="2161"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9" name="Line 1859"/>
              <p:cNvSpPr>
                <a:spLocks noChangeShapeType="1"/>
              </p:cNvSpPr>
              <p:nvPr/>
            </p:nvSpPr>
            <p:spPr bwMode="auto">
              <a:xfrm flipV="1">
                <a:off x="2161"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0" name="Line 1860"/>
              <p:cNvSpPr>
                <a:spLocks noChangeShapeType="1"/>
              </p:cNvSpPr>
              <p:nvPr/>
            </p:nvSpPr>
            <p:spPr bwMode="auto">
              <a:xfrm flipV="1">
                <a:off x="2161" y="7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1" name="Line 1861"/>
              <p:cNvSpPr>
                <a:spLocks noChangeShapeType="1"/>
              </p:cNvSpPr>
              <p:nvPr/>
            </p:nvSpPr>
            <p:spPr bwMode="auto">
              <a:xfrm flipV="1">
                <a:off x="2164"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2" name="Line 1862"/>
              <p:cNvSpPr>
                <a:spLocks noChangeShapeType="1"/>
              </p:cNvSpPr>
              <p:nvPr/>
            </p:nvSpPr>
            <p:spPr bwMode="auto">
              <a:xfrm flipV="1">
                <a:off x="2164"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3" name="Line 1863"/>
              <p:cNvSpPr>
                <a:spLocks noChangeShapeType="1"/>
              </p:cNvSpPr>
              <p:nvPr/>
            </p:nvSpPr>
            <p:spPr bwMode="auto">
              <a:xfrm flipV="1">
                <a:off x="2164"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4" name="Line 1864"/>
              <p:cNvSpPr>
                <a:spLocks noChangeShapeType="1"/>
              </p:cNvSpPr>
              <p:nvPr/>
            </p:nvSpPr>
            <p:spPr bwMode="auto">
              <a:xfrm flipV="1">
                <a:off x="2168" y="7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5" name="Line 1865"/>
              <p:cNvSpPr>
                <a:spLocks noChangeShapeType="1"/>
              </p:cNvSpPr>
              <p:nvPr/>
            </p:nvSpPr>
            <p:spPr bwMode="auto">
              <a:xfrm flipV="1">
                <a:off x="2168"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6" name="Line 1866"/>
              <p:cNvSpPr>
                <a:spLocks noChangeShapeType="1"/>
              </p:cNvSpPr>
              <p:nvPr/>
            </p:nvSpPr>
            <p:spPr bwMode="auto">
              <a:xfrm flipV="1">
                <a:off x="2168"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7" name="Line 1867"/>
              <p:cNvSpPr>
                <a:spLocks noChangeShapeType="1"/>
              </p:cNvSpPr>
              <p:nvPr/>
            </p:nvSpPr>
            <p:spPr bwMode="auto">
              <a:xfrm flipV="1">
                <a:off x="2168"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8" name="Line 1868"/>
              <p:cNvSpPr>
                <a:spLocks noChangeShapeType="1"/>
              </p:cNvSpPr>
              <p:nvPr/>
            </p:nvSpPr>
            <p:spPr bwMode="auto">
              <a:xfrm flipV="1">
                <a:off x="2171"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9" name="Line 1869"/>
              <p:cNvSpPr>
                <a:spLocks noChangeShapeType="1"/>
              </p:cNvSpPr>
              <p:nvPr/>
            </p:nvSpPr>
            <p:spPr bwMode="auto">
              <a:xfrm flipV="1">
                <a:off x="2171" y="7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0" name="Line 1870"/>
              <p:cNvSpPr>
                <a:spLocks noChangeShapeType="1"/>
              </p:cNvSpPr>
              <p:nvPr/>
            </p:nvSpPr>
            <p:spPr bwMode="auto">
              <a:xfrm flipV="1">
                <a:off x="2171" y="7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1" name="Line 1871"/>
              <p:cNvSpPr>
                <a:spLocks noChangeShapeType="1"/>
              </p:cNvSpPr>
              <p:nvPr/>
            </p:nvSpPr>
            <p:spPr bwMode="auto">
              <a:xfrm flipV="1">
                <a:off x="2174" y="7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2" name="Line 1872"/>
              <p:cNvSpPr>
                <a:spLocks noChangeShapeType="1"/>
              </p:cNvSpPr>
              <p:nvPr/>
            </p:nvSpPr>
            <p:spPr bwMode="auto">
              <a:xfrm flipV="1">
                <a:off x="2174" y="7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3" name="Line 1873"/>
              <p:cNvSpPr>
                <a:spLocks noChangeShapeType="1"/>
              </p:cNvSpPr>
              <p:nvPr/>
            </p:nvSpPr>
            <p:spPr bwMode="auto">
              <a:xfrm flipV="1">
                <a:off x="2174"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4" name="Line 1874"/>
              <p:cNvSpPr>
                <a:spLocks noChangeShapeType="1"/>
              </p:cNvSpPr>
              <p:nvPr/>
            </p:nvSpPr>
            <p:spPr bwMode="auto">
              <a:xfrm flipV="1">
                <a:off x="217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5" name="Line 1875"/>
              <p:cNvSpPr>
                <a:spLocks noChangeShapeType="1"/>
              </p:cNvSpPr>
              <p:nvPr/>
            </p:nvSpPr>
            <p:spPr bwMode="auto">
              <a:xfrm flipV="1">
                <a:off x="217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6" name="Line 1876"/>
              <p:cNvSpPr>
                <a:spLocks noChangeShapeType="1"/>
              </p:cNvSpPr>
              <p:nvPr/>
            </p:nvSpPr>
            <p:spPr bwMode="auto">
              <a:xfrm flipV="1">
                <a:off x="217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7" name="Line 1877"/>
              <p:cNvSpPr>
                <a:spLocks noChangeShapeType="1"/>
              </p:cNvSpPr>
              <p:nvPr/>
            </p:nvSpPr>
            <p:spPr bwMode="auto">
              <a:xfrm flipV="1">
                <a:off x="21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8" name="Line 1878"/>
              <p:cNvSpPr>
                <a:spLocks noChangeShapeType="1"/>
              </p:cNvSpPr>
              <p:nvPr/>
            </p:nvSpPr>
            <p:spPr bwMode="auto">
              <a:xfrm flipV="1">
                <a:off x="21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9" name="Line 1879"/>
              <p:cNvSpPr>
                <a:spLocks noChangeShapeType="1"/>
              </p:cNvSpPr>
              <p:nvPr/>
            </p:nvSpPr>
            <p:spPr bwMode="auto">
              <a:xfrm flipV="1">
                <a:off x="218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0" name="Line 1880"/>
              <p:cNvSpPr>
                <a:spLocks noChangeShapeType="1"/>
              </p:cNvSpPr>
              <p:nvPr/>
            </p:nvSpPr>
            <p:spPr bwMode="auto">
              <a:xfrm flipV="1">
                <a:off x="21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1" name="Line 1881"/>
              <p:cNvSpPr>
                <a:spLocks noChangeShapeType="1"/>
              </p:cNvSpPr>
              <p:nvPr/>
            </p:nvSpPr>
            <p:spPr bwMode="auto">
              <a:xfrm flipV="1">
                <a:off x="21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2" name="Line 1882"/>
              <p:cNvSpPr>
                <a:spLocks noChangeShapeType="1"/>
              </p:cNvSpPr>
              <p:nvPr/>
            </p:nvSpPr>
            <p:spPr bwMode="auto">
              <a:xfrm flipV="1">
                <a:off x="218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3" name="Line 1883"/>
              <p:cNvSpPr>
                <a:spLocks noChangeShapeType="1"/>
              </p:cNvSpPr>
              <p:nvPr/>
            </p:nvSpPr>
            <p:spPr bwMode="auto">
              <a:xfrm flipV="1">
                <a:off x="218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4" name="Line 1884"/>
              <p:cNvSpPr>
                <a:spLocks noChangeShapeType="1"/>
              </p:cNvSpPr>
              <p:nvPr/>
            </p:nvSpPr>
            <p:spPr bwMode="auto">
              <a:xfrm flipV="1">
                <a:off x="218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5" name="Line 1885"/>
              <p:cNvSpPr>
                <a:spLocks noChangeShapeType="1"/>
              </p:cNvSpPr>
              <p:nvPr/>
            </p:nvSpPr>
            <p:spPr bwMode="auto">
              <a:xfrm flipV="1">
                <a:off x="2188"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6" name="Line 1886"/>
              <p:cNvSpPr>
                <a:spLocks noChangeShapeType="1"/>
              </p:cNvSpPr>
              <p:nvPr/>
            </p:nvSpPr>
            <p:spPr bwMode="auto">
              <a:xfrm flipV="1">
                <a:off x="218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7" name="Line 1887"/>
              <p:cNvSpPr>
                <a:spLocks noChangeShapeType="1"/>
              </p:cNvSpPr>
              <p:nvPr/>
            </p:nvSpPr>
            <p:spPr bwMode="auto">
              <a:xfrm flipV="1">
                <a:off x="218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8" name="Line 1888"/>
              <p:cNvSpPr>
                <a:spLocks noChangeShapeType="1"/>
              </p:cNvSpPr>
              <p:nvPr/>
            </p:nvSpPr>
            <p:spPr bwMode="auto">
              <a:xfrm flipV="1">
                <a:off x="21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9" name="Line 1889"/>
              <p:cNvSpPr>
                <a:spLocks noChangeShapeType="1"/>
              </p:cNvSpPr>
              <p:nvPr/>
            </p:nvSpPr>
            <p:spPr bwMode="auto">
              <a:xfrm flipV="1">
                <a:off x="219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0" name="Line 1890"/>
              <p:cNvSpPr>
                <a:spLocks noChangeShapeType="1"/>
              </p:cNvSpPr>
              <p:nvPr/>
            </p:nvSpPr>
            <p:spPr bwMode="auto">
              <a:xfrm flipV="1">
                <a:off x="219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1" name="Line 1891"/>
              <p:cNvSpPr>
                <a:spLocks noChangeShapeType="1"/>
              </p:cNvSpPr>
              <p:nvPr/>
            </p:nvSpPr>
            <p:spPr bwMode="auto">
              <a:xfrm flipV="1">
                <a:off x="219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2" name="Line 1892"/>
              <p:cNvSpPr>
                <a:spLocks noChangeShapeType="1"/>
              </p:cNvSpPr>
              <p:nvPr/>
            </p:nvSpPr>
            <p:spPr bwMode="auto">
              <a:xfrm flipV="1">
                <a:off x="21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3" name="Line 1893"/>
              <p:cNvSpPr>
                <a:spLocks noChangeShapeType="1"/>
              </p:cNvSpPr>
              <p:nvPr/>
            </p:nvSpPr>
            <p:spPr bwMode="auto">
              <a:xfrm flipV="1">
                <a:off x="21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4" name="Line 1894"/>
              <p:cNvSpPr>
                <a:spLocks noChangeShapeType="1"/>
              </p:cNvSpPr>
              <p:nvPr/>
            </p:nvSpPr>
            <p:spPr bwMode="auto">
              <a:xfrm flipV="1">
                <a:off x="219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5" name="Line 1895"/>
              <p:cNvSpPr>
                <a:spLocks noChangeShapeType="1"/>
              </p:cNvSpPr>
              <p:nvPr/>
            </p:nvSpPr>
            <p:spPr bwMode="auto">
              <a:xfrm flipV="1">
                <a:off x="21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6" name="Line 1896"/>
              <p:cNvSpPr>
                <a:spLocks noChangeShapeType="1"/>
              </p:cNvSpPr>
              <p:nvPr/>
            </p:nvSpPr>
            <p:spPr bwMode="auto">
              <a:xfrm flipV="1">
                <a:off x="2198"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7" name="Line 1897"/>
              <p:cNvSpPr>
                <a:spLocks noChangeShapeType="1"/>
              </p:cNvSpPr>
              <p:nvPr/>
            </p:nvSpPr>
            <p:spPr bwMode="auto">
              <a:xfrm flipV="1">
                <a:off x="219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8" name="Line 1898"/>
              <p:cNvSpPr>
                <a:spLocks noChangeShapeType="1"/>
              </p:cNvSpPr>
              <p:nvPr/>
            </p:nvSpPr>
            <p:spPr bwMode="auto">
              <a:xfrm flipV="1">
                <a:off x="219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9" name="Line 1899"/>
              <p:cNvSpPr>
                <a:spLocks noChangeShapeType="1"/>
              </p:cNvSpPr>
              <p:nvPr/>
            </p:nvSpPr>
            <p:spPr bwMode="auto">
              <a:xfrm flipV="1">
                <a:off x="2201"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0" name="Line 1900"/>
              <p:cNvSpPr>
                <a:spLocks noChangeShapeType="1"/>
              </p:cNvSpPr>
              <p:nvPr/>
            </p:nvSpPr>
            <p:spPr bwMode="auto">
              <a:xfrm flipV="1">
                <a:off x="220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1" name="Line 1901"/>
              <p:cNvSpPr>
                <a:spLocks noChangeShapeType="1"/>
              </p:cNvSpPr>
              <p:nvPr/>
            </p:nvSpPr>
            <p:spPr bwMode="auto">
              <a:xfrm flipV="1">
                <a:off x="22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2" name="Line 1902"/>
              <p:cNvSpPr>
                <a:spLocks noChangeShapeType="1"/>
              </p:cNvSpPr>
              <p:nvPr/>
            </p:nvSpPr>
            <p:spPr bwMode="auto">
              <a:xfrm flipV="1">
                <a:off x="220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3" name="Line 1903"/>
              <p:cNvSpPr>
                <a:spLocks noChangeShapeType="1"/>
              </p:cNvSpPr>
              <p:nvPr/>
            </p:nvSpPr>
            <p:spPr bwMode="auto">
              <a:xfrm flipV="1">
                <a:off x="220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4" name="Line 1904"/>
              <p:cNvSpPr>
                <a:spLocks noChangeShapeType="1"/>
              </p:cNvSpPr>
              <p:nvPr/>
            </p:nvSpPr>
            <p:spPr bwMode="auto">
              <a:xfrm flipV="1">
                <a:off x="220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5" name="Line 1905"/>
              <p:cNvSpPr>
                <a:spLocks noChangeShapeType="1"/>
              </p:cNvSpPr>
              <p:nvPr/>
            </p:nvSpPr>
            <p:spPr bwMode="auto">
              <a:xfrm flipV="1">
                <a:off x="220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6" name="Line 1906"/>
              <p:cNvSpPr>
                <a:spLocks noChangeShapeType="1"/>
              </p:cNvSpPr>
              <p:nvPr/>
            </p:nvSpPr>
            <p:spPr bwMode="auto">
              <a:xfrm flipV="1">
                <a:off x="22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7" name="Line 1907"/>
              <p:cNvSpPr>
                <a:spLocks noChangeShapeType="1"/>
              </p:cNvSpPr>
              <p:nvPr/>
            </p:nvSpPr>
            <p:spPr bwMode="auto">
              <a:xfrm flipV="1">
                <a:off x="22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8" name="Line 1908"/>
              <p:cNvSpPr>
                <a:spLocks noChangeShapeType="1"/>
              </p:cNvSpPr>
              <p:nvPr/>
            </p:nvSpPr>
            <p:spPr bwMode="auto">
              <a:xfrm flipV="1">
                <a:off x="22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9" name="Line 1909"/>
              <p:cNvSpPr>
                <a:spLocks noChangeShapeType="1"/>
              </p:cNvSpPr>
              <p:nvPr/>
            </p:nvSpPr>
            <p:spPr bwMode="auto">
              <a:xfrm flipV="1">
                <a:off x="22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0" name="Line 1910"/>
              <p:cNvSpPr>
                <a:spLocks noChangeShapeType="1"/>
              </p:cNvSpPr>
              <p:nvPr/>
            </p:nvSpPr>
            <p:spPr bwMode="auto">
              <a:xfrm flipV="1">
                <a:off x="221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1" name="Line 1911"/>
              <p:cNvSpPr>
                <a:spLocks noChangeShapeType="1"/>
              </p:cNvSpPr>
              <p:nvPr/>
            </p:nvSpPr>
            <p:spPr bwMode="auto">
              <a:xfrm flipV="1">
                <a:off x="221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2" name="Line 1912"/>
              <p:cNvSpPr>
                <a:spLocks noChangeShapeType="1"/>
              </p:cNvSpPr>
              <p:nvPr/>
            </p:nvSpPr>
            <p:spPr bwMode="auto">
              <a:xfrm flipV="1">
                <a:off x="221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3" name="Line 1913"/>
              <p:cNvSpPr>
                <a:spLocks noChangeShapeType="1"/>
              </p:cNvSpPr>
              <p:nvPr/>
            </p:nvSpPr>
            <p:spPr bwMode="auto">
              <a:xfrm flipV="1">
                <a:off x="221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4" name="Line 1914"/>
              <p:cNvSpPr>
                <a:spLocks noChangeShapeType="1"/>
              </p:cNvSpPr>
              <p:nvPr/>
            </p:nvSpPr>
            <p:spPr bwMode="auto">
              <a:xfrm flipV="1">
                <a:off x="221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5" name="Line 1915"/>
              <p:cNvSpPr>
                <a:spLocks noChangeShapeType="1"/>
              </p:cNvSpPr>
              <p:nvPr/>
            </p:nvSpPr>
            <p:spPr bwMode="auto">
              <a:xfrm flipV="1">
                <a:off x="22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6" name="Line 1916"/>
              <p:cNvSpPr>
                <a:spLocks noChangeShapeType="1"/>
              </p:cNvSpPr>
              <p:nvPr/>
            </p:nvSpPr>
            <p:spPr bwMode="auto">
              <a:xfrm flipV="1">
                <a:off x="22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7" name="Line 1917"/>
              <p:cNvSpPr>
                <a:spLocks noChangeShapeType="1"/>
              </p:cNvSpPr>
              <p:nvPr/>
            </p:nvSpPr>
            <p:spPr bwMode="auto">
              <a:xfrm flipV="1">
                <a:off x="221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8" name="Line 1918"/>
              <p:cNvSpPr>
                <a:spLocks noChangeShapeType="1"/>
              </p:cNvSpPr>
              <p:nvPr/>
            </p:nvSpPr>
            <p:spPr bwMode="auto">
              <a:xfrm flipV="1">
                <a:off x="221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9" name="Line 1919"/>
              <p:cNvSpPr>
                <a:spLocks noChangeShapeType="1"/>
              </p:cNvSpPr>
              <p:nvPr/>
            </p:nvSpPr>
            <p:spPr bwMode="auto">
              <a:xfrm flipV="1">
                <a:off x="221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0" name="Line 1920"/>
              <p:cNvSpPr>
                <a:spLocks noChangeShapeType="1"/>
              </p:cNvSpPr>
              <p:nvPr/>
            </p:nvSpPr>
            <p:spPr bwMode="auto">
              <a:xfrm flipV="1">
                <a:off x="2221"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1" name="Line 1921"/>
              <p:cNvSpPr>
                <a:spLocks noChangeShapeType="1"/>
              </p:cNvSpPr>
              <p:nvPr/>
            </p:nvSpPr>
            <p:spPr bwMode="auto">
              <a:xfrm flipV="1">
                <a:off x="222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2" name="Line 1922"/>
              <p:cNvSpPr>
                <a:spLocks noChangeShapeType="1"/>
              </p:cNvSpPr>
              <p:nvPr/>
            </p:nvSpPr>
            <p:spPr bwMode="auto">
              <a:xfrm flipV="1">
                <a:off x="222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3" name="Line 1923"/>
              <p:cNvSpPr>
                <a:spLocks noChangeShapeType="1"/>
              </p:cNvSpPr>
              <p:nvPr/>
            </p:nvSpPr>
            <p:spPr bwMode="auto">
              <a:xfrm flipV="1">
                <a:off x="222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4" name="Line 1924"/>
              <p:cNvSpPr>
                <a:spLocks noChangeShapeType="1"/>
              </p:cNvSpPr>
              <p:nvPr/>
            </p:nvSpPr>
            <p:spPr bwMode="auto">
              <a:xfrm flipV="1">
                <a:off x="222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5" name="Line 1925"/>
              <p:cNvSpPr>
                <a:spLocks noChangeShapeType="1"/>
              </p:cNvSpPr>
              <p:nvPr/>
            </p:nvSpPr>
            <p:spPr bwMode="auto">
              <a:xfrm flipV="1">
                <a:off x="222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6" name="Line 1926"/>
              <p:cNvSpPr>
                <a:spLocks noChangeShapeType="1"/>
              </p:cNvSpPr>
              <p:nvPr/>
            </p:nvSpPr>
            <p:spPr bwMode="auto">
              <a:xfrm flipV="1">
                <a:off x="222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7" name="Line 1927"/>
              <p:cNvSpPr>
                <a:spLocks noChangeShapeType="1"/>
              </p:cNvSpPr>
              <p:nvPr/>
            </p:nvSpPr>
            <p:spPr bwMode="auto">
              <a:xfrm flipV="1">
                <a:off x="222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8" name="Line 1928"/>
              <p:cNvSpPr>
                <a:spLocks noChangeShapeType="1"/>
              </p:cNvSpPr>
              <p:nvPr/>
            </p:nvSpPr>
            <p:spPr bwMode="auto">
              <a:xfrm flipV="1">
                <a:off x="222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9" name="Line 1929"/>
              <p:cNvSpPr>
                <a:spLocks noChangeShapeType="1"/>
              </p:cNvSpPr>
              <p:nvPr/>
            </p:nvSpPr>
            <p:spPr bwMode="auto">
              <a:xfrm flipV="1">
                <a:off x="22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0" name="Line 1930"/>
              <p:cNvSpPr>
                <a:spLocks noChangeShapeType="1"/>
              </p:cNvSpPr>
              <p:nvPr/>
            </p:nvSpPr>
            <p:spPr bwMode="auto">
              <a:xfrm flipV="1">
                <a:off x="223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1" name="Line 1931"/>
              <p:cNvSpPr>
                <a:spLocks noChangeShapeType="1"/>
              </p:cNvSpPr>
              <p:nvPr/>
            </p:nvSpPr>
            <p:spPr bwMode="auto">
              <a:xfrm flipV="1">
                <a:off x="223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2" name="Line 1932"/>
              <p:cNvSpPr>
                <a:spLocks noChangeShapeType="1"/>
              </p:cNvSpPr>
              <p:nvPr/>
            </p:nvSpPr>
            <p:spPr bwMode="auto">
              <a:xfrm flipV="1">
                <a:off x="2231"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3" name="Line 1933"/>
              <p:cNvSpPr>
                <a:spLocks noChangeShapeType="1"/>
              </p:cNvSpPr>
              <p:nvPr/>
            </p:nvSpPr>
            <p:spPr bwMode="auto">
              <a:xfrm flipV="1">
                <a:off x="22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4" name="Line 1934"/>
              <p:cNvSpPr>
                <a:spLocks noChangeShapeType="1"/>
              </p:cNvSpPr>
              <p:nvPr/>
            </p:nvSpPr>
            <p:spPr bwMode="auto">
              <a:xfrm flipV="1">
                <a:off x="223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5" name="Line 1935"/>
              <p:cNvSpPr>
                <a:spLocks noChangeShapeType="1"/>
              </p:cNvSpPr>
              <p:nvPr/>
            </p:nvSpPr>
            <p:spPr bwMode="auto">
              <a:xfrm flipV="1">
                <a:off x="223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6" name="Line 1936"/>
              <p:cNvSpPr>
                <a:spLocks noChangeShapeType="1"/>
              </p:cNvSpPr>
              <p:nvPr/>
            </p:nvSpPr>
            <p:spPr bwMode="auto">
              <a:xfrm flipV="1">
                <a:off x="223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7" name="Line 1937"/>
              <p:cNvSpPr>
                <a:spLocks noChangeShapeType="1"/>
              </p:cNvSpPr>
              <p:nvPr/>
            </p:nvSpPr>
            <p:spPr bwMode="auto">
              <a:xfrm flipV="1">
                <a:off x="223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8" name="Line 1938"/>
              <p:cNvSpPr>
                <a:spLocks noChangeShapeType="1"/>
              </p:cNvSpPr>
              <p:nvPr/>
            </p:nvSpPr>
            <p:spPr bwMode="auto">
              <a:xfrm flipV="1">
                <a:off x="223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9" name="Line 1939"/>
              <p:cNvSpPr>
                <a:spLocks noChangeShapeType="1"/>
              </p:cNvSpPr>
              <p:nvPr/>
            </p:nvSpPr>
            <p:spPr bwMode="auto">
              <a:xfrm flipV="1">
                <a:off x="22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0" name="Line 1940"/>
              <p:cNvSpPr>
                <a:spLocks noChangeShapeType="1"/>
              </p:cNvSpPr>
              <p:nvPr/>
            </p:nvSpPr>
            <p:spPr bwMode="auto">
              <a:xfrm flipV="1">
                <a:off x="224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1" name="Line 1941"/>
              <p:cNvSpPr>
                <a:spLocks noChangeShapeType="1"/>
              </p:cNvSpPr>
              <p:nvPr/>
            </p:nvSpPr>
            <p:spPr bwMode="auto">
              <a:xfrm flipV="1">
                <a:off x="224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2" name="Line 1942"/>
              <p:cNvSpPr>
                <a:spLocks noChangeShapeType="1"/>
              </p:cNvSpPr>
              <p:nvPr/>
            </p:nvSpPr>
            <p:spPr bwMode="auto">
              <a:xfrm flipV="1">
                <a:off x="224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3" name="Line 1943"/>
              <p:cNvSpPr>
                <a:spLocks noChangeShapeType="1"/>
              </p:cNvSpPr>
              <p:nvPr/>
            </p:nvSpPr>
            <p:spPr bwMode="auto">
              <a:xfrm flipV="1">
                <a:off x="224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4" name="Line 1944"/>
              <p:cNvSpPr>
                <a:spLocks noChangeShapeType="1"/>
              </p:cNvSpPr>
              <p:nvPr/>
            </p:nvSpPr>
            <p:spPr bwMode="auto">
              <a:xfrm flipV="1">
                <a:off x="224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5" name="Line 1945"/>
              <p:cNvSpPr>
                <a:spLocks noChangeShapeType="1"/>
              </p:cNvSpPr>
              <p:nvPr/>
            </p:nvSpPr>
            <p:spPr bwMode="auto">
              <a:xfrm flipV="1">
                <a:off x="224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6" name="Line 1946"/>
              <p:cNvSpPr>
                <a:spLocks noChangeShapeType="1"/>
              </p:cNvSpPr>
              <p:nvPr/>
            </p:nvSpPr>
            <p:spPr bwMode="auto">
              <a:xfrm flipV="1">
                <a:off x="224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7" name="Line 1947"/>
              <p:cNvSpPr>
                <a:spLocks noChangeShapeType="1"/>
              </p:cNvSpPr>
              <p:nvPr/>
            </p:nvSpPr>
            <p:spPr bwMode="auto">
              <a:xfrm flipV="1">
                <a:off x="224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8" name="Line 1948"/>
              <p:cNvSpPr>
                <a:spLocks noChangeShapeType="1"/>
              </p:cNvSpPr>
              <p:nvPr/>
            </p:nvSpPr>
            <p:spPr bwMode="auto">
              <a:xfrm flipV="1">
                <a:off x="22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9" name="Line 1949"/>
              <p:cNvSpPr>
                <a:spLocks noChangeShapeType="1"/>
              </p:cNvSpPr>
              <p:nvPr/>
            </p:nvSpPr>
            <p:spPr bwMode="auto">
              <a:xfrm flipV="1">
                <a:off x="224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0" name="Line 1950"/>
              <p:cNvSpPr>
                <a:spLocks noChangeShapeType="1"/>
              </p:cNvSpPr>
              <p:nvPr/>
            </p:nvSpPr>
            <p:spPr bwMode="auto">
              <a:xfrm flipV="1">
                <a:off x="225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1" name="Line 1951"/>
              <p:cNvSpPr>
                <a:spLocks noChangeShapeType="1"/>
              </p:cNvSpPr>
              <p:nvPr/>
            </p:nvSpPr>
            <p:spPr bwMode="auto">
              <a:xfrm flipV="1">
                <a:off x="225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2" name="Line 1952"/>
              <p:cNvSpPr>
                <a:spLocks noChangeShapeType="1"/>
              </p:cNvSpPr>
              <p:nvPr/>
            </p:nvSpPr>
            <p:spPr bwMode="auto">
              <a:xfrm flipV="1">
                <a:off x="225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3" name="Line 1953"/>
              <p:cNvSpPr>
                <a:spLocks noChangeShapeType="1"/>
              </p:cNvSpPr>
              <p:nvPr/>
            </p:nvSpPr>
            <p:spPr bwMode="auto">
              <a:xfrm flipV="1">
                <a:off x="225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4" name="Line 1954"/>
              <p:cNvSpPr>
                <a:spLocks noChangeShapeType="1"/>
              </p:cNvSpPr>
              <p:nvPr/>
            </p:nvSpPr>
            <p:spPr bwMode="auto">
              <a:xfrm flipV="1">
                <a:off x="225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5" name="Line 1955"/>
              <p:cNvSpPr>
                <a:spLocks noChangeShapeType="1"/>
              </p:cNvSpPr>
              <p:nvPr/>
            </p:nvSpPr>
            <p:spPr bwMode="auto">
              <a:xfrm flipV="1">
                <a:off x="225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6" name="Line 1956"/>
              <p:cNvSpPr>
                <a:spLocks noChangeShapeType="1"/>
              </p:cNvSpPr>
              <p:nvPr/>
            </p:nvSpPr>
            <p:spPr bwMode="auto">
              <a:xfrm flipV="1">
                <a:off x="22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7" name="Line 1957"/>
              <p:cNvSpPr>
                <a:spLocks noChangeShapeType="1"/>
              </p:cNvSpPr>
              <p:nvPr/>
            </p:nvSpPr>
            <p:spPr bwMode="auto">
              <a:xfrm flipV="1">
                <a:off x="225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8" name="Line 1958"/>
              <p:cNvSpPr>
                <a:spLocks noChangeShapeType="1"/>
              </p:cNvSpPr>
              <p:nvPr/>
            </p:nvSpPr>
            <p:spPr bwMode="auto">
              <a:xfrm flipV="1">
                <a:off x="225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9" name="Line 1959"/>
              <p:cNvSpPr>
                <a:spLocks noChangeShapeType="1"/>
              </p:cNvSpPr>
              <p:nvPr/>
            </p:nvSpPr>
            <p:spPr bwMode="auto">
              <a:xfrm flipV="1">
                <a:off x="225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0" name="Line 1960"/>
              <p:cNvSpPr>
                <a:spLocks noChangeShapeType="1"/>
              </p:cNvSpPr>
              <p:nvPr/>
            </p:nvSpPr>
            <p:spPr bwMode="auto">
              <a:xfrm flipV="1">
                <a:off x="226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1" name="Line 1961"/>
              <p:cNvSpPr>
                <a:spLocks noChangeShapeType="1"/>
              </p:cNvSpPr>
              <p:nvPr/>
            </p:nvSpPr>
            <p:spPr bwMode="auto">
              <a:xfrm flipV="1">
                <a:off x="226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2" name="Line 1962"/>
              <p:cNvSpPr>
                <a:spLocks noChangeShapeType="1"/>
              </p:cNvSpPr>
              <p:nvPr/>
            </p:nvSpPr>
            <p:spPr bwMode="auto">
              <a:xfrm flipV="1">
                <a:off x="226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3" name="Line 1963"/>
              <p:cNvSpPr>
                <a:spLocks noChangeShapeType="1"/>
              </p:cNvSpPr>
              <p:nvPr/>
            </p:nvSpPr>
            <p:spPr bwMode="auto">
              <a:xfrm flipV="1">
                <a:off x="226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4" name="Line 1964"/>
              <p:cNvSpPr>
                <a:spLocks noChangeShapeType="1"/>
              </p:cNvSpPr>
              <p:nvPr/>
            </p:nvSpPr>
            <p:spPr bwMode="auto">
              <a:xfrm flipV="1">
                <a:off x="226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5" name="Line 1965"/>
              <p:cNvSpPr>
                <a:spLocks noChangeShapeType="1"/>
              </p:cNvSpPr>
              <p:nvPr/>
            </p:nvSpPr>
            <p:spPr bwMode="auto">
              <a:xfrm flipV="1">
                <a:off x="226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6" name="Line 1966"/>
              <p:cNvSpPr>
                <a:spLocks noChangeShapeType="1"/>
              </p:cNvSpPr>
              <p:nvPr/>
            </p:nvSpPr>
            <p:spPr bwMode="auto">
              <a:xfrm flipV="1">
                <a:off x="226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7" name="Line 1967"/>
              <p:cNvSpPr>
                <a:spLocks noChangeShapeType="1"/>
              </p:cNvSpPr>
              <p:nvPr/>
            </p:nvSpPr>
            <p:spPr bwMode="auto">
              <a:xfrm flipV="1">
                <a:off x="22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8" name="Line 1968"/>
              <p:cNvSpPr>
                <a:spLocks noChangeShapeType="1"/>
              </p:cNvSpPr>
              <p:nvPr/>
            </p:nvSpPr>
            <p:spPr bwMode="auto">
              <a:xfrm flipV="1">
                <a:off x="2268"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9" name="Line 1969"/>
              <p:cNvSpPr>
                <a:spLocks noChangeShapeType="1"/>
              </p:cNvSpPr>
              <p:nvPr/>
            </p:nvSpPr>
            <p:spPr bwMode="auto">
              <a:xfrm flipV="1">
                <a:off x="226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0" name="Line 1970"/>
              <p:cNvSpPr>
                <a:spLocks noChangeShapeType="1"/>
              </p:cNvSpPr>
              <p:nvPr/>
            </p:nvSpPr>
            <p:spPr bwMode="auto">
              <a:xfrm flipV="1">
                <a:off x="226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1" name="Line 1971"/>
              <p:cNvSpPr>
                <a:spLocks noChangeShapeType="1"/>
              </p:cNvSpPr>
              <p:nvPr/>
            </p:nvSpPr>
            <p:spPr bwMode="auto">
              <a:xfrm flipV="1">
                <a:off x="227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2" name="Line 1972"/>
              <p:cNvSpPr>
                <a:spLocks noChangeShapeType="1"/>
              </p:cNvSpPr>
              <p:nvPr/>
            </p:nvSpPr>
            <p:spPr bwMode="auto">
              <a:xfrm flipV="1">
                <a:off x="227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3" name="Line 1973"/>
              <p:cNvSpPr>
                <a:spLocks noChangeShapeType="1"/>
              </p:cNvSpPr>
              <p:nvPr/>
            </p:nvSpPr>
            <p:spPr bwMode="auto">
              <a:xfrm flipV="1">
                <a:off x="227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4" name="Line 1974"/>
              <p:cNvSpPr>
                <a:spLocks noChangeShapeType="1"/>
              </p:cNvSpPr>
              <p:nvPr/>
            </p:nvSpPr>
            <p:spPr bwMode="auto">
              <a:xfrm flipV="1">
                <a:off x="227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5" name="Line 1975"/>
              <p:cNvSpPr>
                <a:spLocks noChangeShapeType="1"/>
              </p:cNvSpPr>
              <p:nvPr/>
            </p:nvSpPr>
            <p:spPr bwMode="auto">
              <a:xfrm flipV="1">
                <a:off x="227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6" name="Line 1976"/>
              <p:cNvSpPr>
                <a:spLocks noChangeShapeType="1"/>
              </p:cNvSpPr>
              <p:nvPr/>
            </p:nvSpPr>
            <p:spPr bwMode="auto">
              <a:xfrm flipV="1">
                <a:off x="22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7" name="Line 1977"/>
              <p:cNvSpPr>
                <a:spLocks noChangeShapeType="1"/>
              </p:cNvSpPr>
              <p:nvPr/>
            </p:nvSpPr>
            <p:spPr bwMode="auto">
              <a:xfrm flipV="1">
                <a:off x="227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8" name="Line 1978"/>
              <p:cNvSpPr>
                <a:spLocks noChangeShapeType="1"/>
              </p:cNvSpPr>
              <p:nvPr/>
            </p:nvSpPr>
            <p:spPr bwMode="auto">
              <a:xfrm flipV="1">
                <a:off x="227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9" name="Line 1979"/>
              <p:cNvSpPr>
                <a:spLocks noChangeShapeType="1"/>
              </p:cNvSpPr>
              <p:nvPr/>
            </p:nvSpPr>
            <p:spPr bwMode="auto">
              <a:xfrm flipV="1">
                <a:off x="227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0" name="Line 1980"/>
              <p:cNvSpPr>
                <a:spLocks noChangeShapeType="1"/>
              </p:cNvSpPr>
              <p:nvPr/>
            </p:nvSpPr>
            <p:spPr bwMode="auto">
              <a:xfrm flipV="1">
                <a:off x="227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1" name="Line 1981"/>
              <p:cNvSpPr>
                <a:spLocks noChangeShapeType="1"/>
              </p:cNvSpPr>
              <p:nvPr/>
            </p:nvSpPr>
            <p:spPr bwMode="auto">
              <a:xfrm flipV="1">
                <a:off x="22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2" name="Line 1982"/>
              <p:cNvSpPr>
                <a:spLocks noChangeShapeType="1"/>
              </p:cNvSpPr>
              <p:nvPr/>
            </p:nvSpPr>
            <p:spPr bwMode="auto">
              <a:xfrm flipV="1">
                <a:off x="228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3" name="Line 1983"/>
              <p:cNvSpPr>
                <a:spLocks noChangeShapeType="1"/>
              </p:cNvSpPr>
              <p:nvPr/>
            </p:nvSpPr>
            <p:spPr bwMode="auto">
              <a:xfrm flipV="1">
                <a:off x="2281"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4" name="Line 1984"/>
              <p:cNvSpPr>
                <a:spLocks noChangeShapeType="1"/>
              </p:cNvSpPr>
              <p:nvPr/>
            </p:nvSpPr>
            <p:spPr bwMode="auto">
              <a:xfrm flipV="1">
                <a:off x="228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5" name="Line 1985"/>
              <p:cNvSpPr>
                <a:spLocks noChangeShapeType="1"/>
              </p:cNvSpPr>
              <p:nvPr/>
            </p:nvSpPr>
            <p:spPr bwMode="auto">
              <a:xfrm flipV="1">
                <a:off x="228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6" name="Line 1986"/>
              <p:cNvSpPr>
                <a:spLocks noChangeShapeType="1"/>
              </p:cNvSpPr>
              <p:nvPr/>
            </p:nvSpPr>
            <p:spPr bwMode="auto">
              <a:xfrm flipV="1">
                <a:off x="228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7" name="Line 1987"/>
              <p:cNvSpPr>
                <a:spLocks noChangeShapeType="1"/>
              </p:cNvSpPr>
              <p:nvPr/>
            </p:nvSpPr>
            <p:spPr bwMode="auto">
              <a:xfrm flipV="1">
                <a:off x="228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8" name="Line 1988"/>
              <p:cNvSpPr>
                <a:spLocks noChangeShapeType="1"/>
              </p:cNvSpPr>
              <p:nvPr/>
            </p:nvSpPr>
            <p:spPr bwMode="auto">
              <a:xfrm flipV="1">
                <a:off x="2288"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9" name="Line 1989"/>
              <p:cNvSpPr>
                <a:spLocks noChangeShapeType="1"/>
              </p:cNvSpPr>
              <p:nvPr/>
            </p:nvSpPr>
            <p:spPr bwMode="auto">
              <a:xfrm flipV="1">
                <a:off x="22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0" name="Line 1990"/>
              <p:cNvSpPr>
                <a:spLocks noChangeShapeType="1"/>
              </p:cNvSpPr>
              <p:nvPr/>
            </p:nvSpPr>
            <p:spPr bwMode="auto">
              <a:xfrm flipV="1">
                <a:off x="22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1" name="Line 1991"/>
              <p:cNvSpPr>
                <a:spLocks noChangeShapeType="1"/>
              </p:cNvSpPr>
              <p:nvPr/>
            </p:nvSpPr>
            <p:spPr bwMode="auto">
              <a:xfrm flipV="1">
                <a:off x="229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2" name="Line 1992"/>
              <p:cNvSpPr>
                <a:spLocks noChangeShapeType="1"/>
              </p:cNvSpPr>
              <p:nvPr/>
            </p:nvSpPr>
            <p:spPr bwMode="auto">
              <a:xfrm flipV="1">
                <a:off x="2291"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3" name="Line 1993"/>
              <p:cNvSpPr>
                <a:spLocks noChangeShapeType="1"/>
              </p:cNvSpPr>
              <p:nvPr/>
            </p:nvSpPr>
            <p:spPr bwMode="auto">
              <a:xfrm flipV="1">
                <a:off x="229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4" name="Line 1994"/>
              <p:cNvSpPr>
                <a:spLocks noChangeShapeType="1"/>
              </p:cNvSpPr>
              <p:nvPr/>
            </p:nvSpPr>
            <p:spPr bwMode="auto">
              <a:xfrm flipV="1">
                <a:off x="229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5" name="Line 1995"/>
              <p:cNvSpPr>
                <a:spLocks noChangeShapeType="1"/>
              </p:cNvSpPr>
              <p:nvPr/>
            </p:nvSpPr>
            <p:spPr bwMode="auto">
              <a:xfrm flipV="1">
                <a:off x="22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6" name="Line 1996"/>
              <p:cNvSpPr>
                <a:spLocks noChangeShapeType="1"/>
              </p:cNvSpPr>
              <p:nvPr/>
            </p:nvSpPr>
            <p:spPr bwMode="auto">
              <a:xfrm flipV="1">
                <a:off x="229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7" name="Line 1997"/>
              <p:cNvSpPr>
                <a:spLocks noChangeShapeType="1"/>
              </p:cNvSpPr>
              <p:nvPr/>
            </p:nvSpPr>
            <p:spPr bwMode="auto">
              <a:xfrm flipV="1">
                <a:off x="229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8" name="Line 1998"/>
              <p:cNvSpPr>
                <a:spLocks noChangeShapeType="1"/>
              </p:cNvSpPr>
              <p:nvPr/>
            </p:nvSpPr>
            <p:spPr bwMode="auto">
              <a:xfrm flipV="1">
                <a:off x="2298"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9" name="Line 1999"/>
              <p:cNvSpPr>
                <a:spLocks noChangeShapeType="1"/>
              </p:cNvSpPr>
              <p:nvPr/>
            </p:nvSpPr>
            <p:spPr bwMode="auto">
              <a:xfrm flipV="1">
                <a:off x="229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0" name="Line 2000"/>
              <p:cNvSpPr>
                <a:spLocks noChangeShapeType="1"/>
              </p:cNvSpPr>
              <p:nvPr/>
            </p:nvSpPr>
            <p:spPr bwMode="auto">
              <a:xfrm flipV="1">
                <a:off x="229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1" name="Line 2001"/>
              <p:cNvSpPr>
                <a:spLocks noChangeShapeType="1"/>
              </p:cNvSpPr>
              <p:nvPr/>
            </p:nvSpPr>
            <p:spPr bwMode="auto">
              <a:xfrm flipV="1">
                <a:off x="229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2" name="Line 2002"/>
              <p:cNvSpPr>
                <a:spLocks noChangeShapeType="1"/>
              </p:cNvSpPr>
              <p:nvPr/>
            </p:nvSpPr>
            <p:spPr bwMode="auto">
              <a:xfrm flipV="1">
                <a:off x="230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3" name="Line 2003"/>
              <p:cNvSpPr>
                <a:spLocks noChangeShapeType="1"/>
              </p:cNvSpPr>
              <p:nvPr/>
            </p:nvSpPr>
            <p:spPr bwMode="auto">
              <a:xfrm flipV="1">
                <a:off x="23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4" name="Line 2004"/>
              <p:cNvSpPr>
                <a:spLocks noChangeShapeType="1"/>
              </p:cNvSpPr>
              <p:nvPr/>
            </p:nvSpPr>
            <p:spPr bwMode="auto">
              <a:xfrm flipV="1">
                <a:off x="230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5" name="Line 2005"/>
              <p:cNvSpPr>
                <a:spLocks noChangeShapeType="1"/>
              </p:cNvSpPr>
              <p:nvPr/>
            </p:nvSpPr>
            <p:spPr bwMode="auto">
              <a:xfrm flipV="1">
                <a:off x="230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6" name="Line 2006"/>
              <p:cNvSpPr>
                <a:spLocks noChangeShapeType="1"/>
              </p:cNvSpPr>
              <p:nvPr/>
            </p:nvSpPr>
            <p:spPr bwMode="auto">
              <a:xfrm flipV="1">
                <a:off x="230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7" name="Line 2007"/>
              <p:cNvSpPr>
                <a:spLocks noChangeShapeType="1"/>
              </p:cNvSpPr>
              <p:nvPr/>
            </p:nvSpPr>
            <p:spPr bwMode="auto">
              <a:xfrm flipV="1">
                <a:off x="23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8" name="Line 2008"/>
              <p:cNvSpPr>
                <a:spLocks noChangeShapeType="1"/>
              </p:cNvSpPr>
              <p:nvPr/>
            </p:nvSpPr>
            <p:spPr bwMode="auto">
              <a:xfrm flipV="1">
                <a:off x="230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9" name="Line 2009"/>
              <p:cNvSpPr>
                <a:spLocks noChangeShapeType="1"/>
              </p:cNvSpPr>
              <p:nvPr/>
            </p:nvSpPr>
            <p:spPr bwMode="auto">
              <a:xfrm flipV="1">
                <a:off x="230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0" name="Line 2010"/>
              <p:cNvSpPr>
                <a:spLocks noChangeShapeType="1"/>
              </p:cNvSpPr>
              <p:nvPr/>
            </p:nvSpPr>
            <p:spPr bwMode="auto">
              <a:xfrm flipV="1">
                <a:off x="230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1" name="Line 2011"/>
              <p:cNvSpPr>
                <a:spLocks noChangeShapeType="1"/>
              </p:cNvSpPr>
              <p:nvPr/>
            </p:nvSpPr>
            <p:spPr bwMode="auto">
              <a:xfrm flipV="1">
                <a:off x="23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2" name="Line 2012"/>
              <p:cNvSpPr>
                <a:spLocks noChangeShapeType="1"/>
              </p:cNvSpPr>
              <p:nvPr/>
            </p:nvSpPr>
            <p:spPr bwMode="auto">
              <a:xfrm flipV="1">
                <a:off x="231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3" name="Line 2013"/>
              <p:cNvSpPr>
                <a:spLocks noChangeShapeType="1"/>
              </p:cNvSpPr>
              <p:nvPr/>
            </p:nvSpPr>
            <p:spPr bwMode="auto">
              <a:xfrm flipV="1">
                <a:off x="231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4" name="Line 2014"/>
              <p:cNvSpPr>
                <a:spLocks noChangeShapeType="1"/>
              </p:cNvSpPr>
              <p:nvPr/>
            </p:nvSpPr>
            <p:spPr bwMode="auto">
              <a:xfrm flipV="1">
                <a:off x="231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5" name="Line 2015"/>
              <p:cNvSpPr>
                <a:spLocks noChangeShapeType="1"/>
              </p:cNvSpPr>
              <p:nvPr/>
            </p:nvSpPr>
            <p:spPr bwMode="auto">
              <a:xfrm flipV="1">
                <a:off x="231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536" name="Group 2016"/>
            <p:cNvGrpSpPr>
              <a:grpSpLocks/>
            </p:cNvGrpSpPr>
            <p:nvPr/>
          </p:nvGrpSpPr>
          <p:grpSpPr bwMode="auto">
            <a:xfrm>
              <a:off x="2281" y="1887"/>
              <a:ext cx="208" cy="122"/>
              <a:chOff x="2314" y="642"/>
              <a:chExt cx="195" cy="114"/>
            </a:xfrm>
          </p:grpSpPr>
          <p:sp>
            <p:nvSpPr>
              <p:cNvPr id="5997537" name="Line 2017"/>
              <p:cNvSpPr>
                <a:spLocks noChangeShapeType="1"/>
              </p:cNvSpPr>
              <p:nvPr/>
            </p:nvSpPr>
            <p:spPr bwMode="auto">
              <a:xfrm flipV="1">
                <a:off x="231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8" name="Line 2018"/>
              <p:cNvSpPr>
                <a:spLocks noChangeShapeType="1"/>
              </p:cNvSpPr>
              <p:nvPr/>
            </p:nvSpPr>
            <p:spPr bwMode="auto">
              <a:xfrm flipV="1">
                <a:off x="2314"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9" name="Line 2019"/>
              <p:cNvSpPr>
                <a:spLocks noChangeShapeType="1"/>
              </p:cNvSpPr>
              <p:nvPr/>
            </p:nvSpPr>
            <p:spPr bwMode="auto">
              <a:xfrm flipV="1">
                <a:off x="231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0" name="Line 2020"/>
              <p:cNvSpPr>
                <a:spLocks noChangeShapeType="1"/>
              </p:cNvSpPr>
              <p:nvPr/>
            </p:nvSpPr>
            <p:spPr bwMode="auto">
              <a:xfrm flipV="1">
                <a:off x="231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1" name="Line 2021"/>
              <p:cNvSpPr>
                <a:spLocks noChangeShapeType="1"/>
              </p:cNvSpPr>
              <p:nvPr/>
            </p:nvSpPr>
            <p:spPr bwMode="auto">
              <a:xfrm flipV="1">
                <a:off x="2318"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2" name="Line 2022"/>
              <p:cNvSpPr>
                <a:spLocks noChangeShapeType="1"/>
              </p:cNvSpPr>
              <p:nvPr/>
            </p:nvSpPr>
            <p:spPr bwMode="auto">
              <a:xfrm flipV="1">
                <a:off x="231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3" name="Line 2023"/>
              <p:cNvSpPr>
                <a:spLocks noChangeShapeType="1"/>
              </p:cNvSpPr>
              <p:nvPr/>
            </p:nvSpPr>
            <p:spPr bwMode="auto">
              <a:xfrm flipV="1">
                <a:off x="231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4" name="Line 2024"/>
              <p:cNvSpPr>
                <a:spLocks noChangeShapeType="1"/>
              </p:cNvSpPr>
              <p:nvPr/>
            </p:nvSpPr>
            <p:spPr bwMode="auto">
              <a:xfrm flipV="1">
                <a:off x="23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5" name="Line 2025"/>
              <p:cNvSpPr>
                <a:spLocks noChangeShapeType="1"/>
              </p:cNvSpPr>
              <p:nvPr/>
            </p:nvSpPr>
            <p:spPr bwMode="auto">
              <a:xfrm flipV="1">
                <a:off x="23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6" name="Line 2026"/>
              <p:cNvSpPr>
                <a:spLocks noChangeShapeType="1"/>
              </p:cNvSpPr>
              <p:nvPr/>
            </p:nvSpPr>
            <p:spPr bwMode="auto">
              <a:xfrm flipV="1">
                <a:off x="232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7" name="Line 2027"/>
              <p:cNvSpPr>
                <a:spLocks noChangeShapeType="1"/>
              </p:cNvSpPr>
              <p:nvPr/>
            </p:nvSpPr>
            <p:spPr bwMode="auto">
              <a:xfrm flipV="1">
                <a:off x="232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8" name="Line 2028"/>
              <p:cNvSpPr>
                <a:spLocks noChangeShapeType="1"/>
              </p:cNvSpPr>
              <p:nvPr/>
            </p:nvSpPr>
            <p:spPr bwMode="auto">
              <a:xfrm flipV="1">
                <a:off x="232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9" name="Line 2029"/>
              <p:cNvSpPr>
                <a:spLocks noChangeShapeType="1"/>
              </p:cNvSpPr>
              <p:nvPr/>
            </p:nvSpPr>
            <p:spPr bwMode="auto">
              <a:xfrm flipV="1">
                <a:off x="23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0" name="Line 2030"/>
              <p:cNvSpPr>
                <a:spLocks noChangeShapeType="1"/>
              </p:cNvSpPr>
              <p:nvPr/>
            </p:nvSpPr>
            <p:spPr bwMode="auto">
              <a:xfrm flipV="1">
                <a:off x="232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1" name="Line 2031"/>
              <p:cNvSpPr>
                <a:spLocks noChangeShapeType="1"/>
              </p:cNvSpPr>
              <p:nvPr/>
            </p:nvSpPr>
            <p:spPr bwMode="auto">
              <a:xfrm flipV="1">
                <a:off x="2328"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2" name="Line 2032"/>
              <p:cNvSpPr>
                <a:spLocks noChangeShapeType="1"/>
              </p:cNvSpPr>
              <p:nvPr/>
            </p:nvSpPr>
            <p:spPr bwMode="auto">
              <a:xfrm flipV="1">
                <a:off x="232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3" name="Line 2033"/>
              <p:cNvSpPr>
                <a:spLocks noChangeShapeType="1"/>
              </p:cNvSpPr>
              <p:nvPr/>
            </p:nvSpPr>
            <p:spPr bwMode="auto">
              <a:xfrm flipV="1">
                <a:off x="232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4" name="Line 2034"/>
              <p:cNvSpPr>
                <a:spLocks noChangeShapeType="1"/>
              </p:cNvSpPr>
              <p:nvPr/>
            </p:nvSpPr>
            <p:spPr bwMode="auto">
              <a:xfrm flipV="1">
                <a:off x="233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5" name="Line 2035"/>
              <p:cNvSpPr>
                <a:spLocks noChangeShapeType="1"/>
              </p:cNvSpPr>
              <p:nvPr/>
            </p:nvSpPr>
            <p:spPr bwMode="auto">
              <a:xfrm flipV="1">
                <a:off x="233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6" name="Line 2036"/>
              <p:cNvSpPr>
                <a:spLocks noChangeShapeType="1"/>
              </p:cNvSpPr>
              <p:nvPr/>
            </p:nvSpPr>
            <p:spPr bwMode="auto">
              <a:xfrm flipV="1">
                <a:off x="23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7" name="Line 2037"/>
              <p:cNvSpPr>
                <a:spLocks noChangeShapeType="1"/>
              </p:cNvSpPr>
              <p:nvPr/>
            </p:nvSpPr>
            <p:spPr bwMode="auto">
              <a:xfrm flipV="1">
                <a:off x="233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8" name="Line 2038"/>
              <p:cNvSpPr>
                <a:spLocks noChangeShapeType="1"/>
              </p:cNvSpPr>
              <p:nvPr/>
            </p:nvSpPr>
            <p:spPr bwMode="auto">
              <a:xfrm flipV="1">
                <a:off x="23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9" name="Line 2039"/>
              <p:cNvSpPr>
                <a:spLocks noChangeShapeType="1"/>
              </p:cNvSpPr>
              <p:nvPr/>
            </p:nvSpPr>
            <p:spPr bwMode="auto">
              <a:xfrm flipV="1">
                <a:off x="233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0" name="Line 2040"/>
              <p:cNvSpPr>
                <a:spLocks noChangeShapeType="1"/>
              </p:cNvSpPr>
              <p:nvPr/>
            </p:nvSpPr>
            <p:spPr bwMode="auto">
              <a:xfrm flipV="1">
                <a:off x="23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1" name="Line 2041"/>
              <p:cNvSpPr>
                <a:spLocks noChangeShapeType="1"/>
              </p:cNvSpPr>
              <p:nvPr/>
            </p:nvSpPr>
            <p:spPr bwMode="auto">
              <a:xfrm flipV="1">
                <a:off x="2338"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2" name="Line 2042"/>
              <p:cNvSpPr>
                <a:spLocks noChangeShapeType="1"/>
              </p:cNvSpPr>
              <p:nvPr/>
            </p:nvSpPr>
            <p:spPr bwMode="auto">
              <a:xfrm flipV="1">
                <a:off x="233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3" name="Line 2043"/>
              <p:cNvSpPr>
                <a:spLocks noChangeShapeType="1"/>
              </p:cNvSpPr>
              <p:nvPr/>
            </p:nvSpPr>
            <p:spPr bwMode="auto">
              <a:xfrm flipV="1">
                <a:off x="233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4" name="Line 2044"/>
              <p:cNvSpPr>
                <a:spLocks noChangeShapeType="1"/>
              </p:cNvSpPr>
              <p:nvPr/>
            </p:nvSpPr>
            <p:spPr bwMode="auto">
              <a:xfrm flipV="1">
                <a:off x="23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5" name="Line 2045"/>
              <p:cNvSpPr>
                <a:spLocks noChangeShapeType="1"/>
              </p:cNvSpPr>
              <p:nvPr/>
            </p:nvSpPr>
            <p:spPr bwMode="auto">
              <a:xfrm flipV="1">
                <a:off x="2341" y="7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6" name="Line 2046"/>
              <p:cNvSpPr>
                <a:spLocks noChangeShapeType="1"/>
              </p:cNvSpPr>
              <p:nvPr/>
            </p:nvSpPr>
            <p:spPr bwMode="auto">
              <a:xfrm flipV="1">
                <a:off x="234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7" name="Line 2047"/>
              <p:cNvSpPr>
                <a:spLocks noChangeShapeType="1"/>
              </p:cNvSpPr>
              <p:nvPr/>
            </p:nvSpPr>
            <p:spPr bwMode="auto">
              <a:xfrm flipV="1">
                <a:off x="234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8" name="Line 2048"/>
              <p:cNvSpPr>
                <a:spLocks noChangeShapeType="1"/>
              </p:cNvSpPr>
              <p:nvPr/>
            </p:nvSpPr>
            <p:spPr bwMode="auto">
              <a:xfrm flipV="1">
                <a:off x="234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9" name="Line 2049"/>
              <p:cNvSpPr>
                <a:spLocks noChangeShapeType="1"/>
              </p:cNvSpPr>
              <p:nvPr/>
            </p:nvSpPr>
            <p:spPr bwMode="auto">
              <a:xfrm flipV="1">
                <a:off x="234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0" name="Line 2050"/>
              <p:cNvSpPr>
                <a:spLocks noChangeShapeType="1"/>
              </p:cNvSpPr>
              <p:nvPr/>
            </p:nvSpPr>
            <p:spPr bwMode="auto">
              <a:xfrm flipV="1">
                <a:off x="234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1" name="Line 2051"/>
              <p:cNvSpPr>
                <a:spLocks noChangeShapeType="1"/>
              </p:cNvSpPr>
              <p:nvPr/>
            </p:nvSpPr>
            <p:spPr bwMode="auto">
              <a:xfrm flipV="1">
                <a:off x="23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2" name="Line 2052"/>
              <p:cNvSpPr>
                <a:spLocks noChangeShapeType="1"/>
              </p:cNvSpPr>
              <p:nvPr/>
            </p:nvSpPr>
            <p:spPr bwMode="auto">
              <a:xfrm flipV="1">
                <a:off x="234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3" name="Line 2053"/>
              <p:cNvSpPr>
                <a:spLocks noChangeShapeType="1"/>
              </p:cNvSpPr>
              <p:nvPr/>
            </p:nvSpPr>
            <p:spPr bwMode="auto">
              <a:xfrm flipV="1">
                <a:off x="234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4" name="Line 2054"/>
              <p:cNvSpPr>
                <a:spLocks noChangeShapeType="1"/>
              </p:cNvSpPr>
              <p:nvPr/>
            </p:nvSpPr>
            <p:spPr bwMode="auto">
              <a:xfrm flipV="1">
                <a:off x="235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5" name="Line 2055"/>
              <p:cNvSpPr>
                <a:spLocks noChangeShapeType="1"/>
              </p:cNvSpPr>
              <p:nvPr/>
            </p:nvSpPr>
            <p:spPr bwMode="auto">
              <a:xfrm flipV="1">
                <a:off x="235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6" name="Line 2056"/>
              <p:cNvSpPr>
                <a:spLocks noChangeShapeType="1"/>
              </p:cNvSpPr>
              <p:nvPr/>
            </p:nvSpPr>
            <p:spPr bwMode="auto">
              <a:xfrm flipV="1">
                <a:off x="235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7" name="Line 2057"/>
              <p:cNvSpPr>
                <a:spLocks noChangeShapeType="1"/>
              </p:cNvSpPr>
              <p:nvPr/>
            </p:nvSpPr>
            <p:spPr bwMode="auto">
              <a:xfrm flipV="1">
                <a:off x="235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8" name="Line 2058"/>
              <p:cNvSpPr>
                <a:spLocks noChangeShapeType="1"/>
              </p:cNvSpPr>
              <p:nvPr/>
            </p:nvSpPr>
            <p:spPr bwMode="auto">
              <a:xfrm flipV="1">
                <a:off x="235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9" name="Line 2059"/>
              <p:cNvSpPr>
                <a:spLocks noChangeShapeType="1"/>
              </p:cNvSpPr>
              <p:nvPr/>
            </p:nvSpPr>
            <p:spPr bwMode="auto">
              <a:xfrm flipV="1">
                <a:off x="23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0" name="Line 2060"/>
              <p:cNvSpPr>
                <a:spLocks noChangeShapeType="1"/>
              </p:cNvSpPr>
              <p:nvPr/>
            </p:nvSpPr>
            <p:spPr bwMode="auto">
              <a:xfrm flipV="1">
                <a:off x="23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1" name="Line 2061"/>
              <p:cNvSpPr>
                <a:spLocks noChangeShapeType="1"/>
              </p:cNvSpPr>
              <p:nvPr/>
            </p:nvSpPr>
            <p:spPr bwMode="auto">
              <a:xfrm flipV="1">
                <a:off x="235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2" name="Line 2062"/>
              <p:cNvSpPr>
                <a:spLocks noChangeShapeType="1"/>
              </p:cNvSpPr>
              <p:nvPr/>
            </p:nvSpPr>
            <p:spPr bwMode="auto">
              <a:xfrm flipV="1">
                <a:off x="23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3" name="Line 2063"/>
              <p:cNvSpPr>
                <a:spLocks noChangeShapeType="1"/>
              </p:cNvSpPr>
              <p:nvPr/>
            </p:nvSpPr>
            <p:spPr bwMode="auto">
              <a:xfrm flipV="1">
                <a:off x="235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4" name="Line 2064"/>
              <p:cNvSpPr>
                <a:spLocks noChangeShapeType="1"/>
              </p:cNvSpPr>
              <p:nvPr/>
            </p:nvSpPr>
            <p:spPr bwMode="auto">
              <a:xfrm flipV="1">
                <a:off x="235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5" name="Line 2065"/>
              <p:cNvSpPr>
                <a:spLocks noChangeShapeType="1"/>
              </p:cNvSpPr>
              <p:nvPr/>
            </p:nvSpPr>
            <p:spPr bwMode="auto">
              <a:xfrm flipV="1">
                <a:off x="236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6" name="Line 2066"/>
              <p:cNvSpPr>
                <a:spLocks noChangeShapeType="1"/>
              </p:cNvSpPr>
              <p:nvPr/>
            </p:nvSpPr>
            <p:spPr bwMode="auto">
              <a:xfrm flipV="1">
                <a:off x="23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7" name="Line 2067"/>
              <p:cNvSpPr>
                <a:spLocks noChangeShapeType="1"/>
              </p:cNvSpPr>
              <p:nvPr/>
            </p:nvSpPr>
            <p:spPr bwMode="auto">
              <a:xfrm flipV="1">
                <a:off x="23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8" name="Line 2068"/>
              <p:cNvSpPr>
                <a:spLocks noChangeShapeType="1"/>
              </p:cNvSpPr>
              <p:nvPr/>
            </p:nvSpPr>
            <p:spPr bwMode="auto">
              <a:xfrm flipV="1">
                <a:off x="236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9" name="Line 2069"/>
              <p:cNvSpPr>
                <a:spLocks noChangeShapeType="1"/>
              </p:cNvSpPr>
              <p:nvPr/>
            </p:nvSpPr>
            <p:spPr bwMode="auto">
              <a:xfrm flipV="1">
                <a:off x="236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0" name="Line 2070"/>
              <p:cNvSpPr>
                <a:spLocks noChangeShapeType="1"/>
              </p:cNvSpPr>
              <p:nvPr/>
            </p:nvSpPr>
            <p:spPr bwMode="auto">
              <a:xfrm flipV="1">
                <a:off x="236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1" name="Line 2071"/>
              <p:cNvSpPr>
                <a:spLocks noChangeShapeType="1"/>
              </p:cNvSpPr>
              <p:nvPr/>
            </p:nvSpPr>
            <p:spPr bwMode="auto">
              <a:xfrm flipV="1">
                <a:off x="2364"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2" name="Line 2072"/>
              <p:cNvSpPr>
                <a:spLocks noChangeShapeType="1"/>
              </p:cNvSpPr>
              <p:nvPr/>
            </p:nvSpPr>
            <p:spPr bwMode="auto">
              <a:xfrm flipV="1">
                <a:off x="236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3" name="Line 2073"/>
              <p:cNvSpPr>
                <a:spLocks noChangeShapeType="1"/>
              </p:cNvSpPr>
              <p:nvPr/>
            </p:nvSpPr>
            <p:spPr bwMode="auto">
              <a:xfrm flipV="1">
                <a:off x="236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4" name="Line 2074"/>
              <p:cNvSpPr>
                <a:spLocks noChangeShapeType="1"/>
              </p:cNvSpPr>
              <p:nvPr/>
            </p:nvSpPr>
            <p:spPr bwMode="auto">
              <a:xfrm flipV="1">
                <a:off x="236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5" name="Line 2075"/>
              <p:cNvSpPr>
                <a:spLocks noChangeShapeType="1"/>
              </p:cNvSpPr>
              <p:nvPr/>
            </p:nvSpPr>
            <p:spPr bwMode="auto">
              <a:xfrm flipV="1">
                <a:off x="237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6" name="Line 2076"/>
              <p:cNvSpPr>
                <a:spLocks noChangeShapeType="1"/>
              </p:cNvSpPr>
              <p:nvPr/>
            </p:nvSpPr>
            <p:spPr bwMode="auto">
              <a:xfrm flipV="1">
                <a:off x="237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7" name="Line 2077"/>
              <p:cNvSpPr>
                <a:spLocks noChangeShapeType="1"/>
              </p:cNvSpPr>
              <p:nvPr/>
            </p:nvSpPr>
            <p:spPr bwMode="auto">
              <a:xfrm flipV="1">
                <a:off x="237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8" name="Line 2078"/>
              <p:cNvSpPr>
                <a:spLocks noChangeShapeType="1"/>
              </p:cNvSpPr>
              <p:nvPr/>
            </p:nvSpPr>
            <p:spPr bwMode="auto">
              <a:xfrm flipV="1">
                <a:off x="237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9" name="Line 2079"/>
              <p:cNvSpPr>
                <a:spLocks noChangeShapeType="1"/>
              </p:cNvSpPr>
              <p:nvPr/>
            </p:nvSpPr>
            <p:spPr bwMode="auto">
              <a:xfrm flipV="1">
                <a:off x="237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0" name="Line 2080"/>
              <p:cNvSpPr>
                <a:spLocks noChangeShapeType="1"/>
              </p:cNvSpPr>
              <p:nvPr/>
            </p:nvSpPr>
            <p:spPr bwMode="auto">
              <a:xfrm flipV="1">
                <a:off x="23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1" name="Line 2081"/>
              <p:cNvSpPr>
                <a:spLocks noChangeShapeType="1"/>
              </p:cNvSpPr>
              <p:nvPr/>
            </p:nvSpPr>
            <p:spPr bwMode="auto">
              <a:xfrm flipV="1">
                <a:off x="23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2" name="Line 2082"/>
              <p:cNvSpPr>
                <a:spLocks noChangeShapeType="1"/>
              </p:cNvSpPr>
              <p:nvPr/>
            </p:nvSpPr>
            <p:spPr bwMode="auto">
              <a:xfrm flipV="1">
                <a:off x="237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3" name="Line 2083"/>
              <p:cNvSpPr>
                <a:spLocks noChangeShapeType="1"/>
              </p:cNvSpPr>
              <p:nvPr/>
            </p:nvSpPr>
            <p:spPr bwMode="auto">
              <a:xfrm flipV="1">
                <a:off x="237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4" name="Line 2084"/>
              <p:cNvSpPr>
                <a:spLocks noChangeShapeType="1"/>
              </p:cNvSpPr>
              <p:nvPr/>
            </p:nvSpPr>
            <p:spPr bwMode="auto">
              <a:xfrm flipV="1">
                <a:off x="237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5" name="Line 2085"/>
              <p:cNvSpPr>
                <a:spLocks noChangeShapeType="1"/>
              </p:cNvSpPr>
              <p:nvPr/>
            </p:nvSpPr>
            <p:spPr bwMode="auto">
              <a:xfrm flipV="1">
                <a:off x="237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6" name="Line 2086"/>
              <p:cNvSpPr>
                <a:spLocks noChangeShapeType="1"/>
              </p:cNvSpPr>
              <p:nvPr/>
            </p:nvSpPr>
            <p:spPr bwMode="auto">
              <a:xfrm flipV="1">
                <a:off x="238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7" name="Line 2087"/>
              <p:cNvSpPr>
                <a:spLocks noChangeShapeType="1"/>
              </p:cNvSpPr>
              <p:nvPr/>
            </p:nvSpPr>
            <p:spPr bwMode="auto">
              <a:xfrm flipV="1">
                <a:off x="23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8" name="Line 2088"/>
              <p:cNvSpPr>
                <a:spLocks noChangeShapeType="1"/>
              </p:cNvSpPr>
              <p:nvPr/>
            </p:nvSpPr>
            <p:spPr bwMode="auto">
              <a:xfrm flipV="1">
                <a:off x="238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9" name="Line 2089"/>
              <p:cNvSpPr>
                <a:spLocks noChangeShapeType="1"/>
              </p:cNvSpPr>
              <p:nvPr/>
            </p:nvSpPr>
            <p:spPr bwMode="auto">
              <a:xfrm flipV="1">
                <a:off x="238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0" name="Line 2090"/>
              <p:cNvSpPr>
                <a:spLocks noChangeShapeType="1"/>
              </p:cNvSpPr>
              <p:nvPr/>
            </p:nvSpPr>
            <p:spPr bwMode="auto">
              <a:xfrm flipV="1">
                <a:off x="23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1" name="Line 2091"/>
              <p:cNvSpPr>
                <a:spLocks noChangeShapeType="1"/>
              </p:cNvSpPr>
              <p:nvPr/>
            </p:nvSpPr>
            <p:spPr bwMode="auto">
              <a:xfrm flipV="1">
                <a:off x="23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2" name="Line 2092"/>
              <p:cNvSpPr>
                <a:spLocks noChangeShapeType="1"/>
              </p:cNvSpPr>
              <p:nvPr/>
            </p:nvSpPr>
            <p:spPr bwMode="auto">
              <a:xfrm flipV="1">
                <a:off x="23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3" name="Line 2093"/>
              <p:cNvSpPr>
                <a:spLocks noChangeShapeType="1"/>
              </p:cNvSpPr>
              <p:nvPr/>
            </p:nvSpPr>
            <p:spPr bwMode="auto">
              <a:xfrm flipV="1">
                <a:off x="23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4" name="Line 2094"/>
              <p:cNvSpPr>
                <a:spLocks noChangeShapeType="1"/>
              </p:cNvSpPr>
              <p:nvPr/>
            </p:nvSpPr>
            <p:spPr bwMode="auto">
              <a:xfrm flipV="1">
                <a:off x="238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5" name="Line 2095"/>
              <p:cNvSpPr>
                <a:spLocks noChangeShapeType="1"/>
              </p:cNvSpPr>
              <p:nvPr/>
            </p:nvSpPr>
            <p:spPr bwMode="auto">
              <a:xfrm flipV="1">
                <a:off x="239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6" name="Line 2096"/>
              <p:cNvSpPr>
                <a:spLocks noChangeShapeType="1"/>
              </p:cNvSpPr>
              <p:nvPr/>
            </p:nvSpPr>
            <p:spPr bwMode="auto">
              <a:xfrm flipV="1">
                <a:off x="239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7" name="Line 2097"/>
              <p:cNvSpPr>
                <a:spLocks noChangeShapeType="1"/>
              </p:cNvSpPr>
              <p:nvPr/>
            </p:nvSpPr>
            <p:spPr bwMode="auto">
              <a:xfrm flipV="1">
                <a:off x="239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8" name="Line 2098"/>
              <p:cNvSpPr>
                <a:spLocks noChangeShapeType="1"/>
              </p:cNvSpPr>
              <p:nvPr/>
            </p:nvSpPr>
            <p:spPr bwMode="auto">
              <a:xfrm flipV="1">
                <a:off x="239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9" name="Line 2099"/>
              <p:cNvSpPr>
                <a:spLocks noChangeShapeType="1"/>
              </p:cNvSpPr>
              <p:nvPr/>
            </p:nvSpPr>
            <p:spPr bwMode="auto">
              <a:xfrm flipV="1">
                <a:off x="23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0" name="Line 2100"/>
              <p:cNvSpPr>
                <a:spLocks noChangeShapeType="1"/>
              </p:cNvSpPr>
              <p:nvPr/>
            </p:nvSpPr>
            <p:spPr bwMode="auto">
              <a:xfrm flipV="1">
                <a:off x="239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1" name="Line 2101"/>
              <p:cNvSpPr>
                <a:spLocks noChangeShapeType="1"/>
              </p:cNvSpPr>
              <p:nvPr/>
            </p:nvSpPr>
            <p:spPr bwMode="auto">
              <a:xfrm flipV="1">
                <a:off x="239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2" name="Line 2102"/>
              <p:cNvSpPr>
                <a:spLocks noChangeShapeType="1"/>
              </p:cNvSpPr>
              <p:nvPr/>
            </p:nvSpPr>
            <p:spPr bwMode="auto">
              <a:xfrm flipV="1">
                <a:off x="2398"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3" name="Line 2103"/>
              <p:cNvSpPr>
                <a:spLocks noChangeShapeType="1"/>
              </p:cNvSpPr>
              <p:nvPr/>
            </p:nvSpPr>
            <p:spPr bwMode="auto">
              <a:xfrm flipV="1">
                <a:off x="239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4" name="Line 2104"/>
              <p:cNvSpPr>
                <a:spLocks noChangeShapeType="1"/>
              </p:cNvSpPr>
              <p:nvPr/>
            </p:nvSpPr>
            <p:spPr bwMode="auto">
              <a:xfrm flipV="1">
                <a:off x="240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5" name="Line 2105"/>
              <p:cNvSpPr>
                <a:spLocks noChangeShapeType="1"/>
              </p:cNvSpPr>
              <p:nvPr/>
            </p:nvSpPr>
            <p:spPr bwMode="auto">
              <a:xfrm flipV="1">
                <a:off x="240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6" name="Line 2106"/>
              <p:cNvSpPr>
                <a:spLocks noChangeShapeType="1"/>
              </p:cNvSpPr>
              <p:nvPr/>
            </p:nvSpPr>
            <p:spPr bwMode="auto">
              <a:xfrm flipV="1">
                <a:off x="240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7" name="Line 2107"/>
              <p:cNvSpPr>
                <a:spLocks noChangeShapeType="1"/>
              </p:cNvSpPr>
              <p:nvPr/>
            </p:nvSpPr>
            <p:spPr bwMode="auto">
              <a:xfrm flipV="1">
                <a:off x="24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8" name="Line 2108"/>
              <p:cNvSpPr>
                <a:spLocks noChangeShapeType="1"/>
              </p:cNvSpPr>
              <p:nvPr/>
            </p:nvSpPr>
            <p:spPr bwMode="auto">
              <a:xfrm flipV="1">
                <a:off x="240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9" name="Line 2109"/>
              <p:cNvSpPr>
                <a:spLocks noChangeShapeType="1"/>
              </p:cNvSpPr>
              <p:nvPr/>
            </p:nvSpPr>
            <p:spPr bwMode="auto">
              <a:xfrm flipV="1">
                <a:off x="240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0" name="Line 2110"/>
              <p:cNvSpPr>
                <a:spLocks noChangeShapeType="1"/>
              </p:cNvSpPr>
              <p:nvPr/>
            </p:nvSpPr>
            <p:spPr bwMode="auto">
              <a:xfrm flipV="1">
                <a:off x="240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1" name="Line 2111"/>
              <p:cNvSpPr>
                <a:spLocks noChangeShapeType="1"/>
              </p:cNvSpPr>
              <p:nvPr/>
            </p:nvSpPr>
            <p:spPr bwMode="auto">
              <a:xfrm flipV="1">
                <a:off x="240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2" name="Line 2112"/>
              <p:cNvSpPr>
                <a:spLocks noChangeShapeType="1"/>
              </p:cNvSpPr>
              <p:nvPr/>
            </p:nvSpPr>
            <p:spPr bwMode="auto">
              <a:xfrm flipV="1">
                <a:off x="2408"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3" name="Line 2113"/>
              <p:cNvSpPr>
                <a:spLocks noChangeShapeType="1"/>
              </p:cNvSpPr>
              <p:nvPr/>
            </p:nvSpPr>
            <p:spPr bwMode="auto">
              <a:xfrm flipV="1">
                <a:off x="24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4" name="Line 2114"/>
              <p:cNvSpPr>
                <a:spLocks noChangeShapeType="1"/>
              </p:cNvSpPr>
              <p:nvPr/>
            </p:nvSpPr>
            <p:spPr bwMode="auto">
              <a:xfrm flipV="1">
                <a:off x="241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5" name="Line 2115"/>
              <p:cNvSpPr>
                <a:spLocks noChangeShapeType="1"/>
              </p:cNvSpPr>
              <p:nvPr/>
            </p:nvSpPr>
            <p:spPr bwMode="auto">
              <a:xfrm flipV="1">
                <a:off x="241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6" name="Line 2116"/>
              <p:cNvSpPr>
                <a:spLocks noChangeShapeType="1"/>
              </p:cNvSpPr>
              <p:nvPr/>
            </p:nvSpPr>
            <p:spPr bwMode="auto">
              <a:xfrm flipV="1">
                <a:off x="241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7" name="Line 2117"/>
              <p:cNvSpPr>
                <a:spLocks noChangeShapeType="1"/>
              </p:cNvSpPr>
              <p:nvPr/>
            </p:nvSpPr>
            <p:spPr bwMode="auto">
              <a:xfrm flipV="1">
                <a:off x="241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8" name="Line 2118"/>
              <p:cNvSpPr>
                <a:spLocks noChangeShapeType="1"/>
              </p:cNvSpPr>
              <p:nvPr/>
            </p:nvSpPr>
            <p:spPr bwMode="auto">
              <a:xfrm flipV="1">
                <a:off x="2414"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9" name="Line 2119"/>
              <p:cNvSpPr>
                <a:spLocks noChangeShapeType="1"/>
              </p:cNvSpPr>
              <p:nvPr/>
            </p:nvSpPr>
            <p:spPr bwMode="auto">
              <a:xfrm flipV="1">
                <a:off x="241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0" name="Line 2120"/>
              <p:cNvSpPr>
                <a:spLocks noChangeShapeType="1"/>
              </p:cNvSpPr>
              <p:nvPr/>
            </p:nvSpPr>
            <p:spPr bwMode="auto">
              <a:xfrm flipV="1">
                <a:off x="24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1" name="Line 2121"/>
              <p:cNvSpPr>
                <a:spLocks noChangeShapeType="1"/>
              </p:cNvSpPr>
              <p:nvPr/>
            </p:nvSpPr>
            <p:spPr bwMode="auto">
              <a:xfrm flipV="1">
                <a:off x="24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2" name="Line 2122"/>
              <p:cNvSpPr>
                <a:spLocks noChangeShapeType="1"/>
              </p:cNvSpPr>
              <p:nvPr/>
            </p:nvSpPr>
            <p:spPr bwMode="auto">
              <a:xfrm flipV="1">
                <a:off x="241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3" name="Line 2123"/>
              <p:cNvSpPr>
                <a:spLocks noChangeShapeType="1"/>
              </p:cNvSpPr>
              <p:nvPr/>
            </p:nvSpPr>
            <p:spPr bwMode="auto">
              <a:xfrm flipV="1">
                <a:off x="2418"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4" name="Line 2124"/>
              <p:cNvSpPr>
                <a:spLocks noChangeShapeType="1"/>
              </p:cNvSpPr>
              <p:nvPr/>
            </p:nvSpPr>
            <p:spPr bwMode="auto">
              <a:xfrm flipV="1">
                <a:off x="2418" y="7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5" name="Line 2125"/>
              <p:cNvSpPr>
                <a:spLocks noChangeShapeType="1"/>
              </p:cNvSpPr>
              <p:nvPr/>
            </p:nvSpPr>
            <p:spPr bwMode="auto">
              <a:xfrm flipV="1">
                <a:off x="242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6" name="Line 2126"/>
              <p:cNvSpPr>
                <a:spLocks noChangeShapeType="1"/>
              </p:cNvSpPr>
              <p:nvPr/>
            </p:nvSpPr>
            <p:spPr bwMode="auto">
              <a:xfrm flipV="1">
                <a:off x="24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7" name="Line 2127"/>
              <p:cNvSpPr>
                <a:spLocks noChangeShapeType="1"/>
              </p:cNvSpPr>
              <p:nvPr/>
            </p:nvSpPr>
            <p:spPr bwMode="auto">
              <a:xfrm flipV="1">
                <a:off x="242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8" name="Line 2128"/>
              <p:cNvSpPr>
                <a:spLocks noChangeShapeType="1"/>
              </p:cNvSpPr>
              <p:nvPr/>
            </p:nvSpPr>
            <p:spPr bwMode="auto">
              <a:xfrm flipV="1">
                <a:off x="242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9" name="Line 2129"/>
              <p:cNvSpPr>
                <a:spLocks noChangeShapeType="1"/>
              </p:cNvSpPr>
              <p:nvPr/>
            </p:nvSpPr>
            <p:spPr bwMode="auto">
              <a:xfrm flipV="1">
                <a:off x="242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0" name="Line 2130"/>
              <p:cNvSpPr>
                <a:spLocks noChangeShapeType="1"/>
              </p:cNvSpPr>
              <p:nvPr/>
            </p:nvSpPr>
            <p:spPr bwMode="auto">
              <a:xfrm flipV="1">
                <a:off x="242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1" name="Line 2131"/>
              <p:cNvSpPr>
                <a:spLocks noChangeShapeType="1"/>
              </p:cNvSpPr>
              <p:nvPr/>
            </p:nvSpPr>
            <p:spPr bwMode="auto">
              <a:xfrm flipV="1">
                <a:off x="242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2" name="Line 2132"/>
              <p:cNvSpPr>
                <a:spLocks noChangeShapeType="1"/>
              </p:cNvSpPr>
              <p:nvPr/>
            </p:nvSpPr>
            <p:spPr bwMode="auto">
              <a:xfrm flipV="1">
                <a:off x="242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3" name="Line 2133"/>
              <p:cNvSpPr>
                <a:spLocks noChangeShapeType="1"/>
              </p:cNvSpPr>
              <p:nvPr/>
            </p:nvSpPr>
            <p:spPr bwMode="auto">
              <a:xfrm flipV="1">
                <a:off x="242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4" name="Line 2134"/>
              <p:cNvSpPr>
                <a:spLocks noChangeShapeType="1"/>
              </p:cNvSpPr>
              <p:nvPr/>
            </p:nvSpPr>
            <p:spPr bwMode="auto">
              <a:xfrm flipV="1">
                <a:off x="242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5" name="Line 2135"/>
              <p:cNvSpPr>
                <a:spLocks noChangeShapeType="1"/>
              </p:cNvSpPr>
              <p:nvPr/>
            </p:nvSpPr>
            <p:spPr bwMode="auto">
              <a:xfrm flipV="1">
                <a:off x="243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6" name="Line 2136"/>
              <p:cNvSpPr>
                <a:spLocks noChangeShapeType="1"/>
              </p:cNvSpPr>
              <p:nvPr/>
            </p:nvSpPr>
            <p:spPr bwMode="auto">
              <a:xfrm flipV="1">
                <a:off x="243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7" name="Line 2137"/>
              <p:cNvSpPr>
                <a:spLocks noChangeShapeType="1"/>
              </p:cNvSpPr>
              <p:nvPr/>
            </p:nvSpPr>
            <p:spPr bwMode="auto">
              <a:xfrm flipV="1">
                <a:off x="243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8" name="Line 2138"/>
              <p:cNvSpPr>
                <a:spLocks noChangeShapeType="1"/>
              </p:cNvSpPr>
              <p:nvPr/>
            </p:nvSpPr>
            <p:spPr bwMode="auto">
              <a:xfrm flipV="1">
                <a:off x="24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9" name="Line 2139"/>
              <p:cNvSpPr>
                <a:spLocks noChangeShapeType="1"/>
              </p:cNvSpPr>
              <p:nvPr/>
            </p:nvSpPr>
            <p:spPr bwMode="auto">
              <a:xfrm flipV="1">
                <a:off x="24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0" name="Line 2140"/>
              <p:cNvSpPr>
                <a:spLocks noChangeShapeType="1"/>
              </p:cNvSpPr>
              <p:nvPr/>
            </p:nvSpPr>
            <p:spPr bwMode="auto">
              <a:xfrm flipV="1">
                <a:off x="243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1" name="Line 2141"/>
              <p:cNvSpPr>
                <a:spLocks noChangeShapeType="1"/>
              </p:cNvSpPr>
              <p:nvPr/>
            </p:nvSpPr>
            <p:spPr bwMode="auto">
              <a:xfrm flipV="1">
                <a:off x="2435"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2" name="Line 2142"/>
              <p:cNvSpPr>
                <a:spLocks noChangeShapeType="1"/>
              </p:cNvSpPr>
              <p:nvPr/>
            </p:nvSpPr>
            <p:spPr bwMode="auto">
              <a:xfrm flipV="1">
                <a:off x="24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3" name="Line 2143"/>
              <p:cNvSpPr>
                <a:spLocks noChangeShapeType="1"/>
              </p:cNvSpPr>
              <p:nvPr/>
            </p:nvSpPr>
            <p:spPr bwMode="auto">
              <a:xfrm flipV="1">
                <a:off x="24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4" name="Line 2144"/>
              <p:cNvSpPr>
                <a:spLocks noChangeShapeType="1"/>
              </p:cNvSpPr>
              <p:nvPr/>
            </p:nvSpPr>
            <p:spPr bwMode="auto">
              <a:xfrm flipV="1">
                <a:off x="243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5" name="Line 2145"/>
              <p:cNvSpPr>
                <a:spLocks noChangeShapeType="1"/>
              </p:cNvSpPr>
              <p:nvPr/>
            </p:nvSpPr>
            <p:spPr bwMode="auto">
              <a:xfrm flipV="1">
                <a:off x="243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6" name="Line 2146"/>
              <p:cNvSpPr>
                <a:spLocks noChangeShapeType="1"/>
              </p:cNvSpPr>
              <p:nvPr/>
            </p:nvSpPr>
            <p:spPr bwMode="auto">
              <a:xfrm flipV="1">
                <a:off x="244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7" name="Line 2147"/>
              <p:cNvSpPr>
                <a:spLocks noChangeShapeType="1"/>
              </p:cNvSpPr>
              <p:nvPr/>
            </p:nvSpPr>
            <p:spPr bwMode="auto">
              <a:xfrm flipV="1">
                <a:off x="244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8" name="Line 2148"/>
              <p:cNvSpPr>
                <a:spLocks noChangeShapeType="1"/>
              </p:cNvSpPr>
              <p:nvPr/>
            </p:nvSpPr>
            <p:spPr bwMode="auto">
              <a:xfrm flipV="1">
                <a:off x="244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9" name="Line 2149"/>
              <p:cNvSpPr>
                <a:spLocks noChangeShapeType="1"/>
              </p:cNvSpPr>
              <p:nvPr/>
            </p:nvSpPr>
            <p:spPr bwMode="auto">
              <a:xfrm flipV="1">
                <a:off x="2445"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0" name="Line 2150"/>
              <p:cNvSpPr>
                <a:spLocks noChangeShapeType="1"/>
              </p:cNvSpPr>
              <p:nvPr/>
            </p:nvSpPr>
            <p:spPr bwMode="auto">
              <a:xfrm flipV="1">
                <a:off x="244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1" name="Line 2151"/>
              <p:cNvSpPr>
                <a:spLocks noChangeShapeType="1"/>
              </p:cNvSpPr>
              <p:nvPr/>
            </p:nvSpPr>
            <p:spPr bwMode="auto">
              <a:xfrm flipV="1">
                <a:off x="24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2" name="Line 2152"/>
              <p:cNvSpPr>
                <a:spLocks noChangeShapeType="1"/>
              </p:cNvSpPr>
              <p:nvPr/>
            </p:nvSpPr>
            <p:spPr bwMode="auto">
              <a:xfrm flipV="1">
                <a:off x="244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3" name="Line 2153"/>
              <p:cNvSpPr>
                <a:spLocks noChangeShapeType="1"/>
              </p:cNvSpPr>
              <p:nvPr/>
            </p:nvSpPr>
            <p:spPr bwMode="auto">
              <a:xfrm flipV="1">
                <a:off x="24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4" name="Line 2154"/>
              <p:cNvSpPr>
                <a:spLocks noChangeShapeType="1"/>
              </p:cNvSpPr>
              <p:nvPr/>
            </p:nvSpPr>
            <p:spPr bwMode="auto">
              <a:xfrm flipV="1">
                <a:off x="244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5" name="Line 2155"/>
              <p:cNvSpPr>
                <a:spLocks noChangeShapeType="1"/>
              </p:cNvSpPr>
              <p:nvPr/>
            </p:nvSpPr>
            <p:spPr bwMode="auto">
              <a:xfrm flipV="1">
                <a:off x="244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6" name="Line 2156"/>
              <p:cNvSpPr>
                <a:spLocks noChangeShapeType="1"/>
              </p:cNvSpPr>
              <p:nvPr/>
            </p:nvSpPr>
            <p:spPr bwMode="auto">
              <a:xfrm flipV="1">
                <a:off x="245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7" name="Line 2157"/>
              <p:cNvSpPr>
                <a:spLocks noChangeShapeType="1"/>
              </p:cNvSpPr>
              <p:nvPr/>
            </p:nvSpPr>
            <p:spPr bwMode="auto">
              <a:xfrm flipV="1">
                <a:off x="24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8" name="Line 2158"/>
              <p:cNvSpPr>
                <a:spLocks noChangeShapeType="1"/>
              </p:cNvSpPr>
              <p:nvPr/>
            </p:nvSpPr>
            <p:spPr bwMode="auto">
              <a:xfrm flipV="1">
                <a:off x="24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9" name="Line 2159"/>
              <p:cNvSpPr>
                <a:spLocks noChangeShapeType="1"/>
              </p:cNvSpPr>
              <p:nvPr/>
            </p:nvSpPr>
            <p:spPr bwMode="auto">
              <a:xfrm flipV="1">
                <a:off x="24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0" name="Line 2160"/>
              <p:cNvSpPr>
                <a:spLocks noChangeShapeType="1"/>
              </p:cNvSpPr>
              <p:nvPr/>
            </p:nvSpPr>
            <p:spPr bwMode="auto">
              <a:xfrm flipV="1">
                <a:off x="24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1" name="Line 2161"/>
              <p:cNvSpPr>
                <a:spLocks noChangeShapeType="1"/>
              </p:cNvSpPr>
              <p:nvPr/>
            </p:nvSpPr>
            <p:spPr bwMode="auto">
              <a:xfrm flipV="1">
                <a:off x="24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2" name="Line 2162"/>
              <p:cNvSpPr>
                <a:spLocks noChangeShapeType="1"/>
              </p:cNvSpPr>
              <p:nvPr/>
            </p:nvSpPr>
            <p:spPr bwMode="auto">
              <a:xfrm flipV="1">
                <a:off x="245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3" name="Line 2163"/>
              <p:cNvSpPr>
                <a:spLocks noChangeShapeType="1"/>
              </p:cNvSpPr>
              <p:nvPr/>
            </p:nvSpPr>
            <p:spPr bwMode="auto">
              <a:xfrm flipV="1">
                <a:off x="245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4" name="Line 2164"/>
              <p:cNvSpPr>
                <a:spLocks noChangeShapeType="1"/>
              </p:cNvSpPr>
              <p:nvPr/>
            </p:nvSpPr>
            <p:spPr bwMode="auto">
              <a:xfrm flipV="1">
                <a:off x="245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5" name="Line 2165"/>
              <p:cNvSpPr>
                <a:spLocks noChangeShapeType="1"/>
              </p:cNvSpPr>
              <p:nvPr/>
            </p:nvSpPr>
            <p:spPr bwMode="auto">
              <a:xfrm flipV="1">
                <a:off x="24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6" name="Line 2166"/>
              <p:cNvSpPr>
                <a:spLocks noChangeShapeType="1"/>
              </p:cNvSpPr>
              <p:nvPr/>
            </p:nvSpPr>
            <p:spPr bwMode="auto">
              <a:xfrm flipV="1">
                <a:off x="245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7" name="Line 2167"/>
              <p:cNvSpPr>
                <a:spLocks noChangeShapeType="1"/>
              </p:cNvSpPr>
              <p:nvPr/>
            </p:nvSpPr>
            <p:spPr bwMode="auto">
              <a:xfrm flipV="1">
                <a:off x="246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8" name="Line 2168"/>
              <p:cNvSpPr>
                <a:spLocks noChangeShapeType="1"/>
              </p:cNvSpPr>
              <p:nvPr/>
            </p:nvSpPr>
            <p:spPr bwMode="auto">
              <a:xfrm flipV="1">
                <a:off x="2461"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9" name="Line 2169"/>
              <p:cNvSpPr>
                <a:spLocks noChangeShapeType="1"/>
              </p:cNvSpPr>
              <p:nvPr/>
            </p:nvSpPr>
            <p:spPr bwMode="auto">
              <a:xfrm flipV="1">
                <a:off x="24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0" name="Line 2170"/>
              <p:cNvSpPr>
                <a:spLocks noChangeShapeType="1"/>
              </p:cNvSpPr>
              <p:nvPr/>
            </p:nvSpPr>
            <p:spPr bwMode="auto">
              <a:xfrm flipV="1">
                <a:off x="246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1" name="Line 2171"/>
              <p:cNvSpPr>
                <a:spLocks noChangeShapeType="1"/>
              </p:cNvSpPr>
              <p:nvPr/>
            </p:nvSpPr>
            <p:spPr bwMode="auto">
              <a:xfrm flipV="1">
                <a:off x="246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2" name="Line 2172"/>
              <p:cNvSpPr>
                <a:spLocks noChangeShapeType="1"/>
              </p:cNvSpPr>
              <p:nvPr/>
            </p:nvSpPr>
            <p:spPr bwMode="auto">
              <a:xfrm flipV="1">
                <a:off x="246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3" name="Line 2173"/>
              <p:cNvSpPr>
                <a:spLocks noChangeShapeType="1"/>
              </p:cNvSpPr>
              <p:nvPr/>
            </p:nvSpPr>
            <p:spPr bwMode="auto">
              <a:xfrm flipV="1">
                <a:off x="246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4" name="Line 2174"/>
              <p:cNvSpPr>
                <a:spLocks noChangeShapeType="1"/>
              </p:cNvSpPr>
              <p:nvPr/>
            </p:nvSpPr>
            <p:spPr bwMode="auto">
              <a:xfrm flipV="1">
                <a:off x="246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5" name="Line 2175"/>
              <p:cNvSpPr>
                <a:spLocks noChangeShapeType="1"/>
              </p:cNvSpPr>
              <p:nvPr/>
            </p:nvSpPr>
            <p:spPr bwMode="auto">
              <a:xfrm flipV="1">
                <a:off x="246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6" name="Line 2176"/>
              <p:cNvSpPr>
                <a:spLocks noChangeShapeType="1"/>
              </p:cNvSpPr>
              <p:nvPr/>
            </p:nvSpPr>
            <p:spPr bwMode="auto">
              <a:xfrm flipV="1">
                <a:off x="246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7" name="Line 2177"/>
              <p:cNvSpPr>
                <a:spLocks noChangeShapeType="1"/>
              </p:cNvSpPr>
              <p:nvPr/>
            </p:nvSpPr>
            <p:spPr bwMode="auto">
              <a:xfrm flipV="1">
                <a:off x="247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8" name="Line 2178"/>
              <p:cNvSpPr>
                <a:spLocks noChangeShapeType="1"/>
              </p:cNvSpPr>
              <p:nvPr/>
            </p:nvSpPr>
            <p:spPr bwMode="auto">
              <a:xfrm flipV="1">
                <a:off x="2471"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9" name="Line 2179"/>
              <p:cNvSpPr>
                <a:spLocks noChangeShapeType="1"/>
              </p:cNvSpPr>
              <p:nvPr/>
            </p:nvSpPr>
            <p:spPr bwMode="auto">
              <a:xfrm flipV="1">
                <a:off x="247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0" name="Line 2180"/>
              <p:cNvSpPr>
                <a:spLocks noChangeShapeType="1"/>
              </p:cNvSpPr>
              <p:nvPr/>
            </p:nvSpPr>
            <p:spPr bwMode="auto">
              <a:xfrm flipV="1">
                <a:off x="247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1" name="Line 2181"/>
              <p:cNvSpPr>
                <a:spLocks noChangeShapeType="1"/>
              </p:cNvSpPr>
              <p:nvPr/>
            </p:nvSpPr>
            <p:spPr bwMode="auto">
              <a:xfrm flipV="1">
                <a:off x="247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2" name="Line 2182"/>
              <p:cNvSpPr>
                <a:spLocks noChangeShapeType="1"/>
              </p:cNvSpPr>
              <p:nvPr/>
            </p:nvSpPr>
            <p:spPr bwMode="auto">
              <a:xfrm flipV="1">
                <a:off x="247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3" name="Line 2183"/>
              <p:cNvSpPr>
                <a:spLocks noChangeShapeType="1"/>
              </p:cNvSpPr>
              <p:nvPr/>
            </p:nvSpPr>
            <p:spPr bwMode="auto">
              <a:xfrm flipV="1">
                <a:off x="247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4" name="Line 2184"/>
              <p:cNvSpPr>
                <a:spLocks noChangeShapeType="1"/>
              </p:cNvSpPr>
              <p:nvPr/>
            </p:nvSpPr>
            <p:spPr bwMode="auto">
              <a:xfrm flipV="1">
                <a:off x="247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5" name="Line 2185"/>
              <p:cNvSpPr>
                <a:spLocks noChangeShapeType="1"/>
              </p:cNvSpPr>
              <p:nvPr/>
            </p:nvSpPr>
            <p:spPr bwMode="auto">
              <a:xfrm flipV="1">
                <a:off x="2478"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6" name="Line 2186"/>
              <p:cNvSpPr>
                <a:spLocks noChangeShapeType="1"/>
              </p:cNvSpPr>
              <p:nvPr/>
            </p:nvSpPr>
            <p:spPr bwMode="auto">
              <a:xfrm flipV="1">
                <a:off x="24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7" name="Line 2187"/>
              <p:cNvSpPr>
                <a:spLocks noChangeShapeType="1"/>
              </p:cNvSpPr>
              <p:nvPr/>
            </p:nvSpPr>
            <p:spPr bwMode="auto">
              <a:xfrm flipV="1">
                <a:off x="24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8" name="Line 2188"/>
              <p:cNvSpPr>
                <a:spLocks noChangeShapeType="1"/>
              </p:cNvSpPr>
              <p:nvPr/>
            </p:nvSpPr>
            <p:spPr bwMode="auto">
              <a:xfrm flipV="1">
                <a:off x="24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9" name="Line 2189"/>
              <p:cNvSpPr>
                <a:spLocks noChangeShapeType="1"/>
              </p:cNvSpPr>
              <p:nvPr/>
            </p:nvSpPr>
            <p:spPr bwMode="auto">
              <a:xfrm flipV="1">
                <a:off x="24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0" name="Line 2190"/>
              <p:cNvSpPr>
                <a:spLocks noChangeShapeType="1"/>
              </p:cNvSpPr>
              <p:nvPr/>
            </p:nvSpPr>
            <p:spPr bwMode="auto">
              <a:xfrm flipV="1">
                <a:off x="248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1" name="Line 2191"/>
              <p:cNvSpPr>
                <a:spLocks noChangeShapeType="1"/>
              </p:cNvSpPr>
              <p:nvPr/>
            </p:nvSpPr>
            <p:spPr bwMode="auto">
              <a:xfrm flipV="1">
                <a:off x="248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2" name="Line 2192"/>
              <p:cNvSpPr>
                <a:spLocks noChangeShapeType="1"/>
              </p:cNvSpPr>
              <p:nvPr/>
            </p:nvSpPr>
            <p:spPr bwMode="auto">
              <a:xfrm flipV="1">
                <a:off x="248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3" name="Line 2193"/>
              <p:cNvSpPr>
                <a:spLocks noChangeShapeType="1"/>
              </p:cNvSpPr>
              <p:nvPr/>
            </p:nvSpPr>
            <p:spPr bwMode="auto">
              <a:xfrm flipV="1">
                <a:off x="248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4" name="Line 2194"/>
              <p:cNvSpPr>
                <a:spLocks noChangeShapeType="1"/>
              </p:cNvSpPr>
              <p:nvPr/>
            </p:nvSpPr>
            <p:spPr bwMode="auto">
              <a:xfrm flipV="1">
                <a:off x="24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5" name="Line 2195"/>
              <p:cNvSpPr>
                <a:spLocks noChangeShapeType="1"/>
              </p:cNvSpPr>
              <p:nvPr/>
            </p:nvSpPr>
            <p:spPr bwMode="auto">
              <a:xfrm flipV="1">
                <a:off x="248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6" name="Line 2196"/>
              <p:cNvSpPr>
                <a:spLocks noChangeShapeType="1"/>
              </p:cNvSpPr>
              <p:nvPr/>
            </p:nvSpPr>
            <p:spPr bwMode="auto">
              <a:xfrm flipV="1">
                <a:off x="248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7" name="Line 2197"/>
              <p:cNvSpPr>
                <a:spLocks noChangeShapeType="1"/>
              </p:cNvSpPr>
              <p:nvPr/>
            </p:nvSpPr>
            <p:spPr bwMode="auto">
              <a:xfrm flipV="1">
                <a:off x="249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8" name="Line 2198"/>
              <p:cNvSpPr>
                <a:spLocks noChangeShapeType="1"/>
              </p:cNvSpPr>
              <p:nvPr/>
            </p:nvSpPr>
            <p:spPr bwMode="auto">
              <a:xfrm flipV="1">
                <a:off x="249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9" name="Line 2199"/>
              <p:cNvSpPr>
                <a:spLocks noChangeShapeType="1"/>
              </p:cNvSpPr>
              <p:nvPr/>
            </p:nvSpPr>
            <p:spPr bwMode="auto">
              <a:xfrm flipV="1">
                <a:off x="249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0" name="Line 2200"/>
              <p:cNvSpPr>
                <a:spLocks noChangeShapeType="1"/>
              </p:cNvSpPr>
              <p:nvPr/>
            </p:nvSpPr>
            <p:spPr bwMode="auto">
              <a:xfrm flipV="1">
                <a:off x="249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1" name="Line 2201"/>
              <p:cNvSpPr>
                <a:spLocks noChangeShapeType="1"/>
              </p:cNvSpPr>
              <p:nvPr/>
            </p:nvSpPr>
            <p:spPr bwMode="auto">
              <a:xfrm flipV="1">
                <a:off x="249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2" name="Line 2202"/>
              <p:cNvSpPr>
                <a:spLocks noChangeShapeType="1"/>
              </p:cNvSpPr>
              <p:nvPr/>
            </p:nvSpPr>
            <p:spPr bwMode="auto">
              <a:xfrm flipV="1">
                <a:off x="249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3" name="Line 2203"/>
              <p:cNvSpPr>
                <a:spLocks noChangeShapeType="1"/>
              </p:cNvSpPr>
              <p:nvPr/>
            </p:nvSpPr>
            <p:spPr bwMode="auto">
              <a:xfrm flipV="1">
                <a:off x="24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4" name="Line 2204"/>
              <p:cNvSpPr>
                <a:spLocks noChangeShapeType="1"/>
              </p:cNvSpPr>
              <p:nvPr/>
            </p:nvSpPr>
            <p:spPr bwMode="auto">
              <a:xfrm flipV="1">
                <a:off x="249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5" name="Line 2205"/>
              <p:cNvSpPr>
                <a:spLocks noChangeShapeType="1"/>
              </p:cNvSpPr>
              <p:nvPr/>
            </p:nvSpPr>
            <p:spPr bwMode="auto">
              <a:xfrm flipV="1">
                <a:off x="249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6" name="Line 2206"/>
              <p:cNvSpPr>
                <a:spLocks noChangeShapeType="1"/>
              </p:cNvSpPr>
              <p:nvPr/>
            </p:nvSpPr>
            <p:spPr bwMode="auto">
              <a:xfrm flipV="1">
                <a:off x="249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7" name="Line 2207"/>
              <p:cNvSpPr>
                <a:spLocks noChangeShapeType="1"/>
              </p:cNvSpPr>
              <p:nvPr/>
            </p:nvSpPr>
            <p:spPr bwMode="auto">
              <a:xfrm flipV="1">
                <a:off x="249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8" name="Line 2208"/>
              <p:cNvSpPr>
                <a:spLocks noChangeShapeType="1"/>
              </p:cNvSpPr>
              <p:nvPr/>
            </p:nvSpPr>
            <p:spPr bwMode="auto">
              <a:xfrm flipV="1">
                <a:off x="250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9" name="Line 2209"/>
              <p:cNvSpPr>
                <a:spLocks noChangeShapeType="1"/>
              </p:cNvSpPr>
              <p:nvPr/>
            </p:nvSpPr>
            <p:spPr bwMode="auto">
              <a:xfrm flipV="1">
                <a:off x="2501"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0" name="Line 2210"/>
              <p:cNvSpPr>
                <a:spLocks noChangeShapeType="1"/>
              </p:cNvSpPr>
              <p:nvPr/>
            </p:nvSpPr>
            <p:spPr bwMode="auto">
              <a:xfrm flipV="1">
                <a:off x="250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1" name="Line 2211"/>
              <p:cNvSpPr>
                <a:spLocks noChangeShapeType="1"/>
              </p:cNvSpPr>
              <p:nvPr/>
            </p:nvSpPr>
            <p:spPr bwMode="auto">
              <a:xfrm flipV="1">
                <a:off x="25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2" name="Line 2212"/>
              <p:cNvSpPr>
                <a:spLocks noChangeShapeType="1"/>
              </p:cNvSpPr>
              <p:nvPr/>
            </p:nvSpPr>
            <p:spPr bwMode="auto">
              <a:xfrm flipV="1">
                <a:off x="250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3" name="Line 2213"/>
              <p:cNvSpPr>
                <a:spLocks noChangeShapeType="1"/>
              </p:cNvSpPr>
              <p:nvPr/>
            </p:nvSpPr>
            <p:spPr bwMode="auto">
              <a:xfrm flipV="1">
                <a:off x="250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4" name="Line 2214"/>
              <p:cNvSpPr>
                <a:spLocks noChangeShapeType="1"/>
              </p:cNvSpPr>
              <p:nvPr/>
            </p:nvSpPr>
            <p:spPr bwMode="auto">
              <a:xfrm flipV="1">
                <a:off x="25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5" name="Line 2215"/>
              <p:cNvSpPr>
                <a:spLocks noChangeShapeType="1"/>
              </p:cNvSpPr>
              <p:nvPr/>
            </p:nvSpPr>
            <p:spPr bwMode="auto">
              <a:xfrm flipV="1">
                <a:off x="250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6" name="Line 2216"/>
              <p:cNvSpPr>
                <a:spLocks noChangeShapeType="1"/>
              </p:cNvSpPr>
              <p:nvPr/>
            </p:nvSpPr>
            <p:spPr bwMode="auto">
              <a:xfrm flipV="1">
                <a:off x="25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737" name="Group 2217"/>
            <p:cNvGrpSpPr>
              <a:grpSpLocks/>
            </p:cNvGrpSpPr>
            <p:nvPr/>
          </p:nvGrpSpPr>
          <p:grpSpPr bwMode="auto">
            <a:xfrm>
              <a:off x="2491" y="1892"/>
              <a:ext cx="205" cy="120"/>
              <a:chOff x="2511" y="646"/>
              <a:chExt cx="191" cy="113"/>
            </a:xfrm>
          </p:grpSpPr>
          <p:sp>
            <p:nvSpPr>
              <p:cNvPr id="5997738" name="Line 2218"/>
              <p:cNvSpPr>
                <a:spLocks noChangeShapeType="1"/>
              </p:cNvSpPr>
              <p:nvPr/>
            </p:nvSpPr>
            <p:spPr bwMode="auto">
              <a:xfrm flipV="1">
                <a:off x="25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9" name="Line 2219"/>
              <p:cNvSpPr>
                <a:spLocks noChangeShapeType="1"/>
              </p:cNvSpPr>
              <p:nvPr/>
            </p:nvSpPr>
            <p:spPr bwMode="auto">
              <a:xfrm flipV="1">
                <a:off x="2511"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0" name="Line 2220"/>
              <p:cNvSpPr>
                <a:spLocks noChangeShapeType="1"/>
              </p:cNvSpPr>
              <p:nvPr/>
            </p:nvSpPr>
            <p:spPr bwMode="auto">
              <a:xfrm flipV="1">
                <a:off x="251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1" name="Line 2221"/>
              <p:cNvSpPr>
                <a:spLocks noChangeShapeType="1"/>
              </p:cNvSpPr>
              <p:nvPr/>
            </p:nvSpPr>
            <p:spPr bwMode="auto">
              <a:xfrm flipV="1">
                <a:off x="251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2" name="Line 2222"/>
              <p:cNvSpPr>
                <a:spLocks noChangeShapeType="1"/>
              </p:cNvSpPr>
              <p:nvPr/>
            </p:nvSpPr>
            <p:spPr bwMode="auto">
              <a:xfrm flipV="1">
                <a:off x="251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3" name="Line 2223"/>
              <p:cNvSpPr>
                <a:spLocks noChangeShapeType="1"/>
              </p:cNvSpPr>
              <p:nvPr/>
            </p:nvSpPr>
            <p:spPr bwMode="auto">
              <a:xfrm flipV="1">
                <a:off x="251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4" name="Line 2224"/>
              <p:cNvSpPr>
                <a:spLocks noChangeShapeType="1"/>
              </p:cNvSpPr>
              <p:nvPr/>
            </p:nvSpPr>
            <p:spPr bwMode="auto">
              <a:xfrm flipV="1">
                <a:off x="25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5" name="Line 2225"/>
              <p:cNvSpPr>
                <a:spLocks noChangeShapeType="1"/>
              </p:cNvSpPr>
              <p:nvPr/>
            </p:nvSpPr>
            <p:spPr bwMode="auto">
              <a:xfrm flipV="1">
                <a:off x="251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6" name="Line 2226"/>
              <p:cNvSpPr>
                <a:spLocks noChangeShapeType="1"/>
              </p:cNvSpPr>
              <p:nvPr/>
            </p:nvSpPr>
            <p:spPr bwMode="auto">
              <a:xfrm flipV="1">
                <a:off x="251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7" name="Line 2227"/>
              <p:cNvSpPr>
                <a:spLocks noChangeShapeType="1"/>
              </p:cNvSpPr>
              <p:nvPr/>
            </p:nvSpPr>
            <p:spPr bwMode="auto">
              <a:xfrm flipV="1">
                <a:off x="251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8" name="Line 2228"/>
              <p:cNvSpPr>
                <a:spLocks noChangeShapeType="1"/>
              </p:cNvSpPr>
              <p:nvPr/>
            </p:nvSpPr>
            <p:spPr bwMode="auto">
              <a:xfrm flipV="1">
                <a:off x="251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9" name="Line 2229"/>
              <p:cNvSpPr>
                <a:spLocks noChangeShapeType="1"/>
              </p:cNvSpPr>
              <p:nvPr/>
            </p:nvSpPr>
            <p:spPr bwMode="auto">
              <a:xfrm flipV="1">
                <a:off x="252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0" name="Line 2230"/>
              <p:cNvSpPr>
                <a:spLocks noChangeShapeType="1"/>
              </p:cNvSpPr>
              <p:nvPr/>
            </p:nvSpPr>
            <p:spPr bwMode="auto">
              <a:xfrm flipV="1">
                <a:off x="252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1" name="Line 2231"/>
              <p:cNvSpPr>
                <a:spLocks noChangeShapeType="1"/>
              </p:cNvSpPr>
              <p:nvPr/>
            </p:nvSpPr>
            <p:spPr bwMode="auto">
              <a:xfrm flipV="1">
                <a:off x="252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2" name="Line 2232"/>
              <p:cNvSpPr>
                <a:spLocks noChangeShapeType="1"/>
              </p:cNvSpPr>
              <p:nvPr/>
            </p:nvSpPr>
            <p:spPr bwMode="auto">
              <a:xfrm flipV="1">
                <a:off x="252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3" name="Line 2233"/>
              <p:cNvSpPr>
                <a:spLocks noChangeShapeType="1"/>
              </p:cNvSpPr>
              <p:nvPr/>
            </p:nvSpPr>
            <p:spPr bwMode="auto">
              <a:xfrm flipV="1">
                <a:off x="252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4" name="Line 2234"/>
              <p:cNvSpPr>
                <a:spLocks noChangeShapeType="1"/>
              </p:cNvSpPr>
              <p:nvPr/>
            </p:nvSpPr>
            <p:spPr bwMode="auto">
              <a:xfrm flipV="1">
                <a:off x="252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5" name="Line 2235"/>
              <p:cNvSpPr>
                <a:spLocks noChangeShapeType="1"/>
              </p:cNvSpPr>
              <p:nvPr/>
            </p:nvSpPr>
            <p:spPr bwMode="auto">
              <a:xfrm flipV="1">
                <a:off x="2525"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6" name="Line 2236"/>
              <p:cNvSpPr>
                <a:spLocks noChangeShapeType="1"/>
              </p:cNvSpPr>
              <p:nvPr/>
            </p:nvSpPr>
            <p:spPr bwMode="auto">
              <a:xfrm flipV="1">
                <a:off x="252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7" name="Line 2237"/>
              <p:cNvSpPr>
                <a:spLocks noChangeShapeType="1"/>
              </p:cNvSpPr>
              <p:nvPr/>
            </p:nvSpPr>
            <p:spPr bwMode="auto">
              <a:xfrm flipV="1">
                <a:off x="252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8" name="Line 2238"/>
              <p:cNvSpPr>
                <a:spLocks noChangeShapeType="1"/>
              </p:cNvSpPr>
              <p:nvPr/>
            </p:nvSpPr>
            <p:spPr bwMode="auto">
              <a:xfrm flipV="1">
                <a:off x="252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9" name="Line 2239"/>
              <p:cNvSpPr>
                <a:spLocks noChangeShapeType="1"/>
              </p:cNvSpPr>
              <p:nvPr/>
            </p:nvSpPr>
            <p:spPr bwMode="auto">
              <a:xfrm flipV="1">
                <a:off x="253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0" name="Line 2240"/>
              <p:cNvSpPr>
                <a:spLocks noChangeShapeType="1"/>
              </p:cNvSpPr>
              <p:nvPr/>
            </p:nvSpPr>
            <p:spPr bwMode="auto">
              <a:xfrm flipV="1">
                <a:off x="2531"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1" name="Line 2241"/>
              <p:cNvSpPr>
                <a:spLocks noChangeShapeType="1"/>
              </p:cNvSpPr>
              <p:nvPr/>
            </p:nvSpPr>
            <p:spPr bwMode="auto">
              <a:xfrm flipV="1">
                <a:off x="253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2" name="Line 2242"/>
              <p:cNvSpPr>
                <a:spLocks noChangeShapeType="1"/>
              </p:cNvSpPr>
              <p:nvPr/>
            </p:nvSpPr>
            <p:spPr bwMode="auto">
              <a:xfrm flipV="1">
                <a:off x="2531"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3" name="Line 2243"/>
              <p:cNvSpPr>
                <a:spLocks noChangeShapeType="1"/>
              </p:cNvSpPr>
              <p:nvPr/>
            </p:nvSpPr>
            <p:spPr bwMode="auto">
              <a:xfrm flipV="1">
                <a:off x="25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4" name="Line 2244"/>
              <p:cNvSpPr>
                <a:spLocks noChangeShapeType="1"/>
              </p:cNvSpPr>
              <p:nvPr/>
            </p:nvSpPr>
            <p:spPr bwMode="auto">
              <a:xfrm flipV="1">
                <a:off x="253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5" name="Line 2245"/>
              <p:cNvSpPr>
                <a:spLocks noChangeShapeType="1"/>
              </p:cNvSpPr>
              <p:nvPr/>
            </p:nvSpPr>
            <p:spPr bwMode="auto">
              <a:xfrm flipV="1">
                <a:off x="253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6" name="Line 2246"/>
              <p:cNvSpPr>
                <a:spLocks noChangeShapeType="1"/>
              </p:cNvSpPr>
              <p:nvPr/>
            </p:nvSpPr>
            <p:spPr bwMode="auto">
              <a:xfrm flipV="1">
                <a:off x="253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7" name="Line 2247"/>
              <p:cNvSpPr>
                <a:spLocks noChangeShapeType="1"/>
              </p:cNvSpPr>
              <p:nvPr/>
            </p:nvSpPr>
            <p:spPr bwMode="auto">
              <a:xfrm flipV="1">
                <a:off x="253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8" name="Line 2248"/>
              <p:cNvSpPr>
                <a:spLocks noChangeShapeType="1"/>
              </p:cNvSpPr>
              <p:nvPr/>
            </p:nvSpPr>
            <p:spPr bwMode="auto">
              <a:xfrm flipV="1">
                <a:off x="25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9" name="Line 2249"/>
              <p:cNvSpPr>
                <a:spLocks noChangeShapeType="1"/>
              </p:cNvSpPr>
              <p:nvPr/>
            </p:nvSpPr>
            <p:spPr bwMode="auto">
              <a:xfrm flipV="1">
                <a:off x="253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0" name="Line 2250"/>
              <p:cNvSpPr>
                <a:spLocks noChangeShapeType="1"/>
              </p:cNvSpPr>
              <p:nvPr/>
            </p:nvSpPr>
            <p:spPr bwMode="auto">
              <a:xfrm flipV="1">
                <a:off x="25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1" name="Line 2251"/>
              <p:cNvSpPr>
                <a:spLocks noChangeShapeType="1"/>
              </p:cNvSpPr>
              <p:nvPr/>
            </p:nvSpPr>
            <p:spPr bwMode="auto">
              <a:xfrm flipV="1">
                <a:off x="254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2" name="Line 2252"/>
              <p:cNvSpPr>
                <a:spLocks noChangeShapeType="1"/>
              </p:cNvSpPr>
              <p:nvPr/>
            </p:nvSpPr>
            <p:spPr bwMode="auto">
              <a:xfrm flipV="1">
                <a:off x="254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3" name="Line 2253"/>
              <p:cNvSpPr>
                <a:spLocks noChangeShapeType="1"/>
              </p:cNvSpPr>
              <p:nvPr/>
            </p:nvSpPr>
            <p:spPr bwMode="auto">
              <a:xfrm flipV="1">
                <a:off x="25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4" name="Line 2254"/>
              <p:cNvSpPr>
                <a:spLocks noChangeShapeType="1"/>
              </p:cNvSpPr>
              <p:nvPr/>
            </p:nvSpPr>
            <p:spPr bwMode="auto">
              <a:xfrm flipV="1">
                <a:off x="254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5" name="Line 2255"/>
              <p:cNvSpPr>
                <a:spLocks noChangeShapeType="1"/>
              </p:cNvSpPr>
              <p:nvPr/>
            </p:nvSpPr>
            <p:spPr bwMode="auto">
              <a:xfrm flipV="1">
                <a:off x="254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6" name="Line 2256"/>
              <p:cNvSpPr>
                <a:spLocks noChangeShapeType="1"/>
              </p:cNvSpPr>
              <p:nvPr/>
            </p:nvSpPr>
            <p:spPr bwMode="auto">
              <a:xfrm flipV="1">
                <a:off x="254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7" name="Line 2257"/>
              <p:cNvSpPr>
                <a:spLocks noChangeShapeType="1"/>
              </p:cNvSpPr>
              <p:nvPr/>
            </p:nvSpPr>
            <p:spPr bwMode="auto">
              <a:xfrm flipV="1">
                <a:off x="254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8" name="Line 2258"/>
              <p:cNvSpPr>
                <a:spLocks noChangeShapeType="1"/>
              </p:cNvSpPr>
              <p:nvPr/>
            </p:nvSpPr>
            <p:spPr bwMode="auto">
              <a:xfrm flipV="1">
                <a:off x="25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9" name="Line 2259"/>
              <p:cNvSpPr>
                <a:spLocks noChangeShapeType="1"/>
              </p:cNvSpPr>
              <p:nvPr/>
            </p:nvSpPr>
            <p:spPr bwMode="auto">
              <a:xfrm flipV="1">
                <a:off x="255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0" name="Line 2260"/>
              <p:cNvSpPr>
                <a:spLocks noChangeShapeType="1"/>
              </p:cNvSpPr>
              <p:nvPr/>
            </p:nvSpPr>
            <p:spPr bwMode="auto">
              <a:xfrm flipV="1">
                <a:off x="255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1" name="Line 2261"/>
              <p:cNvSpPr>
                <a:spLocks noChangeShapeType="1"/>
              </p:cNvSpPr>
              <p:nvPr/>
            </p:nvSpPr>
            <p:spPr bwMode="auto">
              <a:xfrm flipV="1">
                <a:off x="255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2" name="Line 2262"/>
              <p:cNvSpPr>
                <a:spLocks noChangeShapeType="1"/>
              </p:cNvSpPr>
              <p:nvPr/>
            </p:nvSpPr>
            <p:spPr bwMode="auto">
              <a:xfrm flipV="1">
                <a:off x="255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3" name="Line 2263"/>
              <p:cNvSpPr>
                <a:spLocks noChangeShapeType="1"/>
              </p:cNvSpPr>
              <p:nvPr/>
            </p:nvSpPr>
            <p:spPr bwMode="auto">
              <a:xfrm flipV="1">
                <a:off x="255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4" name="Line 2264"/>
              <p:cNvSpPr>
                <a:spLocks noChangeShapeType="1"/>
              </p:cNvSpPr>
              <p:nvPr/>
            </p:nvSpPr>
            <p:spPr bwMode="auto">
              <a:xfrm flipV="1">
                <a:off x="2555"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5" name="Line 2265"/>
              <p:cNvSpPr>
                <a:spLocks noChangeShapeType="1"/>
              </p:cNvSpPr>
              <p:nvPr/>
            </p:nvSpPr>
            <p:spPr bwMode="auto">
              <a:xfrm flipV="1">
                <a:off x="25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6" name="Line 2266"/>
              <p:cNvSpPr>
                <a:spLocks noChangeShapeType="1"/>
              </p:cNvSpPr>
              <p:nvPr/>
            </p:nvSpPr>
            <p:spPr bwMode="auto">
              <a:xfrm flipV="1">
                <a:off x="255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7" name="Line 2267"/>
              <p:cNvSpPr>
                <a:spLocks noChangeShapeType="1"/>
              </p:cNvSpPr>
              <p:nvPr/>
            </p:nvSpPr>
            <p:spPr bwMode="auto">
              <a:xfrm flipV="1">
                <a:off x="2558"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8" name="Line 2268"/>
              <p:cNvSpPr>
                <a:spLocks noChangeShapeType="1"/>
              </p:cNvSpPr>
              <p:nvPr/>
            </p:nvSpPr>
            <p:spPr bwMode="auto">
              <a:xfrm flipV="1">
                <a:off x="25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9" name="Line 2269"/>
              <p:cNvSpPr>
                <a:spLocks noChangeShapeType="1"/>
              </p:cNvSpPr>
              <p:nvPr/>
            </p:nvSpPr>
            <p:spPr bwMode="auto">
              <a:xfrm flipV="1">
                <a:off x="25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0" name="Line 2270"/>
              <p:cNvSpPr>
                <a:spLocks noChangeShapeType="1"/>
              </p:cNvSpPr>
              <p:nvPr/>
            </p:nvSpPr>
            <p:spPr bwMode="auto">
              <a:xfrm flipV="1">
                <a:off x="256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1" name="Line 2271"/>
              <p:cNvSpPr>
                <a:spLocks noChangeShapeType="1"/>
              </p:cNvSpPr>
              <p:nvPr/>
            </p:nvSpPr>
            <p:spPr bwMode="auto">
              <a:xfrm flipV="1">
                <a:off x="25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2" name="Line 2272"/>
              <p:cNvSpPr>
                <a:spLocks noChangeShapeType="1"/>
              </p:cNvSpPr>
              <p:nvPr/>
            </p:nvSpPr>
            <p:spPr bwMode="auto">
              <a:xfrm flipV="1">
                <a:off x="256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3" name="Line 2273"/>
              <p:cNvSpPr>
                <a:spLocks noChangeShapeType="1"/>
              </p:cNvSpPr>
              <p:nvPr/>
            </p:nvSpPr>
            <p:spPr bwMode="auto">
              <a:xfrm flipV="1">
                <a:off x="2565"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4" name="Line 2274"/>
              <p:cNvSpPr>
                <a:spLocks noChangeShapeType="1"/>
              </p:cNvSpPr>
              <p:nvPr/>
            </p:nvSpPr>
            <p:spPr bwMode="auto">
              <a:xfrm flipV="1">
                <a:off x="2565"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5" name="Line 2275"/>
              <p:cNvSpPr>
                <a:spLocks noChangeShapeType="1"/>
              </p:cNvSpPr>
              <p:nvPr/>
            </p:nvSpPr>
            <p:spPr bwMode="auto">
              <a:xfrm flipV="1">
                <a:off x="256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6" name="Line 2276"/>
              <p:cNvSpPr>
                <a:spLocks noChangeShapeType="1"/>
              </p:cNvSpPr>
              <p:nvPr/>
            </p:nvSpPr>
            <p:spPr bwMode="auto">
              <a:xfrm flipV="1">
                <a:off x="25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7" name="Line 2277"/>
              <p:cNvSpPr>
                <a:spLocks noChangeShapeType="1"/>
              </p:cNvSpPr>
              <p:nvPr/>
            </p:nvSpPr>
            <p:spPr bwMode="auto">
              <a:xfrm flipV="1">
                <a:off x="256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8" name="Line 2278"/>
              <p:cNvSpPr>
                <a:spLocks noChangeShapeType="1"/>
              </p:cNvSpPr>
              <p:nvPr/>
            </p:nvSpPr>
            <p:spPr bwMode="auto">
              <a:xfrm flipV="1">
                <a:off x="256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9" name="Line 2279"/>
              <p:cNvSpPr>
                <a:spLocks noChangeShapeType="1"/>
              </p:cNvSpPr>
              <p:nvPr/>
            </p:nvSpPr>
            <p:spPr bwMode="auto">
              <a:xfrm flipV="1">
                <a:off x="256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0" name="Line 2280"/>
              <p:cNvSpPr>
                <a:spLocks noChangeShapeType="1"/>
              </p:cNvSpPr>
              <p:nvPr/>
            </p:nvSpPr>
            <p:spPr bwMode="auto">
              <a:xfrm flipV="1">
                <a:off x="257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1" name="Line 2281"/>
              <p:cNvSpPr>
                <a:spLocks noChangeShapeType="1"/>
              </p:cNvSpPr>
              <p:nvPr/>
            </p:nvSpPr>
            <p:spPr bwMode="auto">
              <a:xfrm flipV="1">
                <a:off x="257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2" name="Line 2282"/>
              <p:cNvSpPr>
                <a:spLocks noChangeShapeType="1"/>
              </p:cNvSpPr>
              <p:nvPr/>
            </p:nvSpPr>
            <p:spPr bwMode="auto">
              <a:xfrm flipV="1">
                <a:off x="257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3" name="Line 2283"/>
              <p:cNvSpPr>
                <a:spLocks noChangeShapeType="1"/>
              </p:cNvSpPr>
              <p:nvPr/>
            </p:nvSpPr>
            <p:spPr bwMode="auto">
              <a:xfrm flipV="1">
                <a:off x="257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4" name="Line 2284"/>
              <p:cNvSpPr>
                <a:spLocks noChangeShapeType="1"/>
              </p:cNvSpPr>
              <p:nvPr/>
            </p:nvSpPr>
            <p:spPr bwMode="auto">
              <a:xfrm flipV="1">
                <a:off x="257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5" name="Line 2285"/>
              <p:cNvSpPr>
                <a:spLocks noChangeShapeType="1"/>
              </p:cNvSpPr>
              <p:nvPr/>
            </p:nvSpPr>
            <p:spPr bwMode="auto">
              <a:xfrm flipV="1">
                <a:off x="257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6" name="Line 2286"/>
              <p:cNvSpPr>
                <a:spLocks noChangeShapeType="1"/>
              </p:cNvSpPr>
              <p:nvPr/>
            </p:nvSpPr>
            <p:spPr bwMode="auto">
              <a:xfrm flipV="1">
                <a:off x="2575"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7" name="Line 2287"/>
              <p:cNvSpPr>
                <a:spLocks noChangeShapeType="1"/>
              </p:cNvSpPr>
              <p:nvPr/>
            </p:nvSpPr>
            <p:spPr bwMode="auto">
              <a:xfrm flipV="1">
                <a:off x="25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8" name="Line 2288"/>
              <p:cNvSpPr>
                <a:spLocks noChangeShapeType="1"/>
              </p:cNvSpPr>
              <p:nvPr/>
            </p:nvSpPr>
            <p:spPr bwMode="auto">
              <a:xfrm flipV="1">
                <a:off x="2578"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9" name="Line 2289"/>
              <p:cNvSpPr>
                <a:spLocks noChangeShapeType="1"/>
              </p:cNvSpPr>
              <p:nvPr/>
            </p:nvSpPr>
            <p:spPr bwMode="auto">
              <a:xfrm flipV="1">
                <a:off x="257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0" name="Line 2290"/>
              <p:cNvSpPr>
                <a:spLocks noChangeShapeType="1"/>
              </p:cNvSpPr>
              <p:nvPr/>
            </p:nvSpPr>
            <p:spPr bwMode="auto">
              <a:xfrm flipV="1">
                <a:off x="257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1" name="Line 2291"/>
              <p:cNvSpPr>
                <a:spLocks noChangeShapeType="1"/>
              </p:cNvSpPr>
              <p:nvPr/>
            </p:nvSpPr>
            <p:spPr bwMode="auto">
              <a:xfrm flipV="1">
                <a:off x="258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2" name="Line 2292"/>
              <p:cNvSpPr>
                <a:spLocks noChangeShapeType="1"/>
              </p:cNvSpPr>
              <p:nvPr/>
            </p:nvSpPr>
            <p:spPr bwMode="auto">
              <a:xfrm flipV="1">
                <a:off x="258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3" name="Line 2293"/>
              <p:cNvSpPr>
                <a:spLocks noChangeShapeType="1"/>
              </p:cNvSpPr>
              <p:nvPr/>
            </p:nvSpPr>
            <p:spPr bwMode="auto">
              <a:xfrm flipV="1">
                <a:off x="25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4" name="Line 2294"/>
              <p:cNvSpPr>
                <a:spLocks noChangeShapeType="1"/>
              </p:cNvSpPr>
              <p:nvPr/>
            </p:nvSpPr>
            <p:spPr bwMode="auto">
              <a:xfrm flipV="1">
                <a:off x="2585"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5" name="Line 2295"/>
              <p:cNvSpPr>
                <a:spLocks noChangeShapeType="1"/>
              </p:cNvSpPr>
              <p:nvPr/>
            </p:nvSpPr>
            <p:spPr bwMode="auto">
              <a:xfrm flipV="1">
                <a:off x="258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6" name="Line 2296"/>
              <p:cNvSpPr>
                <a:spLocks noChangeShapeType="1"/>
              </p:cNvSpPr>
              <p:nvPr/>
            </p:nvSpPr>
            <p:spPr bwMode="auto">
              <a:xfrm flipV="1">
                <a:off x="2585"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7" name="Line 2297"/>
              <p:cNvSpPr>
                <a:spLocks noChangeShapeType="1"/>
              </p:cNvSpPr>
              <p:nvPr/>
            </p:nvSpPr>
            <p:spPr bwMode="auto">
              <a:xfrm flipV="1">
                <a:off x="258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8" name="Line 2298"/>
              <p:cNvSpPr>
                <a:spLocks noChangeShapeType="1"/>
              </p:cNvSpPr>
              <p:nvPr/>
            </p:nvSpPr>
            <p:spPr bwMode="auto">
              <a:xfrm flipV="1">
                <a:off x="25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9" name="Line 2299"/>
              <p:cNvSpPr>
                <a:spLocks noChangeShapeType="1"/>
              </p:cNvSpPr>
              <p:nvPr/>
            </p:nvSpPr>
            <p:spPr bwMode="auto">
              <a:xfrm flipV="1">
                <a:off x="258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0" name="Line 2300"/>
              <p:cNvSpPr>
                <a:spLocks noChangeShapeType="1"/>
              </p:cNvSpPr>
              <p:nvPr/>
            </p:nvSpPr>
            <p:spPr bwMode="auto">
              <a:xfrm flipV="1">
                <a:off x="258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1" name="Line 2301"/>
              <p:cNvSpPr>
                <a:spLocks noChangeShapeType="1"/>
              </p:cNvSpPr>
              <p:nvPr/>
            </p:nvSpPr>
            <p:spPr bwMode="auto">
              <a:xfrm flipV="1">
                <a:off x="259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2" name="Line 2302"/>
              <p:cNvSpPr>
                <a:spLocks noChangeShapeType="1"/>
              </p:cNvSpPr>
              <p:nvPr/>
            </p:nvSpPr>
            <p:spPr bwMode="auto">
              <a:xfrm flipV="1">
                <a:off x="259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3" name="Line 2303"/>
              <p:cNvSpPr>
                <a:spLocks noChangeShapeType="1"/>
              </p:cNvSpPr>
              <p:nvPr/>
            </p:nvSpPr>
            <p:spPr bwMode="auto">
              <a:xfrm flipV="1">
                <a:off x="2591"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4" name="Line 2304"/>
              <p:cNvSpPr>
                <a:spLocks noChangeShapeType="1"/>
              </p:cNvSpPr>
              <p:nvPr/>
            </p:nvSpPr>
            <p:spPr bwMode="auto">
              <a:xfrm flipV="1">
                <a:off x="259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5" name="Line 2305"/>
              <p:cNvSpPr>
                <a:spLocks noChangeShapeType="1"/>
              </p:cNvSpPr>
              <p:nvPr/>
            </p:nvSpPr>
            <p:spPr bwMode="auto">
              <a:xfrm flipV="1">
                <a:off x="259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6" name="Line 2306"/>
              <p:cNvSpPr>
                <a:spLocks noChangeShapeType="1"/>
              </p:cNvSpPr>
              <p:nvPr/>
            </p:nvSpPr>
            <p:spPr bwMode="auto">
              <a:xfrm flipV="1">
                <a:off x="259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7" name="Line 2307"/>
              <p:cNvSpPr>
                <a:spLocks noChangeShapeType="1"/>
              </p:cNvSpPr>
              <p:nvPr/>
            </p:nvSpPr>
            <p:spPr bwMode="auto">
              <a:xfrm flipV="1">
                <a:off x="259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8" name="Line 2308"/>
              <p:cNvSpPr>
                <a:spLocks noChangeShapeType="1"/>
              </p:cNvSpPr>
              <p:nvPr/>
            </p:nvSpPr>
            <p:spPr bwMode="auto">
              <a:xfrm flipV="1">
                <a:off x="259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9" name="Line 2309"/>
              <p:cNvSpPr>
                <a:spLocks noChangeShapeType="1"/>
              </p:cNvSpPr>
              <p:nvPr/>
            </p:nvSpPr>
            <p:spPr bwMode="auto">
              <a:xfrm flipV="1">
                <a:off x="259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0" name="Line 2310"/>
              <p:cNvSpPr>
                <a:spLocks noChangeShapeType="1"/>
              </p:cNvSpPr>
              <p:nvPr/>
            </p:nvSpPr>
            <p:spPr bwMode="auto">
              <a:xfrm flipV="1">
                <a:off x="259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1" name="Line 2311"/>
              <p:cNvSpPr>
                <a:spLocks noChangeShapeType="1"/>
              </p:cNvSpPr>
              <p:nvPr/>
            </p:nvSpPr>
            <p:spPr bwMode="auto">
              <a:xfrm flipV="1">
                <a:off x="259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2" name="Line 2312"/>
              <p:cNvSpPr>
                <a:spLocks noChangeShapeType="1"/>
              </p:cNvSpPr>
              <p:nvPr/>
            </p:nvSpPr>
            <p:spPr bwMode="auto">
              <a:xfrm flipV="1">
                <a:off x="260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3" name="Line 2313"/>
              <p:cNvSpPr>
                <a:spLocks noChangeShapeType="1"/>
              </p:cNvSpPr>
              <p:nvPr/>
            </p:nvSpPr>
            <p:spPr bwMode="auto">
              <a:xfrm flipV="1">
                <a:off x="260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4" name="Line 2314"/>
              <p:cNvSpPr>
                <a:spLocks noChangeShapeType="1"/>
              </p:cNvSpPr>
              <p:nvPr/>
            </p:nvSpPr>
            <p:spPr bwMode="auto">
              <a:xfrm flipV="1">
                <a:off x="260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5" name="Line 2315"/>
              <p:cNvSpPr>
                <a:spLocks noChangeShapeType="1"/>
              </p:cNvSpPr>
              <p:nvPr/>
            </p:nvSpPr>
            <p:spPr bwMode="auto">
              <a:xfrm flipV="1">
                <a:off x="26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6" name="Line 2316"/>
              <p:cNvSpPr>
                <a:spLocks noChangeShapeType="1"/>
              </p:cNvSpPr>
              <p:nvPr/>
            </p:nvSpPr>
            <p:spPr bwMode="auto">
              <a:xfrm flipV="1">
                <a:off x="2605"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7" name="Line 2317"/>
              <p:cNvSpPr>
                <a:spLocks noChangeShapeType="1"/>
              </p:cNvSpPr>
              <p:nvPr/>
            </p:nvSpPr>
            <p:spPr bwMode="auto">
              <a:xfrm flipV="1">
                <a:off x="260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8" name="Line 2318"/>
              <p:cNvSpPr>
                <a:spLocks noChangeShapeType="1"/>
              </p:cNvSpPr>
              <p:nvPr/>
            </p:nvSpPr>
            <p:spPr bwMode="auto">
              <a:xfrm flipV="1">
                <a:off x="260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9" name="Line 2319"/>
              <p:cNvSpPr>
                <a:spLocks noChangeShapeType="1"/>
              </p:cNvSpPr>
              <p:nvPr/>
            </p:nvSpPr>
            <p:spPr bwMode="auto">
              <a:xfrm flipV="1">
                <a:off x="2608"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0" name="Line 2320"/>
              <p:cNvSpPr>
                <a:spLocks noChangeShapeType="1"/>
              </p:cNvSpPr>
              <p:nvPr/>
            </p:nvSpPr>
            <p:spPr bwMode="auto">
              <a:xfrm flipV="1">
                <a:off x="26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1" name="Line 2321"/>
              <p:cNvSpPr>
                <a:spLocks noChangeShapeType="1"/>
              </p:cNvSpPr>
              <p:nvPr/>
            </p:nvSpPr>
            <p:spPr bwMode="auto">
              <a:xfrm flipV="1">
                <a:off x="260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2" name="Line 2322"/>
              <p:cNvSpPr>
                <a:spLocks noChangeShapeType="1"/>
              </p:cNvSpPr>
              <p:nvPr/>
            </p:nvSpPr>
            <p:spPr bwMode="auto">
              <a:xfrm flipV="1">
                <a:off x="261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3" name="Line 2323"/>
              <p:cNvSpPr>
                <a:spLocks noChangeShapeType="1"/>
              </p:cNvSpPr>
              <p:nvPr/>
            </p:nvSpPr>
            <p:spPr bwMode="auto">
              <a:xfrm flipV="1">
                <a:off x="261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4" name="Line 2324"/>
              <p:cNvSpPr>
                <a:spLocks noChangeShapeType="1"/>
              </p:cNvSpPr>
              <p:nvPr/>
            </p:nvSpPr>
            <p:spPr bwMode="auto">
              <a:xfrm flipV="1">
                <a:off x="2611"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5" name="Line 2325"/>
              <p:cNvSpPr>
                <a:spLocks noChangeShapeType="1"/>
              </p:cNvSpPr>
              <p:nvPr/>
            </p:nvSpPr>
            <p:spPr bwMode="auto">
              <a:xfrm flipV="1">
                <a:off x="26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6" name="Line 2326"/>
              <p:cNvSpPr>
                <a:spLocks noChangeShapeType="1"/>
              </p:cNvSpPr>
              <p:nvPr/>
            </p:nvSpPr>
            <p:spPr bwMode="auto">
              <a:xfrm flipV="1">
                <a:off x="26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7" name="Line 2327"/>
              <p:cNvSpPr>
                <a:spLocks noChangeShapeType="1"/>
              </p:cNvSpPr>
              <p:nvPr/>
            </p:nvSpPr>
            <p:spPr bwMode="auto">
              <a:xfrm flipV="1">
                <a:off x="261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8" name="Line 2328"/>
              <p:cNvSpPr>
                <a:spLocks noChangeShapeType="1"/>
              </p:cNvSpPr>
              <p:nvPr/>
            </p:nvSpPr>
            <p:spPr bwMode="auto">
              <a:xfrm flipV="1">
                <a:off x="261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9" name="Line 2329"/>
              <p:cNvSpPr>
                <a:spLocks noChangeShapeType="1"/>
              </p:cNvSpPr>
              <p:nvPr/>
            </p:nvSpPr>
            <p:spPr bwMode="auto">
              <a:xfrm flipV="1">
                <a:off x="261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0" name="Line 2330"/>
              <p:cNvSpPr>
                <a:spLocks noChangeShapeType="1"/>
              </p:cNvSpPr>
              <p:nvPr/>
            </p:nvSpPr>
            <p:spPr bwMode="auto">
              <a:xfrm flipV="1">
                <a:off x="261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1" name="Line 2331"/>
              <p:cNvSpPr>
                <a:spLocks noChangeShapeType="1"/>
              </p:cNvSpPr>
              <p:nvPr/>
            </p:nvSpPr>
            <p:spPr bwMode="auto">
              <a:xfrm flipV="1">
                <a:off x="261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2" name="Line 2332"/>
              <p:cNvSpPr>
                <a:spLocks noChangeShapeType="1"/>
              </p:cNvSpPr>
              <p:nvPr/>
            </p:nvSpPr>
            <p:spPr bwMode="auto">
              <a:xfrm flipV="1">
                <a:off x="261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3" name="Line 2333"/>
              <p:cNvSpPr>
                <a:spLocks noChangeShapeType="1"/>
              </p:cNvSpPr>
              <p:nvPr/>
            </p:nvSpPr>
            <p:spPr bwMode="auto">
              <a:xfrm flipV="1">
                <a:off x="262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4" name="Line 2334"/>
              <p:cNvSpPr>
                <a:spLocks noChangeShapeType="1"/>
              </p:cNvSpPr>
              <p:nvPr/>
            </p:nvSpPr>
            <p:spPr bwMode="auto">
              <a:xfrm flipV="1">
                <a:off x="26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5" name="Line 2335"/>
              <p:cNvSpPr>
                <a:spLocks noChangeShapeType="1"/>
              </p:cNvSpPr>
              <p:nvPr/>
            </p:nvSpPr>
            <p:spPr bwMode="auto">
              <a:xfrm flipV="1">
                <a:off x="2621"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6" name="Line 2336"/>
              <p:cNvSpPr>
                <a:spLocks noChangeShapeType="1"/>
              </p:cNvSpPr>
              <p:nvPr/>
            </p:nvSpPr>
            <p:spPr bwMode="auto">
              <a:xfrm flipV="1">
                <a:off x="262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7" name="Line 2337"/>
              <p:cNvSpPr>
                <a:spLocks noChangeShapeType="1"/>
              </p:cNvSpPr>
              <p:nvPr/>
            </p:nvSpPr>
            <p:spPr bwMode="auto">
              <a:xfrm flipV="1">
                <a:off x="262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8" name="Line 2338"/>
              <p:cNvSpPr>
                <a:spLocks noChangeShapeType="1"/>
              </p:cNvSpPr>
              <p:nvPr/>
            </p:nvSpPr>
            <p:spPr bwMode="auto">
              <a:xfrm flipV="1">
                <a:off x="262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9" name="Line 2339"/>
              <p:cNvSpPr>
                <a:spLocks noChangeShapeType="1"/>
              </p:cNvSpPr>
              <p:nvPr/>
            </p:nvSpPr>
            <p:spPr bwMode="auto">
              <a:xfrm flipV="1">
                <a:off x="262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0" name="Line 2340"/>
              <p:cNvSpPr>
                <a:spLocks noChangeShapeType="1"/>
              </p:cNvSpPr>
              <p:nvPr/>
            </p:nvSpPr>
            <p:spPr bwMode="auto">
              <a:xfrm flipV="1">
                <a:off x="262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1" name="Line 2341"/>
              <p:cNvSpPr>
                <a:spLocks noChangeShapeType="1"/>
              </p:cNvSpPr>
              <p:nvPr/>
            </p:nvSpPr>
            <p:spPr bwMode="auto">
              <a:xfrm flipV="1">
                <a:off x="262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2" name="Line 2342"/>
              <p:cNvSpPr>
                <a:spLocks noChangeShapeType="1"/>
              </p:cNvSpPr>
              <p:nvPr/>
            </p:nvSpPr>
            <p:spPr bwMode="auto">
              <a:xfrm flipV="1">
                <a:off x="262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3" name="Line 2343"/>
              <p:cNvSpPr>
                <a:spLocks noChangeShapeType="1"/>
              </p:cNvSpPr>
              <p:nvPr/>
            </p:nvSpPr>
            <p:spPr bwMode="auto">
              <a:xfrm flipV="1">
                <a:off x="2631"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4" name="Line 2344"/>
              <p:cNvSpPr>
                <a:spLocks noChangeShapeType="1"/>
              </p:cNvSpPr>
              <p:nvPr/>
            </p:nvSpPr>
            <p:spPr bwMode="auto">
              <a:xfrm flipV="1">
                <a:off x="263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5" name="Line 2345"/>
              <p:cNvSpPr>
                <a:spLocks noChangeShapeType="1"/>
              </p:cNvSpPr>
              <p:nvPr/>
            </p:nvSpPr>
            <p:spPr bwMode="auto">
              <a:xfrm flipV="1">
                <a:off x="2631"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6" name="Line 2346"/>
              <p:cNvSpPr>
                <a:spLocks noChangeShapeType="1"/>
              </p:cNvSpPr>
              <p:nvPr/>
            </p:nvSpPr>
            <p:spPr bwMode="auto">
              <a:xfrm flipV="1">
                <a:off x="26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7" name="Line 2347"/>
              <p:cNvSpPr>
                <a:spLocks noChangeShapeType="1"/>
              </p:cNvSpPr>
              <p:nvPr/>
            </p:nvSpPr>
            <p:spPr bwMode="auto">
              <a:xfrm flipV="1">
                <a:off x="2635"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8" name="Line 2348"/>
              <p:cNvSpPr>
                <a:spLocks noChangeShapeType="1"/>
              </p:cNvSpPr>
              <p:nvPr/>
            </p:nvSpPr>
            <p:spPr bwMode="auto">
              <a:xfrm flipV="1">
                <a:off x="263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9" name="Line 2349"/>
              <p:cNvSpPr>
                <a:spLocks noChangeShapeType="1"/>
              </p:cNvSpPr>
              <p:nvPr/>
            </p:nvSpPr>
            <p:spPr bwMode="auto">
              <a:xfrm flipV="1">
                <a:off x="26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0" name="Line 2350"/>
              <p:cNvSpPr>
                <a:spLocks noChangeShapeType="1"/>
              </p:cNvSpPr>
              <p:nvPr/>
            </p:nvSpPr>
            <p:spPr bwMode="auto">
              <a:xfrm flipV="1">
                <a:off x="26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1" name="Line 2351"/>
              <p:cNvSpPr>
                <a:spLocks noChangeShapeType="1"/>
              </p:cNvSpPr>
              <p:nvPr/>
            </p:nvSpPr>
            <p:spPr bwMode="auto">
              <a:xfrm flipV="1">
                <a:off x="263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2" name="Line 2352"/>
              <p:cNvSpPr>
                <a:spLocks noChangeShapeType="1"/>
              </p:cNvSpPr>
              <p:nvPr/>
            </p:nvSpPr>
            <p:spPr bwMode="auto">
              <a:xfrm flipV="1">
                <a:off x="263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3" name="Line 2353"/>
              <p:cNvSpPr>
                <a:spLocks noChangeShapeType="1"/>
              </p:cNvSpPr>
              <p:nvPr/>
            </p:nvSpPr>
            <p:spPr bwMode="auto">
              <a:xfrm flipV="1">
                <a:off x="263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4" name="Line 2354"/>
              <p:cNvSpPr>
                <a:spLocks noChangeShapeType="1"/>
              </p:cNvSpPr>
              <p:nvPr/>
            </p:nvSpPr>
            <p:spPr bwMode="auto">
              <a:xfrm flipV="1">
                <a:off x="264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5" name="Line 2355"/>
              <p:cNvSpPr>
                <a:spLocks noChangeShapeType="1"/>
              </p:cNvSpPr>
              <p:nvPr/>
            </p:nvSpPr>
            <p:spPr bwMode="auto">
              <a:xfrm flipV="1">
                <a:off x="264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6" name="Line 2356"/>
              <p:cNvSpPr>
                <a:spLocks noChangeShapeType="1"/>
              </p:cNvSpPr>
              <p:nvPr/>
            </p:nvSpPr>
            <p:spPr bwMode="auto">
              <a:xfrm flipV="1">
                <a:off x="264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7" name="Line 2357"/>
              <p:cNvSpPr>
                <a:spLocks noChangeShapeType="1"/>
              </p:cNvSpPr>
              <p:nvPr/>
            </p:nvSpPr>
            <p:spPr bwMode="auto">
              <a:xfrm flipV="1">
                <a:off x="264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8" name="Line 2358"/>
              <p:cNvSpPr>
                <a:spLocks noChangeShapeType="1"/>
              </p:cNvSpPr>
              <p:nvPr/>
            </p:nvSpPr>
            <p:spPr bwMode="auto">
              <a:xfrm flipV="1">
                <a:off x="264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9" name="Line 2359"/>
              <p:cNvSpPr>
                <a:spLocks noChangeShapeType="1"/>
              </p:cNvSpPr>
              <p:nvPr/>
            </p:nvSpPr>
            <p:spPr bwMode="auto">
              <a:xfrm flipV="1">
                <a:off x="26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0" name="Line 2360"/>
              <p:cNvSpPr>
                <a:spLocks noChangeShapeType="1"/>
              </p:cNvSpPr>
              <p:nvPr/>
            </p:nvSpPr>
            <p:spPr bwMode="auto">
              <a:xfrm flipV="1">
                <a:off x="264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1" name="Line 2361"/>
              <p:cNvSpPr>
                <a:spLocks noChangeShapeType="1"/>
              </p:cNvSpPr>
              <p:nvPr/>
            </p:nvSpPr>
            <p:spPr bwMode="auto">
              <a:xfrm flipV="1">
                <a:off x="264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2" name="Line 2362"/>
              <p:cNvSpPr>
                <a:spLocks noChangeShapeType="1"/>
              </p:cNvSpPr>
              <p:nvPr/>
            </p:nvSpPr>
            <p:spPr bwMode="auto">
              <a:xfrm flipV="1">
                <a:off x="264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3" name="Line 2363"/>
              <p:cNvSpPr>
                <a:spLocks noChangeShapeType="1"/>
              </p:cNvSpPr>
              <p:nvPr/>
            </p:nvSpPr>
            <p:spPr bwMode="auto">
              <a:xfrm flipV="1">
                <a:off x="26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4" name="Line 2364"/>
              <p:cNvSpPr>
                <a:spLocks noChangeShapeType="1"/>
              </p:cNvSpPr>
              <p:nvPr/>
            </p:nvSpPr>
            <p:spPr bwMode="auto">
              <a:xfrm flipV="1">
                <a:off x="265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5" name="Line 2365"/>
              <p:cNvSpPr>
                <a:spLocks noChangeShapeType="1"/>
              </p:cNvSpPr>
              <p:nvPr/>
            </p:nvSpPr>
            <p:spPr bwMode="auto">
              <a:xfrm flipV="1">
                <a:off x="265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6" name="Line 2366"/>
              <p:cNvSpPr>
                <a:spLocks noChangeShapeType="1"/>
              </p:cNvSpPr>
              <p:nvPr/>
            </p:nvSpPr>
            <p:spPr bwMode="auto">
              <a:xfrm flipV="1">
                <a:off x="265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7" name="Line 2367"/>
              <p:cNvSpPr>
                <a:spLocks noChangeShapeType="1"/>
              </p:cNvSpPr>
              <p:nvPr/>
            </p:nvSpPr>
            <p:spPr bwMode="auto">
              <a:xfrm flipV="1">
                <a:off x="265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8" name="Line 2368"/>
              <p:cNvSpPr>
                <a:spLocks noChangeShapeType="1"/>
              </p:cNvSpPr>
              <p:nvPr/>
            </p:nvSpPr>
            <p:spPr bwMode="auto">
              <a:xfrm flipV="1">
                <a:off x="265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9" name="Line 2369"/>
              <p:cNvSpPr>
                <a:spLocks noChangeShapeType="1"/>
              </p:cNvSpPr>
              <p:nvPr/>
            </p:nvSpPr>
            <p:spPr bwMode="auto">
              <a:xfrm flipV="1">
                <a:off x="26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0" name="Line 2370"/>
              <p:cNvSpPr>
                <a:spLocks noChangeShapeType="1"/>
              </p:cNvSpPr>
              <p:nvPr/>
            </p:nvSpPr>
            <p:spPr bwMode="auto">
              <a:xfrm flipV="1">
                <a:off x="265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1" name="Line 2371"/>
              <p:cNvSpPr>
                <a:spLocks noChangeShapeType="1"/>
              </p:cNvSpPr>
              <p:nvPr/>
            </p:nvSpPr>
            <p:spPr bwMode="auto">
              <a:xfrm flipV="1">
                <a:off x="265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2" name="Line 2372"/>
              <p:cNvSpPr>
                <a:spLocks noChangeShapeType="1"/>
              </p:cNvSpPr>
              <p:nvPr/>
            </p:nvSpPr>
            <p:spPr bwMode="auto">
              <a:xfrm flipV="1">
                <a:off x="26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3" name="Line 2373"/>
              <p:cNvSpPr>
                <a:spLocks noChangeShapeType="1"/>
              </p:cNvSpPr>
              <p:nvPr/>
            </p:nvSpPr>
            <p:spPr bwMode="auto">
              <a:xfrm flipV="1">
                <a:off x="26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4" name="Line 2374"/>
              <p:cNvSpPr>
                <a:spLocks noChangeShapeType="1"/>
              </p:cNvSpPr>
              <p:nvPr/>
            </p:nvSpPr>
            <p:spPr bwMode="auto">
              <a:xfrm flipV="1">
                <a:off x="265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5" name="Line 2375"/>
              <p:cNvSpPr>
                <a:spLocks noChangeShapeType="1"/>
              </p:cNvSpPr>
              <p:nvPr/>
            </p:nvSpPr>
            <p:spPr bwMode="auto">
              <a:xfrm flipV="1">
                <a:off x="26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6" name="Line 2376"/>
              <p:cNvSpPr>
                <a:spLocks noChangeShapeType="1"/>
              </p:cNvSpPr>
              <p:nvPr/>
            </p:nvSpPr>
            <p:spPr bwMode="auto">
              <a:xfrm flipV="1">
                <a:off x="26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7" name="Line 2377"/>
              <p:cNvSpPr>
                <a:spLocks noChangeShapeType="1"/>
              </p:cNvSpPr>
              <p:nvPr/>
            </p:nvSpPr>
            <p:spPr bwMode="auto">
              <a:xfrm flipV="1">
                <a:off x="266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8" name="Line 2378"/>
              <p:cNvSpPr>
                <a:spLocks noChangeShapeType="1"/>
              </p:cNvSpPr>
              <p:nvPr/>
            </p:nvSpPr>
            <p:spPr bwMode="auto">
              <a:xfrm flipV="1">
                <a:off x="266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9" name="Line 2379"/>
              <p:cNvSpPr>
                <a:spLocks noChangeShapeType="1"/>
              </p:cNvSpPr>
              <p:nvPr/>
            </p:nvSpPr>
            <p:spPr bwMode="auto">
              <a:xfrm flipV="1">
                <a:off x="2665"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0" name="Line 2380"/>
              <p:cNvSpPr>
                <a:spLocks noChangeShapeType="1"/>
              </p:cNvSpPr>
              <p:nvPr/>
            </p:nvSpPr>
            <p:spPr bwMode="auto">
              <a:xfrm flipV="1">
                <a:off x="266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1" name="Line 2381"/>
              <p:cNvSpPr>
                <a:spLocks noChangeShapeType="1"/>
              </p:cNvSpPr>
              <p:nvPr/>
            </p:nvSpPr>
            <p:spPr bwMode="auto">
              <a:xfrm flipV="1">
                <a:off x="2665"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2" name="Line 2382"/>
              <p:cNvSpPr>
                <a:spLocks noChangeShapeType="1"/>
              </p:cNvSpPr>
              <p:nvPr/>
            </p:nvSpPr>
            <p:spPr bwMode="auto">
              <a:xfrm flipV="1">
                <a:off x="26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3" name="Line 2383"/>
              <p:cNvSpPr>
                <a:spLocks noChangeShapeType="1"/>
              </p:cNvSpPr>
              <p:nvPr/>
            </p:nvSpPr>
            <p:spPr bwMode="auto">
              <a:xfrm flipV="1">
                <a:off x="26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4" name="Line 2384"/>
              <p:cNvSpPr>
                <a:spLocks noChangeShapeType="1"/>
              </p:cNvSpPr>
              <p:nvPr/>
            </p:nvSpPr>
            <p:spPr bwMode="auto">
              <a:xfrm flipV="1">
                <a:off x="266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5" name="Line 2385"/>
              <p:cNvSpPr>
                <a:spLocks noChangeShapeType="1"/>
              </p:cNvSpPr>
              <p:nvPr/>
            </p:nvSpPr>
            <p:spPr bwMode="auto">
              <a:xfrm flipV="1">
                <a:off x="267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6" name="Line 2386"/>
              <p:cNvSpPr>
                <a:spLocks noChangeShapeType="1"/>
              </p:cNvSpPr>
              <p:nvPr/>
            </p:nvSpPr>
            <p:spPr bwMode="auto">
              <a:xfrm flipV="1">
                <a:off x="267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7" name="Line 2387"/>
              <p:cNvSpPr>
                <a:spLocks noChangeShapeType="1"/>
              </p:cNvSpPr>
              <p:nvPr/>
            </p:nvSpPr>
            <p:spPr bwMode="auto">
              <a:xfrm flipV="1">
                <a:off x="267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8" name="Line 2388"/>
              <p:cNvSpPr>
                <a:spLocks noChangeShapeType="1"/>
              </p:cNvSpPr>
              <p:nvPr/>
            </p:nvSpPr>
            <p:spPr bwMode="auto">
              <a:xfrm flipV="1">
                <a:off x="267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9" name="Line 2389"/>
              <p:cNvSpPr>
                <a:spLocks noChangeShapeType="1"/>
              </p:cNvSpPr>
              <p:nvPr/>
            </p:nvSpPr>
            <p:spPr bwMode="auto">
              <a:xfrm flipV="1">
                <a:off x="267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0" name="Line 2390"/>
              <p:cNvSpPr>
                <a:spLocks noChangeShapeType="1"/>
              </p:cNvSpPr>
              <p:nvPr/>
            </p:nvSpPr>
            <p:spPr bwMode="auto">
              <a:xfrm flipV="1">
                <a:off x="267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1" name="Line 2391"/>
              <p:cNvSpPr>
                <a:spLocks noChangeShapeType="1"/>
              </p:cNvSpPr>
              <p:nvPr/>
            </p:nvSpPr>
            <p:spPr bwMode="auto">
              <a:xfrm flipV="1">
                <a:off x="267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2" name="Line 2392"/>
              <p:cNvSpPr>
                <a:spLocks noChangeShapeType="1"/>
              </p:cNvSpPr>
              <p:nvPr/>
            </p:nvSpPr>
            <p:spPr bwMode="auto">
              <a:xfrm flipV="1">
                <a:off x="267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3" name="Line 2393"/>
              <p:cNvSpPr>
                <a:spLocks noChangeShapeType="1"/>
              </p:cNvSpPr>
              <p:nvPr/>
            </p:nvSpPr>
            <p:spPr bwMode="auto">
              <a:xfrm flipV="1">
                <a:off x="267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4" name="Line 2394"/>
              <p:cNvSpPr>
                <a:spLocks noChangeShapeType="1"/>
              </p:cNvSpPr>
              <p:nvPr/>
            </p:nvSpPr>
            <p:spPr bwMode="auto">
              <a:xfrm flipV="1">
                <a:off x="26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5" name="Line 2395"/>
              <p:cNvSpPr>
                <a:spLocks noChangeShapeType="1"/>
              </p:cNvSpPr>
              <p:nvPr/>
            </p:nvSpPr>
            <p:spPr bwMode="auto">
              <a:xfrm flipV="1">
                <a:off x="268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6" name="Line 2396"/>
              <p:cNvSpPr>
                <a:spLocks noChangeShapeType="1"/>
              </p:cNvSpPr>
              <p:nvPr/>
            </p:nvSpPr>
            <p:spPr bwMode="auto">
              <a:xfrm flipV="1">
                <a:off x="268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7" name="Line 2397"/>
              <p:cNvSpPr>
                <a:spLocks noChangeShapeType="1"/>
              </p:cNvSpPr>
              <p:nvPr/>
            </p:nvSpPr>
            <p:spPr bwMode="auto">
              <a:xfrm flipV="1">
                <a:off x="268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8" name="Line 2398"/>
              <p:cNvSpPr>
                <a:spLocks noChangeShapeType="1"/>
              </p:cNvSpPr>
              <p:nvPr/>
            </p:nvSpPr>
            <p:spPr bwMode="auto">
              <a:xfrm flipV="1">
                <a:off x="2685"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9" name="Line 2399"/>
              <p:cNvSpPr>
                <a:spLocks noChangeShapeType="1"/>
              </p:cNvSpPr>
              <p:nvPr/>
            </p:nvSpPr>
            <p:spPr bwMode="auto">
              <a:xfrm flipV="1">
                <a:off x="268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0" name="Line 2400"/>
              <p:cNvSpPr>
                <a:spLocks noChangeShapeType="1"/>
              </p:cNvSpPr>
              <p:nvPr/>
            </p:nvSpPr>
            <p:spPr bwMode="auto">
              <a:xfrm flipV="1">
                <a:off x="268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1" name="Line 2401"/>
              <p:cNvSpPr>
                <a:spLocks noChangeShapeType="1"/>
              </p:cNvSpPr>
              <p:nvPr/>
            </p:nvSpPr>
            <p:spPr bwMode="auto">
              <a:xfrm flipV="1">
                <a:off x="26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2" name="Line 2402"/>
              <p:cNvSpPr>
                <a:spLocks noChangeShapeType="1"/>
              </p:cNvSpPr>
              <p:nvPr/>
            </p:nvSpPr>
            <p:spPr bwMode="auto">
              <a:xfrm flipV="1">
                <a:off x="268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3" name="Line 2403"/>
              <p:cNvSpPr>
                <a:spLocks noChangeShapeType="1"/>
              </p:cNvSpPr>
              <p:nvPr/>
            </p:nvSpPr>
            <p:spPr bwMode="auto">
              <a:xfrm flipV="1">
                <a:off x="26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4" name="Line 2404"/>
              <p:cNvSpPr>
                <a:spLocks noChangeShapeType="1"/>
              </p:cNvSpPr>
              <p:nvPr/>
            </p:nvSpPr>
            <p:spPr bwMode="auto">
              <a:xfrm flipV="1">
                <a:off x="269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5" name="Line 2405"/>
              <p:cNvSpPr>
                <a:spLocks noChangeShapeType="1"/>
              </p:cNvSpPr>
              <p:nvPr/>
            </p:nvSpPr>
            <p:spPr bwMode="auto">
              <a:xfrm flipV="1">
                <a:off x="269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6" name="Line 2406"/>
              <p:cNvSpPr>
                <a:spLocks noChangeShapeType="1"/>
              </p:cNvSpPr>
              <p:nvPr/>
            </p:nvSpPr>
            <p:spPr bwMode="auto">
              <a:xfrm flipV="1">
                <a:off x="269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7" name="Line 2407"/>
              <p:cNvSpPr>
                <a:spLocks noChangeShapeType="1"/>
              </p:cNvSpPr>
              <p:nvPr/>
            </p:nvSpPr>
            <p:spPr bwMode="auto">
              <a:xfrm flipV="1">
                <a:off x="269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8" name="Line 2408"/>
              <p:cNvSpPr>
                <a:spLocks noChangeShapeType="1"/>
              </p:cNvSpPr>
              <p:nvPr/>
            </p:nvSpPr>
            <p:spPr bwMode="auto">
              <a:xfrm flipV="1">
                <a:off x="269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9" name="Line 2409"/>
              <p:cNvSpPr>
                <a:spLocks noChangeShapeType="1"/>
              </p:cNvSpPr>
              <p:nvPr/>
            </p:nvSpPr>
            <p:spPr bwMode="auto">
              <a:xfrm flipV="1">
                <a:off x="269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0" name="Line 2410"/>
              <p:cNvSpPr>
                <a:spLocks noChangeShapeType="1"/>
              </p:cNvSpPr>
              <p:nvPr/>
            </p:nvSpPr>
            <p:spPr bwMode="auto">
              <a:xfrm flipV="1">
                <a:off x="269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1" name="Line 2411"/>
              <p:cNvSpPr>
                <a:spLocks noChangeShapeType="1"/>
              </p:cNvSpPr>
              <p:nvPr/>
            </p:nvSpPr>
            <p:spPr bwMode="auto">
              <a:xfrm flipV="1">
                <a:off x="2698"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2" name="Line 2412"/>
              <p:cNvSpPr>
                <a:spLocks noChangeShapeType="1"/>
              </p:cNvSpPr>
              <p:nvPr/>
            </p:nvSpPr>
            <p:spPr bwMode="auto">
              <a:xfrm flipV="1">
                <a:off x="2698"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3" name="Line 2413"/>
              <p:cNvSpPr>
                <a:spLocks noChangeShapeType="1"/>
              </p:cNvSpPr>
              <p:nvPr/>
            </p:nvSpPr>
            <p:spPr bwMode="auto">
              <a:xfrm flipV="1">
                <a:off x="269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4" name="Line 2414"/>
              <p:cNvSpPr>
                <a:spLocks noChangeShapeType="1"/>
              </p:cNvSpPr>
              <p:nvPr/>
            </p:nvSpPr>
            <p:spPr bwMode="auto">
              <a:xfrm flipV="1">
                <a:off x="269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5" name="Line 2415"/>
              <p:cNvSpPr>
                <a:spLocks noChangeShapeType="1"/>
              </p:cNvSpPr>
              <p:nvPr/>
            </p:nvSpPr>
            <p:spPr bwMode="auto">
              <a:xfrm flipV="1">
                <a:off x="270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6" name="Line 2416"/>
              <p:cNvSpPr>
                <a:spLocks noChangeShapeType="1"/>
              </p:cNvSpPr>
              <p:nvPr/>
            </p:nvSpPr>
            <p:spPr bwMode="auto">
              <a:xfrm flipV="1">
                <a:off x="270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7" name="Line 2417"/>
              <p:cNvSpPr>
                <a:spLocks noChangeShapeType="1"/>
              </p:cNvSpPr>
              <p:nvPr/>
            </p:nvSpPr>
            <p:spPr bwMode="auto">
              <a:xfrm flipV="1">
                <a:off x="270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938" name="Group 2418"/>
            <p:cNvGrpSpPr>
              <a:grpSpLocks/>
            </p:cNvGrpSpPr>
            <p:nvPr/>
          </p:nvGrpSpPr>
          <p:grpSpPr bwMode="auto">
            <a:xfrm>
              <a:off x="2699" y="1892"/>
              <a:ext cx="204" cy="110"/>
              <a:chOff x="2705" y="646"/>
              <a:chExt cx="191" cy="103"/>
            </a:xfrm>
          </p:grpSpPr>
          <p:sp>
            <p:nvSpPr>
              <p:cNvPr id="5997939" name="Line 2419"/>
              <p:cNvSpPr>
                <a:spLocks noChangeShapeType="1"/>
              </p:cNvSpPr>
              <p:nvPr/>
            </p:nvSpPr>
            <p:spPr bwMode="auto">
              <a:xfrm flipV="1">
                <a:off x="270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0" name="Line 2420"/>
              <p:cNvSpPr>
                <a:spLocks noChangeShapeType="1"/>
              </p:cNvSpPr>
              <p:nvPr/>
            </p:nvSpPr>
            <p:spPr bwMode="auto">
              <a:xfrm flipV="1">
                <a:off x="2705"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1" name="Line 2421"/>
              <p:cNvSpPr>
                <a:spLocks noChangeShapeType="1"/>
              </p:cNvSpPr>
              <p:nvPr/>
            </p:nvSpPr>
            <p:spPr bwMode="auto">
              <a:xfrm flipV="1">
                <a:off x="270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2" name="Line 2422"/>
              <p:cNvSpPr>
                <a:spLocks noChangeShapeType="1"/>
              </p:cNvSpPr>
              <p:nvPr/>
            </p:nvSpPr>
            <p:spPr bwMode="auto">
              <a:xfrm flipV="1">
                <a:off x="27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3" name="Line 2423"/>
              <p:cNvSpPr>
                <a:spLocks noChangeShapeType="1"/>
              </p:cNvSpPr>
              <p:nvPr/>
            </p:nvSpPr>
            <p:spPr bwMode="auto">
              <a:xfrm flipV="1">
                <a:off x="27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4" name="Line 2424"/>
              <p:cNvSpPr>
                <a:spLocks noChangeShapeType="1"/>
              </p:cNvSpPr>
              <p:nvPr/>
            </p:nvSpPr>
            <p:spPr bwMode="auto">
              <a:xfrm flipV="1">
                <a:off x="270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5" name="Line 2425"/>
              <p:cNvSpPr>
                <a:spLocks noChangeShapeType="1"/>
              </p:cNvSpPr>
              <p:nvPr/>
            </p:nvSpPr>
            <p:spPr bwMode="auto">
              <a:xfrm flipV="1">
                <a:off x="2708"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6" name="Line 2426"/>
              <p:cNvSpPr>
                <a:spLocks noChangeShapeType="1"/>
              </p:cNvSpPr>
              <p:nvPr/>
            </p:nvSpPr>
            <p:spPr bwMode="auto">
              <a:xfrm flipV="1">
                <a:off x="271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7" name="Line 2427"/>
              <p:cNvSpPr>
                <a:spLocks noChangeShapeType="1"/>
              </p:cNvSpPr>
              <p:nvPr/>
            </p:nvSpPr>
            <p:spPr bwMode="auto">
              <a:xfrm flipV="1">
                <a:off x="271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8" name="Line 2428"/>
              <p:cNvSpPr>
                <a:spLocks noChangeShapeType="1"/>
              </p:cNvSpPr>
              <p:nvPr/>
            </p:nvSpPr>
            <p:spPr bwMode="auto">
              <a:xfrm flipV="1">
                <a:off x="271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9" name="Line 2429"/>
              <p:cNvSpPr>
                <a:spLocks noChangeShapeType="1"/>
              </p:cNvSpPr>
              <p:nvPr/>
            </p:nvSpPr>
            <p:spPr bwMode="auto">
              <a:xfrm flipV="1">
                <a:off x="271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0" name="Line 2430"/>
              <p:cNvSpPr>
                <a:spLocks noChangeShapeType="1"/>
              </p:cNvSpPr>
              <p:nvPr/>
            </p:nvSpPr>
            <p:spPr bwMode="auto">
              <a:xfrm flipV="1">
                <a:off x="2715"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1" name="Line 2431"/>
              <p:cNvSpPr>
                <a:spLocks noChangeShapeType="1"/>
              </p:cNvSpPr>
              <p:nvPr/>
            </p:nvSpPr>
            <p:spPr bwMode="auto">
              <a:xfrm flipV="1">
                <a:off x="271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2" name="Line 2432"/>
              <p:cNvSpPr>
                <a:spLocks noChangeShapeType="1"/>
              </p:cNvSpPr>
              <p:nvPr/>
            </p:nvSpPr>
            <p:spPr bwMode="auto">
              <a:xfrm flipV="1">
                <a:off x="271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3" name="Line 2433"/>
              <p:cNvSpPr>
                <a:spLocks noChangeShapeType="1"/>
              </p:cNvSpPr>
              <p:nvPr/>
            </p:nvSpPr>
            <p:spPr bwMode="auto">
              <a:xfrm flipV="1">
                <a:off x="271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4" name="Line 2434"/>
              <p:cNvSpPr>
                <a:spLocks noChangeShapeType="1"/>
              </p:cNvSpPr>
              <p:nvPr/>
            </p:nvSpPr>
            <p:spPr bwMode="auto">
              <a:xfrm flipV="1">
                <a:off x="271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5" name="Line 2435"/>
              <p:cNvSpPr>
                <a:spLocks noChangeShapeType="1"/>
              </p:cNvSpPr>
              <p:nvPr/>
            </p:nvSpPr>
            <p:spPr bwMode="auto">
              <a:xfrm flipV="1">
                <a:off x="271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6" name="Line 2436"/>
              <p:cNvSpPr>
                <a:spLocks noChangeShapeType="1"/>
              </p:cNvSpPr>
              <p:nvPr/>
            </p:nvSpPr>
            <p:spPr bwMode="auto">
              <a:xfrm flipV="1">
                <a:off x="271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7" name="Line 2437"/>
              <p:cNvSpPr>
                <a:spLocks noChangeShapeType="1"/>
              </p:cNvSpPr>
              <p:nvPr/>
            </p:nvSpPr>
            <p:spPr bwMode="auto">
              <a:xfrm flipV="1">
                <a:off x="27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8" name="Line 2438"/>
              <p:cNvSpPr>
                <a:spLocks noChangeShapeType="1"/>
              </p:cNvSpPr>
              <p:nvPr/>
            </p:nvSpPr>
            <p:spPr bwMode="auto">
              <a:xfrm flipV="1">
                <a:off x="272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9" name="Line 2439"/>
              <p:cNvSpPr>
                <a:spLocks noChangeShapeType="1"/>
              </p:cNvSpPr>
              <p:nvPr/>
            </p:nvSpPr>
            <p:spPr bwMode="auto">
              <a:xfrm flipV="1">
                <a:off x="27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0" name="Line 2440"/>
              <p:cNvSpPr>
                <a:spLocks noChangeShapeType="1"/>
              </p:cNvSpPr>
              <p:nvPr/>
            </p:nvSpPr>
            <p:spPr bwMode="auto">
              <a:xfrm flipV="1">
                <a:off x="27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1" name="Line 2441"/>
              <p:cNvSpPr>
                <a:spLocks noChangeShapeType="1"/>
              </p:cNvSpPr>
              <p:nvPr/>
            </p:nvSpPr>
            <p:spPr bwMode="auto">
              <a:xfrm flipV="1">
                <a:off x="272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2" name="Line 2442"/>
              <p:cNvSpPr>
                <a:spLocks noChangeShapeType="1"/>
              </p:cNvSpPr>
              <p:nvPr/>
            </p:nvSpPr>
            <p:spPr bwMode="auto">
              <a:xfrm flipV="1">
                <a:off x="272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3" name="Line 2443"/>
              <p:cNvSpPr>
                <a:spLocks noChangeShapeType="1"/>
              </p:cNvSpPr>
              <p:nvPr/>
            </p:nvSpPr>
            <p:spPr bwMode="auto">
              <a:xfrm flipV="1">
                <a:off x="272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4" name="Line 2444"/>
              <p:cNvSpPr>
                <a:spLocks noChangeShapeType="1"/>
              </p:cNvSpPr>
              <p:nvPr/>
            </p:nvSpPr>
            <p:spPr bwMode="auto">
              <a:xfrm flipV="1">
                <a:off x="272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5" name="Line 2445"/>
              <p:cNvSpPr>
                <a:spLocks noChangeShapeType="1"/>
              </p:cNvSpPr>
              <p:nvPr/>
            </p:nvSpPr>
            <p:spPr bwMode="auto">
              <a:xfrm flipV="1">
                <a:off x="272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6" name="Line 2446"/>
              <p:cNvSpPr>
                <a:spLocks noChangeShapeType="1"/>
              </p:cNvSpPr>
              <p:nvPr/>
            </p:nvSpPr>
            <p:spPr bwMode="auto">
              <a:xfrm flipV="1">
                <a:off x="272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7" name="Line 2447"/>
              <p:cNvSpPr>
                <a:spLocks noChangeShapeType="1"/>
              </p:cNvSpPr>
              <p:nvPr/>
            </p:nvSpPr>
            <p:spPr bwMode="auto">
              <a:xfrm flipV="1">
                <a:off x="273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8" name="Line 2448"/>
              <p:cNvSpPr>
                <a:spLocks noChangeShapeType="1"/>
              </p:cNvSpPr>
              <p:nvPr/>
            </p:nvSpPr>
            <p:spPr bwMode="auto">
              <a:xfrm flipV="1">
                <a:off x="273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9" name="Line 2449"/>
              <p:cNvSpPr>
                <a:spLocks noChangeShapeType="1"/>
              </p:cNvSpPr>
              <p:nvPr/>
            </p:nvSpPr>
            <p:spPr bwMode="auto">
              <a:xfrm flipV="1">
                <a:off x="273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0" name="Line 2450"/>
              <p:cNvSpPr>
                <a:spLocks noChangeShapeType="1"/>
              </p:cNvSpPr>
              <p:nvPr/>
            </p:nvSpPr>
            <p:spPr bwMode="auto">
              <a:xfrm flipV="1">
                <a:off x="2732"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1" name="Line 2451"/>
              <p:cNvSpPr>
                <a:spLocks noChangeShapeType="1"/>
              </p:cNvSpPr>
              <p:nvPr/>
            </p:nvSpPr>
            <p:spPr bwMode="auto">
              <a:xfrm flipV="1">
                <a:off x="273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2" name="Line 2452"/>
              <p:cNvSpPr>
                <a:spLocks noChangeShapeType="1"/>
              </p:cNvSpPr>
              <p:nvPr/>
            </p:nvSpPr>
            <p:spPr bwMode="auto">
              <a:xfrm flipV="1">
                <a:off x="273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3" name="Line 2453"/>
              <p:cNvSpPr>
                <a:spLocks noChangeShapeType="1"/>
              </p:cNvSpPr>
              <p:nvPr/>
            </p:nvSpPr>
            <p:spPr bwMode="auto">
              <a:xfrm flipV="1">
                <a:off x="273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4" name="Line 2454"/>
              <p:cNvSpPr>
                <a:spLocks noChangeShapeType="1"/>
              </p:cNvSpPr>
              <p:nvPr/>
            </p:nvSpPr>
            <p:spPr bwMode="auto">
              <a:xfrm flipV="1">
                <a:off x="2738"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5" name="Line 2455"/>
              <p:cNvSpPr>
                <a:spLocks noChangeShapeType="1"/>
              </p:cNvSpPr>
              <p:nvPr/>
            </p:nvSpPr>
            <p:spPr bwMode="auto">
              <a:xfrm flipV="1">
                <a:off x="273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6" name="Line 2456"/>
              <p:cNvSpPr>
                <a:spLocks noChangeShapeType="1"/>
              </p:cNvSpPr>
              <p:nvPr/>
            </p:nvSpPr>
            <p:spPr bwMode="auto">
              <a:xfrm flipV="1">
                <a:off x="27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7" name="Line 2457"/>
              <p:cNvSpPr>
                <a:spLocks noChangeShapeType="1"/>
              </p:cNvSpPr>
              <p:nvPr/>
            </p:nvSpPr>
            <p:spPr bwMode="auto">
              <a:xfrm flipV="1">
                <a:off x="273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8" name="Line 2458"/>
              <p:cNvSpPr>
                <a:spLocks noChangeShapeType="1"/>
              </p:cNvSpPr>
              <p:nvPr/>
            </p:nvSpPr>
            <p:spPr bwMode="auto">
              <a:xfrm flipV="1">
                <a:off x="274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9" name="Line 2459"/>
              <p:cNvSpPr>
                <a:spLocks noChangeShapeType="1"/>
              </p:cNvSpPr>
              <p:nvPr/>
            </p:nvSpPr>
            <p:spPr bwMode="auto">
              <a:xfrm flipV="1">
                <a:off x="2742"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0" name="Line 2460"/>
              <p:cNvSpPr>
                <a:spLocks noChangeShapeType="1"/>
              </p:cNvSpPr>
              <p:nvPr/>
            </p:nvSpPr>
            <p:spPr bwMode="auto">
              <a:xfrm flipV="1">
                <a:off x="274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1" name="Line 2461"/>
              <p:cNvSpPr>
                <a:spLocks noChangeShapeType="1"/>
              </p:cNvSpPr>
              <p:nvPr/>
            </p:nvSpPr>
            <p:spPr bwMode="auto">
              <a:xfrm flipV="1">
                <a:off x="274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2" name="Line 2462"/>
              <p:cNvSpPr>
                <a:spLocks noChangeShapeType="1"/>
              </p:cNvSpPr>
              <p:nvPr/>
            </p:nvSpPr>
            <p:spPr bwMode="auto">
              <a:xfrm flipV="1">
                <a:off x="2745"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3" name="Line 2463"/>
              <p:cNvSpPr>
                <a:spLocks noChangeShapeType="1"/>
              </p:cNvSpPr>
              <p:nvPr/>
            </p:nvSpPr>
            <p:spPr bwMode="auto">
              <a:xfrm flipV="1">
                <a:off x="27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4" name="Line 2464"/>
              <p:cNvSpPr>
                <a:spLocks noChangeShapeType="1"/>
              </p:cNvSpPr>
              <p:nvPr/>
            </p:nvSpPr>
            <p:spPr bwMode="auto">
              <a:xfrm flipV="1">
                <a:off x="274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5" name="Line 2465"/>
              <p:cNvSpPr>
                <a:spLocks noChangeShapeType="1"/>
              </p:cNvSpPr>
              <p:nvPr/>
            </p:nvSpPr>
            <p:spPr bwMode="auto">
              <a:xfrm flipV="1">
                <a:off x="274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6" name="Line 2466"/>
              <p:cNvSpPr>
                <a:spLocks noChangeShapeType="1"/>
              </p:cNvSpPr>
              <p:nvPr/>
            </p:nvSpPr>
            <p:spPr bwMode="auto">
              <a:xfrm flipV="1">
                <a:off x="27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7" name="Line 2467"/>
              <p:cNvSpPr>
                <a:spLocks noChangeShapeType="1"/>
              </p:cNvSpPr>
              <p:nvPr/>
            </p:nvSpPr>
            <p:spPr bwMode="auto">
              <a:xfrm flipV="1">
                <a:off x="2748"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8" name="Line 2468"/>
              <p:cNvSpPr>
                <a:spLocks noChangeShapeType="1"/>
              </p:cNvSpPr>
              <p:nvPr/>
            </p:nvSpPr>
            <p:spPr bwMode="auto">
              <a:xfrm flipV="1">
                <a:off x="275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9" name="Line 2469"/>
              <p:cNvSpPr>
                <a:spLocks noChangeShapeType="1"/>
              </p:cNvSpPr>
              <p:nvPr/>
            </p:nvSpPr>
            <p:spPr bwMode="auto">
              <a:xfrm flipV="1">
                <a:off x="27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0" name="Line 2470"/>
              <p:cNvSpPr>
                <a:spLocks noChangeShapeType="1"/>
              </p:cNvSpPr>
              <p:nvPr/>
            </p:nvSpPr>
            <p:spPr bwMode="auto">
              <a:xfrm flipV="1">
                <a:off x="275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1" name="Line 2471"/>
              <p:cNvSpPr>
                <a:spLocks noChangeShapeType="1"/>
              </p:cNvSpPr>
              <p:nvPr/>
            </p:nvSpPr>
            <p:spPr bwMode="auto">
              <a:xfrm flipV="1">
                <a:off x="275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2" name="Line 2472"/>
              <p:cNvSpPr>
                <a:spLocks noChangeShapeType="1"/>
              </p:cNvSpPr>
              <p:nvPr/>
            </p:nvSpPr>
            <p:spPr bwMode="auto">
              <a:xfrm flipV="1">
                <a:off x="275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3" name="Line 2473"/>
              <p:cNvSpPr>
                <a:spLocks noChangeShapeType="1"/>
              </p:cNvSpPr>
              <p:nvPr/>
            </p:nvSpPr>
            <p:spPr bwMode="auto">
              <a:xfrm flipV="1">
                <a:off x="27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4" name="Line 2474"/>
              <p:cNvSpPr>
                <a:spLocks noChangeShapeType="1"/>
              </p:cNvSpPr>
              <p:nvPr/>
            </p:nvSpPr>
            <p:spPr bwMode="auto">
              <a:xfrm flipV="1">
                <a:off x="275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5" name="Line 2475"/>
              <p:cNvSpPr>
                <a:spLocks noChangeShapeType="1"/>
              </p:cNvSpPr>
              <p:nvPr/>
            </p:nvSpPr>
            <p:spPr bwMode="auto">
              <a:xfrm flipV="1">
                <a:off x="275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6" name="Line 2476"/>
              <p:cNvSpPr>
                <a:spLocks noChangeShapeType="1"/>
              </p:cNvSpPr>
              <p:nvPr/>
            </p:nvSpPr>
            <p:spPr bwMode="auto">
              <a:xfrm flipV="1">
                <a:off x="27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7" name="Line 2477"/>
              <p:cNvSpPr>
                <a:spLocks noChangeShapeType="1"/>
              </p:cNvSpPr>
              <p:nvPr/>
            </p:nvSpPr>
            <p:spPr bwMode="auto">
              <a:xfrm flipV="1">
                <a:off x="275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8" name="Line 2478"/>
              <p:cNvSpPr>
                <a:spLocks noChangeShapeType="1"/>
              </p:cNvSpPr>
              <p:nvPr/>
            </p:nvSpPr>
            <p:spPr bwMode="auto">
              <a:xfrm flipV="1">
                <a:off x="276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9" name="Line 2479"/>
              <p:cNvSpPr>
                <a:spLocks noChangeShapeType="1"/>
              </p:cNvSpPr>
              <p:nvPr/>
            </p:nvSpPr>
            <p:spPr bwMode="auto">
              <a:xfrm flipV="1">
                <a:off x="276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0" name="Line 2480"/>
              <p:cNvSpPr>
                <a:spLocks noChangeShapeType="1"/>
              </p:cNvSpPr>
              <p:nvPr/>
            </p:nvSpPr>
            <p:spPr bwMode="auto">
              <a:xfrm flipV="1">
                <a:off x="2762"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1" name="Line 2481"/>
              <p:cNvSpPr>
                <a:spLocks noChangeShapeType="1"/>
              </p:cNvSpPr>
              <p:nvPr/>
            </p:nvSpPr>
            <p:spPr bwMode="auto">
              <a:xfrm flipV="1">
                <a:off x="276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2" name="Line 2482"/>
              <p:cNvSpPr>
                <a:spLocks noChangeShapeType="1"/>
              </p:cNvSpPr>
              <p:nvPr/>
            </p:nvSpPr>
            <p:spPr bwMode="auto">
              <a:xfrm flipV="1">
                <a:off x="276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3" name="Line 2483"/>
              <p:cNvSpPr>
                <a:spLocks noChangeShapeType="1"/>
              </p:cNvSpPr>
              <p:nvPr/>
            </p:nvSpPr>
            <p:spPr bwMode="auto">
              <a:xfrm flipV="1">
                <a:off x="276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4" name="Line 2484"/>
              <p:cNvSpPr>
                <a:spLocks noChangeShapeType="1"/>
              </p:cNvSpPr>
              <p:nvPr/>
            </p:nvSpPr>
            <p:spPr bwMode="auto">
              <a:xfrm flipV="1">
                <a:off x="276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5" name="Line 2485"/>
              <p:cNvSpPr>
                <a:spLocks noChangeShapeType="1"/>
              </p:cNvSpPr>
              <p:nvPr/>
            </p:nvSpPr>
            <p:spPr bwMode="auto">
              <a:xfrm flipV="1">
                <a:off x="276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6" name="Line 2486"/>
              <p:cNvSpPr>
                <a:spLocks noChangeShapeType="1"/>
              </p:cNvSpPr>
              <p:nvPr/>
            </p:nvSpPr>
            <p:spPr bwMode="auto">
              <a:xfrm flipV="1">
                <a:off x="2768"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7" name="Line 2487"/>
              <p:cNvSpPr>
                <a:spLocks noChangeShapeType="1"/>
              </p:cNvSpPr>
              <p:nvPr/>
            </p:nvSpPr>
            <p:spPr bwMode="auto">
              <a:xfrm flipV="1">
                <a:off x="276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8" name="Line 2488"/>
              <p:cNvSpPr>
                <a:spLocks noChangeShapeType="1"/>
              </p:cNvSpPr>
              <p:nvPr/>
            </p:nvSpPr>
            <p:spPr bwMode="auto">
              <a:xfrm flipV="1">
                <a:off x="277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9" name="Line 2489"/>
              <p:cNvSpPr>
                <a:spLocks noChangeShapeType="1"/>
              </p:cNvSpPr>
              <p:nvPr/>
            </p:nvSpPr>
            <p:spPr bwMode="auto">
              <a:xfrm flipV="1">
                <a:off x="277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0" name="Line 2490"/>
              <p:cNvSpPr>
                <a:spLocks noChangeShapeType="1"/>
              </p:cNvSpPr>
              <p:nvPr/>
            </p:nvSpPr>
            <p:spPr bwMode="auto">
              <a:xfrm flipV="1">
                <a:off x="277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1" name="Line 2491"/>
              <p:cNvSpPr>
                <a:spLocks noChangeShapeType="1"/>
              </p:cNvSpPr>
              <p:nvPr/>
            </p:nvSpPr>
            <p:spPr bwMode="auto">
              <a:xfrm flipV="1">
                <a:off x="27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2" name="Line 2492"/>
              <p:cNvSpPr>
                <a:spLocks noChangeShapeType="1"/>
              </p:cNvSpPr>
              <p:nvPr/>
            </p:nvSpPr>
            <p:spPr bwMode="auto">
              <a:xfrm flipV="1">
                <a:off x="2775"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3" name="Line 2493"/>
              <p:cNvSpPr>
                <a:spLocks noChangeShapeType="1"/>
              </p:cNvSpPr>
              <p:nvPr/>
            </p:nvSpPr>
            <p:spPr bwMode="auto">
              <a:xfrm flipV="1">
                <a:off x="2775"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4" name="Line 2494"/>
              <p:cNvSpPr>
                <a:spLocks noChangeShapeType="1"/>
              </p:cNvSpPr>
              <p:nvPr/>
            </p:nvSpPr>
            <p:spPr bwMode="auto">
              <a:xfrm flipV="1">
                <a:off x="277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5" name="Line 2495"/>
              <p:cNvSpPr>
                <a:spLocks noChangeShapeType="1"/>
              </p:cNvSpPr>
              <p:nvPr/>
            </p:nvSpPr>
            <p:spPr bwMode="auto">
              <a:xfrm flipV="1">
                <a:off x="27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6" name="Line 2496"/>
              <p:cNvSpPr>
                <a:spLocks noChangeShapeType="1"/>
              </p:cNvSpPr>
              <p:nvPr/>
            </p:nvSpPr>
            <p:spPr bwMode="auto">
              <a:xfrm flipV="1">
                <a:off x="277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7" name="Line 2497"/>
              <p:cNvSpPr>
                <a:spLocks noChangeShapeType="1"/>
              </p:cNvSpPr>
              <p:nvPr/>
            </p:nvSpPr>
            <p:spPr bwMode="auto">
              <a:xfrm flipV="1">
                <a:off x="2778"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8" name="Line 2498"/>
              <p:cNvSpPr>
                <a:spLocks noChangeShapeType="1"/>
              </p:cNvSpPr>
              <p:nvPr/>
            </p:nvSpPr>
            <p:spPr bwMode="auto">
              <a:xfrm flipV="1">
                <a:off x="2778"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9" name="Line 2499"/>
              <p:cNvSpPr>
                <a:spLocks noChangeShapeType="1"/>
              </p:cNvSpPr>
              <p:nvPr/>
            </p:nvSpPr>
            <p:spPr bwMode="auto">
              <a:xfrm flipV="1">
                <a:off x="27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0" name="Line 2500"/>
              <p:cNvSpPr>
                <a:spLocks noChangeShapeType="1"/>
              </p:cNvSpPr>
              <p:nvPr/>
            </p:nvSpPr>
            <p:spPr bwMode="auto">
              <a:xfrm flipV="1">
                <a:off x="278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1" name="Line 2501"/>
              <p:cNvSpPr>
                <a:spLocks noChangeShapeType="1"/>
              </p:cNvSpPr>
              <p:nvPr/>
            </p:nvSpPr>
            <p:spPr bwMode="auto">
              <a:xfrm flipV="1">
                <a:off x="278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2" name="Line 2502"/>
              <p:cNvSpPr>
                <a:spLocks noChangeShapeType="1"/>
              </p:cNvSpPr>
              <p:nvPr/>
            </p:nvSpPr>
            <p:spPr bwMode="auto">
              <a:xfrm flipV="1">
                <a:off x="278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3" name="Line 2503"/>
              <p:cNvSpPr>
                <a:spLocks noChangeShapeType="1"/>
              </p:cNvSpPr>
              <p:nvPr/>
            </p:nvSpPr>
            <p:spPr bwMode="auto">
              <a:xfrm flipV="1">
                <a:off x="278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4" name="Line 2504"/>
              <p:cNvSpPr>
                <a:spLocks noChangeShapeType="1"/>
              </p:cNvSpPr>
              <p:nvPr/>
            </p:nvSpPr>
            <p:spPr bwMode="auto">
              <a:xfrm flipV="1">
                <a:off x="2785"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5" name="Line 2505"/>
              <p:cNvSpPr>
                <a:spLocks noChangeShapeType="1"/>
              </p:cNvSpPr>
              <p:nvPr/>
            </p:nvSpPr>
            <p:spPr bwMode="auto">
              <a:xfrm flipV="1">
                <a:off x="2785"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6" name="Line 2506"/>
              <p:cNvSpPr>
                <a:spLocks noChangeShapeType="1"/>
              </p:cNvSpPr>
              <p:nvPr/>
            </p:nvSpPr>
            <p:spPr bwMode="auto">
              <a:xfrm flipV="1">
                <a:off x="278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7" name="Line 2507"/>
              <p:cNvSpPr>
                <a:spLocks noChangeShapeType="1"/>
              </p:cNvSpPr>
              <p:nvPr/>
            </p:nvSpPr>
            <p:spPr bwMode="auto">
              <a:xfrm flipV="1">
                <a:off x="278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8" name="Line 2508"/>
              <p:cNvSpPr>
                <a:spLocks noChangeShapeType="1"/>
              </p:cNvSpPr>
              <p:nvPr/>
            </p:nvSpPr>
            <p:spPr bwMode="auto">
              <a:xfrm flipV="1">
                <a:off x="2788"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9" name="Line 2509"/>
              <p:cNvSpPr>
                <a:spLocks noChangeShapeType="1"/>
              </p:cNvSpPr>
              <p:nvPr/>
            </p:nvSpPr>
            <p:spPr bwMode="auto">
              <a:xfrm flipV="1">
                <a:off x="27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0" name="Line 2510"/>
              <p:cNvSpPr>
                <a:spLocks noChangeShapeType="1"/>
              </p:cNvSpPr>
              <p:nvPr/>
            </p:nvSpPr>
            <p:spPr bwMode="auto">
              <a:xfrm flipV="1">
                <a:off x="279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1" name="Line 2511"/>
              <p:cNvSpPr>
                <a:spLocks noChangeShapeType="1"/>
              </p:cNvSpPr>
              <p:nvPr/>
            </p:nvSpPr>
            <p:spPr bwMode="auto">
              <a:xfrm flipV="1">
                <a:off x="27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2" name="Line 2512"/>
              <p:cNvSpPr>
                <a:spLocks noChangeShapeType="1"/>
              </p:cNvSpPr>
              <p:nvPr/>
            </p:nvSpPr>
            <p:spPr bwMode="auto">
              <a:xfrm flipV="1">
                <a:off x="279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3" name="Line 2513"/>
              <p:cNvSpPr>
                <a:spLocks noChangeShapeType="1"/>
              </p:cNvSpPr>
              <p:nvPr/>
            </p:nvSpPr>
            <p:spPr bwMode="auto">
              <a:xfrm flipV="1">
                <a:off x="279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4" name="Line 2514"/>
              <p:cNvSpPr>
                <a:spLocks noChangeShapeType="1"/>
              </p:cNvSpPr>
              <p:nvPr/>
            </p:nvSpPr>
            <p:spPr bwMode="auto">
              <a:xfrm flipV="1">
                <a:off x="279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5" name="Line 2515"/>
              <p:cNvSpPr>
                <a:spLocks noChangeShapeType="1"/>
              </p:cNvSpPr>
              <p:nvPr/>
            </p:nvSpPr>
            <p:spPr bwMode="auto">
              <a:xfrm flipV="1">
                <a:off x="2795"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6" name="Line 2516"/>
              <p:cNvSpPr>
                <a:spLocks noChangeShapeType="1"/>
              </p:cNvSpPr>
              <p:nvPr/>
            </p:nvSpPr>
            <p:spPr bwMode="auto">
              <a:xfrm flipV="1">
                <a:off x="279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7" name="Line 2517"/>
              <p:cNvSpPr>
                <a:spLocks noChangeShapeType="1"/>
              </p:cNvSpPr>
              <p:nvPr/>
            </p:nvSpPr>
            <p:spPr bwMode="auto">
              <a:xfrm flipV="1">
                <a:off x="279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8" name="Line 2518"/>
              <p:cNvSpPr>
                <a:spLocks noChangeShapeType="1"/>
              </p:cNvSpPr>
              <p:nvPr/>
            </p:nvSpPr>
            <p:spPr bwMode="auto">
              <a:xfrm flipV="1">
                <a:off x="279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9" name="Line 2519"/>
              <p:cNvSpPr>
                <a:spLocks noChangeShapeType="1"/>
              </p:cNvSpPr>
              <p:nvPr/>
            </p:nvSpPr>
            <p:spPr bwMode="auto">
              <a:xfrm flipV="1">
                <a:off x="2798"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0" name="Line 2520"/>
              <p:cNvSpPr>
                <a:spLocks noChangeShapeType="1"/>
              </p:cNvSpPr>
              <p:nvPr/>
            </p:nvSpPr>
            <p:spPr bwMode="auto">
              <a:xfrm flipV="1">
                <a:off x="280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1" name="Line 2521"/>
              <p:cNvSpPr>
                <a:spLocks noChangeShapeType="1"/>
              </p:cNvSpPr>
              <p:nvPr/>
            </p:nvSpPr>
            <p:spPr bwMode="auto">
              <a:xfrm flipV="1">
                <a:off x="280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2" name="Line 2522"/>
              <p:cNvSpPr>
                <a:spLocks noChangeShapeType="1"/>
              </p:cNvSpPr>
              <p:nvPr/>
            </p:nvSpPr>
            <p:spPr bwMode="auto">
              <a:xfrm flipV="1">
                <a:off x="280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3" name="Line 2523"/>
              <p:cNvSpPr>
                <a:spLocks noChangeShapeType="1"/>
              </p:cNvSpPr>
              <p:nvPr/>
            </p:nvSpPr>
            <p:spPr bwMode="auto">
              <a:xfrm flipV="1">
                <a:off x="28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4" name="Line 2524"/>
              <p:cNvSpPr>
                <a:spLocks noChangeShapeType="1"/>
              </p:cNvSpPr>
              <p:nvPr/>
            </p:nvSpPr>
            <p:spPr bwMode="auto">
              <a:xfrm flipV="1">
                <a:off x="280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5" name="Line 2525"/>
              <p:cNvSpPr>
                <a:spLocks noChangeShapeType="1"/>
              </p:cNvSpPr>
              <p:nvPr/>
            </p:nvSpPr>
            <p:spPr bwMode="auto">
              <a:xfrm flipV="1">
                <a:off x="280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6" name="Line 2526"/>
              <p:cNvSpPr>
                <a:spLocks noChangeShapeType="1"/>
              </p:cNvSpPr>
              <p:nvPr/>
            </p:nvSpPr>
            <p:spPr bwMode="auto">
              <a:xfrm flipV="1">
                <a:off x="280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7" name="Line 2527"/>
              <p:cNvSpPr>
                <a:spLocks noChangeShapeType="1"/>
              </p:cNvSpPr>
              <p:nvPr/>
            </p:nvSpPr>
            <p:spPr bwMode="auto">
              <a:xfrm flipV="1">
                <a:off x="280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8" name="Line 2528"/>
              <p:cNvSpPr>
                <a:spLocks noChangeShapeType="1"/>
              </p:cNvSpPr>
              <p:nvPr/>
            </p:nvSpPr>
            <p:spPr bwMode="auto">
              <a:xfrm flipV="1">
                <a:off x="280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9" name="Line 2529"/>
              <p:cNvSpPr>
                <a:spLocks noChangeShapeType="1"/>
              </p:cNvSpPr>
              <p:nvPr/>
            </p:nvSpPr>
            <p:spPr bwMode="auto">
              <a:xfrm flipV="1">
                <a:off x="280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0" name="Line 2530"/>
              <p:cNvSpPr>
                <a:spLocks noChangeShapeType="1"/>
              </p:cNvSpPr>
              <p:nvPr/>
            </p:nvSpPr>
            <p:spPr bwMode="auto">
              <a:xfrm flipV="1">
                <a:off x="281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1" name="Line 2531"/>
              <p:cNvSpPr>
                <a:spLocks noChangeShapeType="1"/>
              </p:cNvSpPr>
              <p:nvPr/>
            </p:nvSpPr>
            <p:spPr bwMode="auto">
              <a:xfrm flipV="1">
                <a:off x="281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2" name="Line 2532"/>
              <p:cNvSpPr>
                <a:spLocks noChangeShapeType="1"/>
              </p:cNvSpPr>
              <p:nvPr/>
            </p:nvSpPr>
            <p:spPr bwMode="auto">
              <a:xfrm flipV="1">
                <a:off x="281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3" name="Line 2533"/>
              <p:cNvSpPr>
                <a:spLocks noChangeShapeType="1"/>
              </p:cNvSpPr>
              <p:nvPr/>
            </p:nvSpPr>
            <p:spPr bwMode="auto">
              <a:xfrm flipV="1">
                <a:off x="28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4" name="Line 2534"/>
              <p:cNvSpPr>
                <a:spLocks noChangeShapeType="1"/>
              </p:cNvSpPr>
              <p:nvPr/>
            </p:nvSpPr>
            <p:spPr bwMode="auto">
              <a:xfrm flipV="1">
                <a:off x="28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5" name="Line 2535"/>
              <p:cNvSpPr>
                <a:spLocks noChangeShapeType="1"/>
              </p:cNvSpPr>
              <p:nvPr/>
            </p:nvSpPr>
            <p:spPr bwMode="auto">
              <a:xfrm flipV="1">
                <a:off x="2815"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6" name="Line 2536"/>
              <p:cNvSpPr>
                <a:spLocks noChangeShapeType="1"/>
              </p:cNvSpPr>
              <p:nvPr/>
            </p:nvSpPr>
            <p:spPr bwMode="auto">
              <a:xfrm flipV="1">
                <a:off x="281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7" name="Line 2537"/>
              <p:cNvSpPr>
                <a:spLocks noChangeShapeType="1"/>
              </p:cNvSpPr>
              <p:nvPr/>
            </p:nvSpPr>
            <p:spPr bwMode="auto">
              <a:xfrm flipV="1">
                <a:off x="281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8" name="Line 2538"/>
              <p:cNvSpPr>
                <a:spLocks noChangeShapeType="1"/>
              </p:cNvSpPr>
              <p:nvPr/>
            </p:nvSpPr>
            <p:spPr bwMode="auto">
              <a:xfrm flipV="1">
                <a:off x="281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9" name="Line 2539"/>
              <p:cNvSpPr>
                <a:spLocks noChangeShapeType="1"/>
              </p:cNvSpPr>
              <p:nvPr/>
            </p:nvSpPr>
            <p:spPr bwMode="auto">
              <a:xfrm flipV="1">
                <a:off x="281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0" name="Line 2540"/>
              <p:cNvSpPr>
                <a:spLocks noChangeShapeType="1"/>
              </p:cNvSpPr>
              <p:nvPr/>
            </p:nvSpPr>
            <p:spPr bwMode="auto">
              <a:xfrm flipV="1">
                <a:off x="2818"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1" name="Line 2541"/>
              <p:cNvSpPr>
                <a:spLocks noChangeShapeType="1"/>
              </p:cNvSpPr>
              <p:nvPr/>
            </p:nvSpPr>
            <p:spPr bwMode="auto">
              <a:xfrm flipV="1">
                <a:off x="2822"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2" name="Line 2542"/>
              <p:cNvSpPr>
                <a:spLocks noChangeShapeType="1"/>
              </p:cNvSpPr>
              <p:nvPr/>
            </p:nvSpPr>
            <p:spPr bwMode="auto">
              <a:xfrm flipV="1">
                <a:off x="282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3" name="Line 2543"/>
              <p:cNvSpPr>
                <a:spLocks noChangeShapeType="1"/>
              </p:cNvSpPr>
              <p:nvPr/>
            </p:nvSpPr>
            <p:spPr bwMode="auto">
              <a:xfrm flipV="1">
                <a:off x="282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4" name="Line 2544"/>
              <p:cNvSpPr>
                <a:spLocks noChangeShapeType="1"/>
              </p:cNvSpPr>
              <p:nvPr/>
            </p:nvSpPr>
            <p:spPr bwMode="auto">
              <a:xfrm flipV="1">
                <a:off x="282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5" name="Line 2545"/>
              <p:cNvSpPr>
                <a:spLocks noChangeShapeType="1"/>
              </p:cNvSpPr>
              <p:nvPr/>
            </p:nvSpPr>
            <p:spPr bwMode="auto">
              <a:xfrm flipV="1">
                <a:off x="2825"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6" name="Line 2546"/>
              <p:cNvSpPr>
                <a:spLocks noChangeShapeType="1"/>
              </p:cNvSpPr>
              <p:nvPr/>
            </p:nvSpPr>
            <p:spPr bwMode="auto">
              <a:xfrm flipV="1">
                <a:off x="282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7" name="Line 2547"/>
              <p:cNvSpPr>
                <a:spLocks noChangeShapeType="1"/>
              </p:cNvSpPr>
              <p:nvPr/>
            </p:nvSpPr>
            <p:spPr bwMode="auto">
              <a:xfrm flipV="1">
                <a:off x="282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8" name="Line 2548"/>
              <p:cNvSpPr>
                <a:spLocks noChangeShapeType="1"/>
              </p:cNvSpPr>
              <p:nvPr/>
            </p:nvSpPr>
            <p:spPr bwMode="auto">
              <a:xfrm flipV="1">
                <a:off x="282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9" name="Line 2549"/>
              <p:cNvSpPr>
                <a:spLocks noChangeShapeType="1"/>
              </p:cNvSpPr>
              <p:nvPr/>
            </p:nvSpPr>
            <p:spPr bwMode="auto">
              <a:xfrm flipV="1">
                <a:off x="282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0" name="Line 2550"/>
              <p:cNvSpPr>
                <a:spLocks noChangeShapeType="1"/>
              </p:cNvSpPr>
              <p:nvPr/>
            </p:nvSpPr>
            <p:spPr bwMode="auto">
              <a:xfrm flipV="1">
                <a:off x="282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1" name="Line 2551"/>
              <p:cNvSpPr>
                <a:spLocks noChangeShapeType="1"/>
              </p:cNvSpPr>
              <p:nvPr/>
            </p:nvSpPr>
            <p:spPr bwMode="auto">
              <a:xfrm flipV="1">
                <a:off x="283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2" name="Line 2552"/>
              <p:cNvSpPr>
                <a:spLocks noChangeShapeType="1"/>
              </p:cNvSpPr>
              <p:nvPr/>
            </p:nvSpPr>
            <p:spPr bwMode="auto">
              <a:xfrm flipV="1">
                <a:off x="28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3" name="Line 2553"/>
              <p:cNvSpPr>
                <a:spLocks noChangeShapeType="1"/>
              </p:cNvSpPr>
              <p:nvPr/>
            </p:nvSpPr>
            <p:spPr bwMode="auto">
              <a:xfrm flipV="1">
                <a:off x="283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4" name="Line 2554"/>
              <p:cNvSpPr>
                <a:spLocks noChangeShapeType="1"/>
              </p:cNvSpPr>
              <p:nvPr/>
            </p:nvSpPr>
            <p:spPr bwMode="auto">
              <a:xfrm flipV="1">
                <a:off x="283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5" name="Line 2555"/>
              <p:cNvSpPr>
                <a:spLocks noChangeShapeType="1"/>
              </p:cNvSpPr>
              <p:nvPr/>
            </p:nvSpPr>
            <p:spPr bwMode="auto">
              <a:xfrm flipV="1">
                <a:off x="283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6" name="Line 2556"/>
              <p:cNvSpPr>
                <a:spLocks noChangeShapeType="1"/>
              </p:cNvSpPr>
              <p:nvPr/>
            </p:nvSpPr>
            <p:spPr bwMode="auto">
              <a:xfrm flipV="1">
                <a:off x="283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7" name="Line 2557"/>
              <p:cNvSpPr>
                <a:spLocks noChangeShapeType="1"/>
              </p:cNvSpPr>
              <p:nvPr/>
            </p:nvSpPr>
            <p:spPr bwMode="auto">
              <a:xfrm flipV="1">
                <a:off x="28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8" name="Line 2558"/>
              <p:cNvSpPr>
                <a:spLocks noChangeShapeType="1"/>
              </p:cNvSpPr>
              <p:nvPr/>
            </p:nvSpPr>
            <p:spPr bwMode="auto">
              <a:xfrm flipV="1">
                <a:off x="283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9" name="Line 2559"/>
              <p:cNvSpPr>
                <a:spLocks noChangeShapeType="1"/>
              </p:cNvSpPr>
              <p:nvPr/>
            </p:nvSpPr>
            <p:spPr bwMode="auto">
              <a:xfrm flipV="1">
                <a:off x="283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0" name="Line 2560"/>
              <p:cNvSpPr>
                <a:spLocks noChangeShapeType="1"/>
              </p:cNvSpPr>
              <p:nvPr/>
            </p:nvSpPr>
            <p:spPr bwMode="auto">
              <a:xfrm flipV="1">
                <a:off x="283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1" name="Line 2561"/>
              <p:cNvSpPr>
                <a:spLocks noChangeShapeType="1"/>
              </p:cNvSpPr>
              <p:nvPr/>
            </p:nvSpPr>
            <p:spPr bwMode="auto">
              <a:xfrm flipV="1">
                <a:off x="283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2" name="Line 2562"/>
              <p:cNvSpPr>
                <a:spLocks noChangeShapeType="1"/>
              </p:cNvSpPr>
              <p:nvPr/>
            </p:nvSpPr>
            <p:spPr bwMode="auto">
              <a:xfrm flipV="1">
                <a:off x="2842"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3" name="Line 2563"/>
              <p:cNvSpPr>
                <a:spLocks noChangeShapeType="1"/>
              </p:cNvSpPr>
              <p:nvPr/>
            </p:nvSpPr>
            <p:spPr bwMode="auto">
              <a:xfrm flipV="1">
                <a:off x="28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4" name="Line 2564"/>
              <p:cNvSpPr>
                <a:spLocks noChangeShapeType="1"/>
              </p:cNvSpPr>
              <p:nvPr/>
            </p:nvSpPr>
            <p:spPr bwMode="auto">
              <a:xfrm flipV="1">
                <a:off x="28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5" name="Line 2565"/>
              <p:cNvSpPr>
                <a:spLocks noChangeShapeType="1"/>
              </p:cNvSpPr>
              <p:nvPr/>
            </p:nvSpPr>
            <p:spPr bwMode="auto">
              <a:xfrm flipV="1">
                <a:off x="284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6" name="Line 2566"/>
              <p:cNvSpPr>
                <a:spLocks noChangeShapeType="1"/>
              </p:cNvSpPr>
              <p:nvPr/>
            </p:nvSpPr>
            <p:spPr bwMode="auto">
              <a:xfrm flipV="1">
                <a:off x="284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7" name="Line 2567"/>
              <p:cNvSpPr>
                <a:spLocks noChangeShapeType="1"/>
              </p:cNvSpPr>
              <p:nvPr/>
            </p:nvSpPr>
            <p:spPr bwMode="auto">
              <a:xfrm flipV="1">
                <a:off x="28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8" name="Line 2568"/>
              <p:cNvSpPr>
                <a:spLocks noChangeShapeType="1"/>
              </p:cNvSpPr>
              <p:nvPr/>
            </p:nvSpPr>
            <p:spPr bwMode="auto">
              <a:xfrm flipV="1">
                <a:off x="28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9" name="Line 2569"/>
              <p:cNvSpPr>
                <a:spLocks noChangeShapeType="1"/>
              </p:cNvSpPr>
              <p:nvPr/>
            </p:nvSpPr>
            <p:spPr bwMode="auto">
              <a:xfrm flipV="1">
                <a:off x="284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0" name="Line 2570"/>
              <p:cNvSpPr>
                <a:spLocks noChangeShapeType="1"/>
              </p:cNvSpPr>
              <p:nvPr/>
            </p:nvSpPr>
            <p:spPr bwMode="auto">
              <a:xfrm flipV="1">
                <a:off x="28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1" name="Line 2571"/>
              <p:cNvSpPr>
                <a:spLocks noChangeShapeType="1"/>
              </p:cNvSpPr>
              <p:nvPr/>
            </p:nvSpPr>
            <p:spPr bwMode="auto">
              <a:xfrm flipV="1">
                <a:off x="284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2" name="Line 2572"/>
              <p:cNvSpPr>
                <a:spLocks noChangeShapeType="1"/>
              </p:cNvSpPr>
              <p:nvPr/>
            </p:nvSpPr>
            <p:spPr bwMode="auto">
              <a:xfrm flipV="1">
                <a:off x="285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3" name="Line 2573"/>
              <p:cNvSpPr>
                <a:spLocks noChangeShapeType="1"/>
              </p:cNvSpPr>
              <p:nvPr/>
            </p:nvSpPr>
            <p:spPr bwMode="auto">
              <a:xfrm flipV="1">
                <a:off x="28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4" name="Line 2574"/>
              <p:cNvSpPr>
                <a:spLocks noChangeShapeType="1"/>
              </p:cNvSpPr>
              <p:nvPr/>
            </p:nvSpPr>
            <p:spPr bwMode="auto">
              <a:xfrm flipV="1">
                <a:off x="285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5" name="Line 2575"/>
              <p:cNvSpPr>
                <a:spLocks noChangeShapeType="1"/>
              </p:cNvSpPr>
              <p:nvPr/>
            </p:nvSpPr>
            <p:spPr bwMode="auto">
              <a:xfrm flipV="1">
                <a:off x="285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6" name="Line 2576"/>
              <p:cNvSpPr>
                <a:spLocks noChangeShapeType="1"/>
              </p:cNvSpPr>
              <p:nvPr/>
            </p:nvSpPr>
            <p:spPr bwMode="auto">
              <a:xfrm flipV="1">
                <a:off x="28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7" name="Line 2577"/>
              <p:cNvSpPr>
                <a:spLocks noChangeShapeType="1"/>
              </p:cNvSpPr>
              <p:nvPr/>
            </p:nvSpPr>
            <p:spPr bwMode="auto">
              <a:xfrm flipV="1">
                <a:off x="285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8" name="Line 2578"/>
              <p:cNvSpPr>
                <a:spLocks noChangeShapeType="1"/>
              </p:cNvSpPr>
              <p:nvPr/>
            </p:nvSpPr>
            <p:spPr bwMode="auto">
              <a:xfrm flipV="1">
                <a:off x="28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9" name="Line 2579"/>
              <p:cNvSpPr>
                <a:spLocks noChangeShapeType="1"/>
              </p:cNvSpPr>
              <p:nvPr/>
            </p:nvSpPr>
            <p:spPr bwMode="auto">
              <a:xfrm flipV="1">
                <a:off x="28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0" name="Line 2580"/>
              <p:cNvSpPr>
                <a:spLocks noChangeShapeType="1"/>
              </p:cNvSpPr>
              <p:nvPr/>
            </p:nvSpPr>
            <p:spPr bwMode="auto">
              <a:xfrm flipV="1">
                <a:off x="285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1" name="Line 2581"/>
              <p:cNvSpPr>
                <a:spLocks noChangeShapeType="1"/>
              </p:cNvSpPr>
              <p:nvPr/>
            </p:nvSpPr>
            <p:spPr bwMode="auto">
              <a:xfrm flipV="1">
                <a:off x="285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2" name="Line 2582"/>
              <p:cNvSpPr>
                <a:spLocks noChangeShapeType="1"/>
              </p:cNvSpPr>
              <p:nvPr/>
            </p:nvSpPr>
            <p:spPr bwMode="auto">
              <a:xfrm flipV="1">
                <a:off x="285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3" name="Line 2583"/>
              <p:cNvSpPr>
                <a:spLocks noChangeShapeType="1"/>
              </p:cNvSpPr>
              <p:nvPr/>
            </p:nvSpPr>
            <p:spPr bwMode="auto">
              <a:xfrm flipV="1">
                <a:off x="286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4" name="Line 2584"/>
              <p:cNvSpPr>
                <a:spLocks noChangeShapeType="1"/>
              </p:cNvSpPr>
              <p:nvPr/>
            </p:nvSpPr>
            <p:spPr bwMode="auto">
              <a:xfrm flipV="1">
                <a:off x="286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5" name="Line 2585"/>
              <p:cNvSpPr>
                <a:spLocks noChangeShapeType="1"/>
              </p:cNvSpPr>
              <p:nvPr/>
            </p:nvSpPr>
            <p:spPr bwMode="auto">
              <a:xfrm flipV="1">
                <a:off x="286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6" name="Line 2586"/>
              <p:cNvSpPr>
                <a:spLocks noChangeShapeType="1"/>
              </p:cNvSpPr>
              <p:nvPr/>
            </p:nvSpPr>
            <p:spPr bwMode="auto">
              <a:xfrm flipV="1">
                <a:off x="286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7" name="Line 2587"/>
              <p:cNvSpPr>
                <a:spLocks noChangeShapeType="1"/>
              </p:cNvSpPr>
              <p:nvPr/>
            </p:nvSpPr>
            <p:spPr bwMode="auto">
              <a:xfrm flipV="1">
                <a:off x="28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8" name="Line 2588"/>
              <p:cNvSpPr>
                <a:spLocks noChangeShapeType="1"/>
              </p:cNvSpPr>
              <p:nvPr/>
            </p:nvSpPr>
            <p:spPr bwMode="auto">
              <a:xfrm flipV="1">
                <a:off x="286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9" name="Line 2589"/>
              <p:cNvSpPr>
                <a:spLocks noChangeShapeType="1"/>
              </p:cNvSpPr>
              <p:nvPr/>
            </p:nvSpPr>
            <p:spPr bwMode="auto">
              <a:xfrm flipV="1">
                <a:off x="286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0" name="Line 2590"/>
              <p:cNvSpPr>
                <a:spLocks noChangeShapeType="1"/>
              </p:cNvSpPr>
              <p:nvPr/>
            </p:nvSpPr>
            <p:spPr bwMode="auto">
              <a:xfrm flipV="1">
                <a:off x="286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1" name="Line 2591"/>
              <p:cNvSpPr>
                <a:spLocks noChangeShapeType="1"/>
              </p:cNvSpPr>
              <p:nvPr/>
            </p:nvSpPr>
            <p:spPr bwMode="auto">
              <a:xfrm flipV="1">
                <a:off x="286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2" name="Line 2592"/>
              <p:cNvSpPr>
                <a:spLocks noChangeShapeType="1"/>
              </p:cNvSpPr>
              <p:nvPr/>
            </p:nvSpPr>
            <p:spPr bwMode="auto">
              <a:xfrm flipV="1">
                <a:off x="286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3" name="Line 2593"/>
              <p:cNvSpPr>
                <a:spLocks noChangeShapeType="1"/>
              </p:cNvSpPr>
              <p:nvPr/>
            </p:nvSpPr>
            <p:spPr bwMode="auto">
              <a:xfrm flipV="1">
                <a:off x="28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4" name="Line 2594"/>
              <p:cNvSpPr>
                <a:spLocks noChangeShapeType="1"/>
              </p:cNvSpPr>
              <p:nvPr/>
            </p:nvSpPr>
            <p:spPr bwMode="auto">
              <a:xfrm flipV="1">
                <a:off x="28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5" name="Line 2595"/>
              <p:cNvSpPr>
                <a:spLocks noChangeShapeType="1"/>
              </p:cNvSpPr>
              <p:nvPr/>
            </p:nvSpPr>
            <p:spPr bwMode="auto">
              <a:xfrm flipV="1">
                <a:off x="287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6" name="Line 2596"/>
              <p:cNvSpPr>
                <a:spLocks noChangeShapeType="1"/>
              </p:cNvSpPr>
              <p:nvPr/>
            </p:nvSpPr>
            <p:spPr bwMode="auto">
              <a:xfrm flipV="1">
                <a:off x="287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7" name="Line 2597"/>
              <p:cNvSpPr>
                <a:spLocks noChangeShapeType="1"/>
              </p:cNvSpPr>
              <p:nvPr/>
            </p:nvSpPr>
            <p:spPr bwMode="auto">
              <a:xfrm flipV="1">
                <a:off x="287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8" name="Line 2598"/>
              <p:cNvSpPr>
                <a:spLocks noChangeShapeType="1"/>
              </p:cNvSpPr>
              <p:nvPr/>
            </p:nvSpPr>
            <p:spPr bwMode="auto">
              <a:xfrm flipV="1">
                <a:off x="287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9" name="Line 2599"/>
              <p:cNvSpPr>
                <a:spLocks noChangeShapeType="1"/>
              </p:cNvSpPr>
              <p:nvPr/>
            </p:nvSpPr>
            <p:spPr bwMode="auto">
              <a:xfrm flipV="1">
                <a:off x="287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0" name="Line 2600"/>
              <p:cNvSpPr>
                <a:spLocks noChangeShapeType="1"/>
              </p:cNvSpPr>
              <p:nvPr/>
            </p:nvSpPr>
            <p:spPr bwMode="auto">
              <a:xfrm flipV="1">
                <a:off x="287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1" name="Line 2601"/>
              <p:cNvSpPr>
                <a:spLocks noChangeShapeType="1"/>
              </p:cNvSpPr>
              <p:nvPr/>
            </p:nvSpPr>
            <p:spPr bwMode="auto">
              <a:xfrm flipV="1">
                <a:off x="287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2" name="Line 2602"/>
              <p:cNvSpPr>
                <a:spLocks noChangeShapeType="1"/>
              </p:cNvSpPr>
              <p:nvPr/>
            </p:nvSpPr>
            <p:spPr bwMode="auto">
              <a:xfrm flipV="1">
                <a:off x="287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3" name="Line 2603"/>
              <p:cNvSpPr>
                <a:spLocks noChangeShapeType="1"/>
              </p:cNvSpPr>
              <p:nvPr/>
            </p:nvSpPr>
            <p:spPr bwMode="auto">
              <a:xfrm flipV="1">
                <a:off x="287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4" name="Line 2604"/>
              <p:cNvSpPr>
                <a:spLocks noChangeShapeType="1"/>
              </p:cNvSpPr>
              <p:nvPr/>
            </p:nvSpPr>
            <p:spPr bwMode="auto">
              <a:xfrm flipV="1">
                <a:off x="288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5" name="Line 2605"/>
              <p:cNvSpPr>
                <a:spLocks noChangeShapeType="1"/>
              </p:cNvSpPr>
              <p:nvPr/>
            </p:nvSpPr>
            <p:spPr bwMode="auto">
              <a:xfrm flipV="1">
                <a:off x="288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6" name="Line 2606"/>
              <p:cNvSpPr>
                <a:spLocks noChangeShapeType="1"/>
              </p:cNvSpPr>
              <p:nvPr/>
            </p:nvSpPr>
            <p:spPr bwMode="auto">
              <a:xfrm flipV="1">
                <a:off x="2882"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7" name="Line 2607"/>
              <p:cNvSpPr>
                <a:spLocks noChangeShapeType="1"/>
              </p:cNvSpPr>
              <p:nvPr/>
            </p:nvSpPr>
            <p:spPr bwMode="auto">
              <a:xfrm flipV="1">
                <a:off x="288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8" name="Line 2608"/>
              <p:cNvSpPr>
                <a:spLocks noChangeShapeType="1"/>
              </p:cNvSpPr>
              <p:nvPr/>
            </p:nvSpPr>
            <p:spPr bwMode="auto">
              <a:xfrm flipV="1">
                <a:off x="288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9" name="Line 2609"/>
              <p:cNvSpPr>
                <a:spLocks noChangeShapeType="1"/>
              </p:cNvSpPr>
              <p:nvPr/>
            </p:nvSpPr>
            <p:spPr bwMode="auto">
              <a:xfrm flipV="1">
                <a:off x="2885"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0" name="Line 2610"/>
              <p:cNvSpPr>
                <a:spLocks noChangeShapeType="1"/>
              </p:cNvSpPr>
              <p:nvPr/>
            </p:nvSpPr>
            <p:spPr bwMode="auto">
              <a:xfrm flipV="1">
                <a:off x="288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1" name="Line 2611"/>
              <p:cNvSpPr>
                <a:spLocks noChangeShapeType="1"/>
              </p:cNvSpPr>
              <p:nvPr/>
            </p:nvSpPr>
            <p:spPr bwMode="auto">
              <a:xfrm flipV="1">
                <a:off x="28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2" name="Line 2612"/>
              <p:cNvSpPr>
                <a:spLocks noChangeShapeType="1"/>
              </p:cNvSpPr>
              <p:nvPr/>
            </p:nvSpPr>
            <p:spPr bwMode="auto">
              <a:xfrm flipV="1">
                <a:off x="288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3" name="Line 2613"/>
              <p:cNvSpPr>
                <a:spLocks noChangeShapeType="1"/>
              </p:cNvSpPr>
              <p:nvPr/>
            </p:nvSpPr>
            <p:spPr bwMode="auto">
              <a:xfrm flipV="1">
                <a:off x="28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4" name="Line 2614"/>
              <p:cNvSpPr>
                <a:spLocks noChangeShapeType="1"/>
              </p:cNvSpPr>
              <p:nvPr/>
            </p:nvSpPr>
            <p:spPr bwMode="auto">
              <a:xfrm flipV="1">
                <a:off x="289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5" name="Line 2615"/>
              <p:cNvSpPr>
                <a:spLocks noChangeShapeType="1"/>
              </p:cNvSpPr>
              <p:nvPr/>
            </p:nvSpPr>
            <p:spPr bwMode="auto">
              <a:xfrm flipV="1">
                <a:off x="289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6" name="Line 2616"/>
              <p:cNvSpPr>
                <a:spLocks noChangeShapeType="1"/>
              </p:cNvSpPr>
              <p:nvPr/>
            </p:nvSpPr>
            <p:spPr bwMode="auto">
              <a:xfrm flipV="1">
                <a:off x="289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7" name="Line 2617"/>
              <p:cNvSpPr>
                <a:spLocks noChangeShapeType="1"/>
              </p:cNvSpPr>
              <p:nvPr/>
            </p:nvSpPr>
            <p:spPr bwMode="auto">
              <a:xfrm flipV="1">
                <a:off x="289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8" name="Line 2618"/>
              <p:cNvSpPr>
                <a:spLocks noChangeShapeType="1"/>
              </p:cNvSpPr>
              <p:nvPr/>
            </p:nvSpPr>
            <p:spPr bwMode="auto">
              <a:xfrm flipV="1">
                <a:off x="289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139" name="Group 2619"/>
            <p:cNvGrpSpPr>
              <a:grpSpLocks/>
            </p:cNvGrpSpPr>
            <p:nvPr/>
          </p:nvGrpSpPr>
          <p:grpSpPr bwMode="auto">
            <a:xfrm>
              <a:off x="2902" y="1892"/>
              <a:ext cx="208" cy="120"/>
              <a:chOff x="2895" y="646"/>
              <a:chExt cx="195" cy="113"/>
            </a:xfrm>
          </p:grpSpPr>
          <p:sp>
            <p:nvSpPr>
              <p:cNvPr id="5998140" name="Line 2620"/>
              <p:cNvSpPr>
                <a:spLocks noChangeShapeType="1"/>
              </p:cNvSpPr>
              <p:nvPr/>
            </p:nvSpPr>
            <p:spPr bwMode="auto">
              <a:xfrm flipV="1">
                <a:off x="28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1" name="Line 2621"/>
              <p:cNvSpPr>
                <a:spLocks noChangeShapeType="1"/>
              </p:cNvSpPr>
              <p:nvPr/>
            </p:nvSpPr>
            <p:spPr bwMode="auto">
              <a:xfrm flipV="1">
                <a:off x="289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2" name="Line 2622"/>
              <p:cNvSpPr>
                <a:spLocks noChangeShapeType="1"/>
              </p:cNvSpPr>
              <p:nvPr/>
            </p:nvSpPr>
            <p:spPr bwMode="auto">
              <a:xfrm flipV="1">
                <a:off x="289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3" name="Line 2623"/>
              <p:cNvSpPr>
                <a:spLocks noChangeShapeType="1"/>
              </p:cNvSpPr>
              <p:nvPr/>
            </p:nvSpPr>
            <p:spPr bwMode="auto">
              <a:xfrm flipV="1">
                <a:off x="289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4" name="Line 2624"/>
              <p:cNvSpPr>
                <a:spLocks noChangeShapeType="1"/>
              </p:cNvSpPr>
              <p:nvPr/>
            </p:nvSpPr>
            <p:spPr bwMode="auto">
              <a:xfrm flipV="1">
                <a:off x="289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5" name="Line 2625"/>
              <p:cNvSpPr>
                <a:spLocks noChangeShapeType="1"/>
              </p:cNvSpPr>
              <p:nvPr/>
            </p:nvSpPr>
            <p:spPr bwMode="auto">
              <a:xfrm flipV="1">
                <a:off x="289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6" name="Line 2626"/>
              <p:cNvSpPr>
                <a:spLocks noChangeShapeType="1"/>
              </p:cNvSpPr>
              <p:nvPr/>
            </p:nvSpPr>
            <p:spPr bwMode="auto">
              <a:xfrm flipV="1">
                <a:off x="290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7" name="Line 2627"/>
              <p:cNvSpPr>
                <a:spLocks noChangeShapeType="1"/>
              </p:cNvSpPr>
              <p:nvPr/>
            </p:nvSpPr>
            <p:spPr bwMode="auto">
              <a:xfrm flipV="1">
                <a:off x="290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8" name="Line 2628"/>
              <p:cNvSpPr>
                <a:spLocks noChangeShapeType="1"/>
              </p:cNvSpPr>
              <p:nvPr/>
            </p:nvSpPr>
            <p:spPr bwMode="auto">
              <a:xfrm flipV="1">
                <a:off x="290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9" name="Line 2629"/>
              <p:cNvSpPr>
                <a:spLocks noChangeShapeType="1"/>
              </p:cNvSpPr>
              <p:nvPr/>
            </p:nvSpPr>
            <p:spPr bwMode="auto">
              <a:xfrm flipV="1">
                <a:off x="290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0" name="Line 2630"/>
              <p:cNvSpPr>
                <a:spLocks noChangeShapeType="1"/>
              </p:cNvSpPr>
              <p:nvPr/>
            </p:nvSpPr>
            <p:spPr bwMode="auto">
              <a:xfrm flipV="1">
                <a:off x="290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1" name="Line 2631"/>
              <p:cNvSpPr>
                <a:spLocks noChangeShapeType="1"/>
              </p:cNvSpPr>
              <p:nvPr/>
            </p:nvSpPr>
            <p:spPr bwMode="auto">
              <a:xfrm flipV="1">
                <a:off x="290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2" name="Line 2632"/>
              <p:cNvSpPr>
                <a:spLocks noChangeShapeType="1"/>
              </p:cNvSpPr>
              <p:nvPr/>
            </p:nvSpPr>
            <p:spPr bwMode="auto">
              <a:xfrm flipV="1">
                <a:off x="290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3" name="Line 2633"/>
              <p:cNvSpPr>
                <a:spLocks noChangeShapeType="1"/>
              </p:cNvSpPr>
              <p:nvPr/>
            </p:nvSpPr>
            <p:spPr bwMode="auto">
              <a:xfrm flipV="1">
                <a:off x="290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4" name="Line 2634"/>
              <p:cNvSpPr>
                <a:spLocks noChangeShapeType="1"/>
              </p:cNvSpPr>
              <p:nvPr/>
            </p:nvSpPr>
            <p:spPr bwMode="auto">
              <a:xfrm flipV="1">
                <a:off x="290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5" name="Line 2635"/>
              <p:cNvSpPr>
                <a:spLocks noChangeShapeType="1"/>
              </p:cNvSpPr>
              <p:nvPr/>
            </p:nvSpPr>
            <p:spPr bwMode="auto">
              <a:xfrm flipV="1">
                <a:off x="29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6" name="Line 2636"/>
              <p:cNvSpPr>
                <a:spLocks noChangeShapeType="1"/>
              </p:cNvSpPr>
              <p:nvPr/>
            </p:nvSpPr>
            <p:spPr bwMode="auto">
              <a:xfrm flipV="1">
                <a:off x="291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7" name="Line 2637"/>
              <p:cNvSpPr>
                <a:spLocks noChangeShapeType="1"/>
              </p:cNvSpPr>
              <p:nvPr/>
            </p:nvSpPr>
            <p:spPr bwMode="auto">
              <a:xfrm flipV="1">
                <a:off x="291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8" name="Line 2638"/>
              <p:cNvSpPr>
                <a:spLocks noChangeShapeType="1"/>
              </p:cNvSpPr>
              <p:nvPr/>
            </p:nvSpPr>
            <p:spPr bwMode="auto">
              <a:xfrm flipV="1">
                <a:off x="291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9" name="Line 2639"/>
              <p:cNvSpPr>
                <a:spLocks noChangeShapeType="1"/>
              </p:cNvSpPr>
              <p:nvPr/>
            </p:nvSpPr>
            <p:spPr bwMode="auto">
              <a:xfrm flipV="1">
                <a:off x="29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0" name="Line 2640"/>
              <p:cNvSpPr>
                <a:spLocks noChangeShapeType="1"/>
              </p:cNvSpPr>
              <p:nvPr/>
            </p:nvSpPr>
            <p:spPr bwMode="auto">
              <a:xfrm flipV="1">
                <a:off x="291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1" name="Line 2641"/>
              <p:cNvSpPr>
                <a:spLocks noChangeShapeType="1"/>
              </p:cNvSpPr>
              <p:nvPr/>
            </p:nvSpPr>
            <p:spPr bwMode="auto">
              <a:xfrm flipV="1">
                <a:off x="291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2" name="Line 2642"/>
              <p:cNvSpPr>
                <a:spLocks noChangeShapeType="1"/>
              </p:cNvSpPr>
              <p:nvPr/>
            </p:nvSpPr>
            <p:spPr bwMode="auto">
              <a:xfrm flipV="1">
                <a:off x="291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3" name="Line 2643"/>
              <p:cNvSpPr>
                <a:spLocks noChangeShapeType="1"/>
              </p:cNvSpPr>
              <p:nvPr/>
            </p:nvSpPr>
            <p:spPr bwMode="auto">
              <a:xfrm flipV="1">
                <a:off x="29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4" name="Line 2644"/>
              <p:cNvSpPr>
                <a:spLocks noChangeShapeType="1"/>
              </p:cNvSpPr>
              <p:nvPr/>
            </p:nvSpPr>
            <p:spPr bwMode="auto">
              <a:xfrm flipV="1">
                <a:off x="29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5" name="Line 2645"/>
              <p:cNvSpPr>
                <a:spLocks noChangeShapeType="1"/>
              </p:cNvSpPr>
              <p:nvPr/>
            </p:nvSpPr>
            <p:spPr bwMode="auto">
              <a:xfrm flipV="1">
                <a:off x="291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6" name="Line 2646"/>
              <p:cNvSpPr>
                <a:spLocks noChangeShapeType="1"/>
              </p:cNvSpPr>
              <p:nvPr/>
            </p:nvSpPr>
            <p:spPr bwMode="auto">
              <a:xfrm flipV="1">
                <a:off x="291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7" name="Line 2647"/>
              <p:cNvSpPr>
                <a:spLocks noChangeShapeType="1"/>
              </p:cNvSpPr>
              <p:nvPr/>
            </p:nvSpPr>
            <p:spPr bwMode="auto">
              <a:xfrm flipV="1">
                <a:off x="29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8" name="Line 2648"/>
              <p:cNvSpPr>
                <a:spLocks noChangeShapeType="1"/>
              </p:cNvSpPr>
              <p:nvPr/>
            </p:nvSpPr>
            <p:spPr bwMode="auto">
              <a:xfrm flipV="1">
                <a:off x="292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9" name="Line 2649"/>
              <p:cNvSpPr>
                <a:spLocks noChangeShapeType="1"/>
              </p:cNvSpPr>
              <p:nvPr/>
            </p:nvSpPr>
            <p:spPr bwMode="auto">
              <a:xfrm flipV="1">
                <a:off x="292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0" name="Line 2650"/>
              <p:cNvSpPr>
                <a:spLocks noChangeShapeType="1"/>
              </p:cNvSpPr>
              <p:nvPr/>
            </p:nvSpPr>
            <p:spPr bwMode="auto">
              <a:xfrm flipV="1">
                <a:off x="292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1" name="Line 2651"/>
              <p:cNvSpPr>
                <a:spLocks noChangeShapeType="1"/>
              </p:cNvSpPr>
              <p:nvPr/>
            </p:nvSpPr>
            <p:spPr bwMode="auto">
              <a:xfrm flipV="1">
                <a:off x="292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2" name="Line 2652"/>
              <p:cNvSpPr>
                <a:spLocks noChangeShapeType="1"/>
              </p:cNvSpPr>
              <p:nvPr/>
            </p:nvSpPr>
            <p:spPr bwMode="auto">
              <a:xfrm flipV="1">
                <a:off x="292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3" name="Line 2653"/>
              <p:cNvSpPr>
                <a:spLocks noChangeShapeType="1"/>
              </p:cNvSpPr>
              <p:nvPr/>
            </p:nvSpPr>
            <p:spPr bwMode="auto">
              <a:xfrm flipV="1">
                <a:off x="29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4" name="Line 2654"/>
              <p:cNvSpPr>
                <a:spLocks noChangeShapeType="1"/>
              </p:cNvSpPr>
              <p:nvPr/>
            </p:nvSpPr>
            <p:spPr bwMode="auto">
              <a:xfrm flipV="1">
                <a:off x="2928"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5" name="Line 2655"/>
              <p:cNvSpPr>
                <a:spLocks noChangeShapeType="1"/>
              </p:cNvSpPr>
              <p:nvPr/>
            </p:nvSpPr>
            <p:spPr bwMode="auto">
              <a:xfrm flipV="1">
                <a:off x="292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6" name="Line 2656"/>
              <p:cNvSpPr>
                <a:spLocks noChangeShapeType="1"/>
              </p:cNvSpPr>
              <p:nvPr/>
            </p:nvSpPr>
            <p:spPr bwMode="auto">
              <a:xfrm flipV="1">
                <a:off x="292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7" name="Line 2657"/>
              <p:cNvSpPr>
                <a:spLocks noChangeShapeType="1"/>
              </p:cNvSpPr>
              <p:nvPr/>
            </p:nvSpPr>
            <p:spPr bwMode="auto">
              <a:xfrm flipV="1">
                <a:off x="293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8" name="Line 2658"/>
              <p:cNvSpPr>
                <a:spLocks noChangeShapeType="1"/>
              </p:cNvSpPr>
              <p:nvPr/>
            </p:nvSpPr>
            <p:spPr bwMode="auto">
              <a:xfrm flipV="1">
                <a:off x="293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9" name="Line 2659"/>
              <p:cNvSpPr>
                <a:spLocks noChangeShapeType="1"/>
              </p:cNvSpPr>
              <p:nvPr/>
            </p:nvSpPr>
            <p:spPr bwMode="auto">
              <a:xfrm flipV="1">
                <a:off x="293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0" name="Line 2660"/>
              <p:cNvSpPr>
                <a:spLocks noChangeShapeType="1"/>
              </p:cNvSpPr>
              <p:nvPr/>
            </p:nvSpPr>
            <p:spPr bwMode="auto">
              <a:xfrm flipV="1">
                <a:off x="293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1" name="Line 2661"/>
              <p:cNvSpPr>
                <a:spLocks noChangeShapeType="1"/>
              </p:cNvSpPr>
              <p:nvPr/>
            </p:nvSpPr>
            <p:spPr bwMode="auto">
              <a:xfrm flipV="1">
                <a:off x="293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2" name="Line 2662"/>
              <p:cNvSpPr>
                <a:spLocks noChangeShapeType="1"/>
              </p:cNvSpPr>
              <p:nvPr/>
            </p:nvSpPr>
            <p:spPr bwMode="auto">
              <a:xfrm flipV="1">
                <a:off x="2935"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3" name="Line 2663"/>
              <p:cNvSpPr>
                <a:spLocks noChangeShapeType="1"/>
              </p:cNvSpPr>
              <p:nvPr/>
            </p:nvSpPr>
            <p:spPr bwMode="auto">
              <a:xfrm flipV="1">
                <a:off x="293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4" name="Line 2664"/>
              <p:cNvSpPr>
                <a:spLocks noChangeShapeType="1"/>
              </p:cNvSpPr>
              <p:nvPr/>
            </p:nvSpPr>
            <p:spPr bwMode="auto">
              <a:xfrm flipV="1">
                <a:off x="29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5" name="Line 2665"/>
              <p:cNvSpPr>
                <a:spLocks noChangeShapeType="1"/>
              </p:cNvSpPr>
              <p:nvPr/>
            </p:nvSpPr>
            <p:spPr bwMode="auto">
              <a:xfrm flipV="1">
                <a:off x="29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6" name="Line 2666"/>
              <p:cNvSpPr>
                <a:spLocks noChangeShapeType="1"/>
              </p:cNvSpPr>
              <p:nvPr/>
            </p:nvSpPr>
            <p:spPr bwMode="auto">
              <a:xfrm flipV="1">
                <a:off x="293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7" name="Line 2667"/>
              <p:cNvSpPr>
                <a:spLocks noChangeShapeType="1"/>
              </p:cNvSpPr>
              <p:nvPr/>
            </p:nvSpPr>
            <p:spPr bwMode="auto">
              <a:xfrm flipV="1">
                <a:off x="2938"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8" name="Line 2668"/>
              <p:cNvSpPr>
                <a:spLocks noChangeShapeType="1"/>
              </p:cNvSpPr>
              <p:nvPr/>
            </p:nvSpPr>
            <p:spPr bwMode="auto">
              <a:xfrm flipV="1">
                <a:off x="294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9" name="Line 2669"/>
              <p:cNvSpPr>
                <a:spLocks noChangeShapeType="1"/>
              </p:cNvSpPr>
              <p:nvPr/>
            </p:nvSpPr>
            <p:spPr bwMode="auto">
              <a:xfrm flipV="1">
                <a:off x="294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0" name="Line 2670"/>
              <p:cNvSpPr>
                <a:spLocks noChangeShapeType="1"/>
              </p:cNvSpPr>
              <p:nvPr/>
            </p:nvSpPr>
            <p:spPr bwMode="auto">
              <a:xfrm flipV="1">
                <a:off x="29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1" name="Line 2671"/>
              <p:cNvSpPr>
                <a:spLocks noChangeShapeType="1"/>
              </p:cNvSpPr>
              <p:nvPr/>
            </p:nvSpPr>
            <p:spPr bwMode="auto">
              <a:xfrm flipV="1">
                <a:off x="294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2" name="Line 2672"/>
              <p:cNvSpPr>
                <a:spLocks noChangeShapeType="1"/>
              </p:cNvSpPr>
              <p:nvPr/>
            </p:nvSpPr>
            <p:spPr bwMode="auto">
              <a:xfrm flipV="1">
                <a:off x="294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3" name="Line 2673"/>
              <p:cNvSpPr>
                <a:spLocks noChangeShapeType="1"/>
              </p:cNvSpPr>
              <p:nvPr/>
            </p:nvSpPr>
            <p:spPr bwMode="auto">
              <a:xfrm flipV="1">
                <a:off x="294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4" name="Line 2674"/>
              <p:cNvSpPr>
                <a:spLocks noChangeShapeType="1"/>
              </p:cNvSpPr>
              <p:nvPr/>
            </p:nvSpPr>
            <p:spPr bwMode="auto">
              <a:xfrm flipV="1">
                <a:off x="294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5" name="Line 2675"/>
              <p:cNvSpPr>
                <a:spLocks noChangeShapeType="1"/>
              </p:cNvSpPr>
              <p:nvPr/>
            </p:nvSpPr>
            <p:spPr bwMode="auto">
              <a:xfrm flipV="1">
                <a:off x="294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6" name="Line 2676"/>
              <p:cNvSpPr>
                <a:spLocks noChangeShapeType="1"/>
              </p:cNvSpPr>
              <p:nvPr/>
            </p:nvSpPr>
            <p:spPr bwMode="auto">
              <a:xfrm flipV="1">
                <a:off x="294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7" name="Line 2677"/>
              <p:cNvSpPr>
                <a:spLocks noChangeShapeType="1"/>
              </p:cNvSpPr>
              <p:nvPr/>
            </p:nvSpPr>
            <p:spPr bwMode="auto">
              <a:xfrm flipV="1">
                <a:off x="294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8" name="Line 2678"/>
              <p:cNvSpPr>
                <a:spLocks noChangeShapeType="1"/>
              </p:cNvSpPr>
              <p:nvPr/>
            </p:nvSpPr>
            <p:spPr bwMode="auto">
              <a:xfrm flipV="1">
                <a:off x="295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9" name="Line 2679"/>
              <p:cNvSpPr>
                <a:spLocks noChangeShapeType="1"/>
              </p:cNvSpPr>
              <p:nvPr/>
            </p:nvSpPr>
            <p:spPr bwMode="auto">
              <a:xfrm flipV="1">
                <a:off x="295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0" name="Line 2680"/>
              <p:cNvSpPr>
                <a:spLocks noChangeShapeType="1"/>
              </p:cNvSpPr>
              <p:nvPr/>
            </p:nvSpPr>
            <p:spPr bwMode="auto">
              <a:xfrm flipV="1">
                <a:off x="29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1" name="Line 2681"/>
              <p:cNvSpPr>
                <a:spLocks noChangeShapeType="1"/>
              </p:cNvSpPr>
              <p:nvPr/>
            </p:nvSpPr>
            <p:spPr bwMode="auto">
              <a:xfrm>
                <a:off x="2945" y="726"/>
                <a:ext cx="17"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2" name="Line 2682"/>
              <p:cNvSpPr>
                <a:spLocks noChangeShapeType="1"/>
              </p:cNvSpPr>
              <p:nvPr/>
            </p:nvSpPr>
            <p:spPr bwMode="auto">
              <a:xfrm flipV="1">
                <a:off x="295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3" name="Line 2683"/>
              <p:cNvSpPr>
                <a:spLocks noChangeShapeType="1"/>
              </p:cNvSpPr>
              <p:nvPr/>
            </p:nvSpPr>
            <p:spPr bwMode="auto">
              <a:xfrm flipV="1">
                <a:off x="29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4" name="Line 2684"/>
              <p:cNvSpPr>
                <a:spLocks noChangeShapeType="1"/>
              </p:cNvSpPr>
              <p:nvPr/>
            </p:nvSpPr>
            <p:spPr bwMode="auto">
              <a:xfrm flipV="1">
                <a:off x="29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5" name="Line 2685"/>
              <p:cNvSpPr>
                <a:spLocks noChangeShapeType="1"/>
              </p:cNvSpPr>
              <p:nvPr/>
            </p:nvSpPr>
            <p:spPr bwMode="auto">
              <a:xfrm>
                <a:off x="2952" y="689"/>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6" name="Line 2686"/>
              <p:cNvSpPr>
                <a:spLocks noChangeShapeType="1"/>
              </p:cNvSpPr>
              <p:nvPr/>
            </p:nvSpPr>
            <p:spPr bwMode="auto">
              <a:xfrm flipV="1">
                <a:off x="295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7" name="Line 2687"/>
              <p:cNvSpPr>
                <a:spLocks noChangeShapeType="1"/>
              </p:cNvSpPr>
              <p:nvPr/>
            </p:nvSpPr>
            <p:spPr bwMode="auto">
              <a:xfrm flipV="1">
                <a:off x="295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8" name="Line 2688"/>
              <p:cNvSpPr>
                <a:spLocks noChangeShapeType="1"/>
              </p:cNvSpPr>
              <p:nvPr/>
            </p:nvSpPr>
            <p:spPr bwMode="auto">
              <a:xfrm flipV="1">
                <a:off x="296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9" name="Line 2689"/>
              <p:cNvSpPr>
                <a:spLocks noChangeShapeType="1"/>
              </p:cNvSpPr>
              <p:nvPr/>
            </p:nvSpPr>
            <p:spPr bwMode="auto">
              <a:xfrm flipV="1">
                <a:off x="2962"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0" name="Line 2690"/>
              <p:cNvSpPr>
                <a:spLocks noChangeShapeType="1"/>
              </p:cNvSpPr>
              <p:nvPr/>
            </p:nvSpPr>
            <p:spPr bwMode="auto">
              <a:xfrm>
                <a:off x="2958" y="702"/>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1" name="Line 2691"/>
              <p:cNvSpPr>
                <a:spLocks noChangeShapeType="1"/>
              </p:cNvSpPr>
              <p:nvPr/>
            </p:nvSpPr>
            <p:spPr bwMode="auto">
              <a:xfrm flipV="1">
                <a:off x="29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2" name="Line 2692"/>
              <p:cNvSpPr>
                <a:spLocks noChangeShapeType="1"/>
              </p:cNvSpPr>
              <p:nvPr/>
            </p:nvSpPr>
            <p:spPr bwMode="auto">
              <a:xfrm flipV="1">
                <a:off x="296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3" name="Line 2693"/>
              <p:cNvSpPr>
                <a:spLocks noChangeShapeType="1"/>
              </p:cNvSpPr>
              <p:nvPr/>
            </p:nvSpPr>
            <p:spPr bwMode="auto">
              <a:xfrm flipV="1">
                <a:off x="296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4" name="Line 2694"/>
              <p:cNvSpPr>
                <a:spLocks noChangeShapeType="1"/>
              </p:cNvSpPr>
              <p:nvPr/>
            </p:nvSpPr>
            <p:spPr bwMode="auto">
              <a:xfrm flipV="1">
                <a:off x="296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5" name="Line 2695"/>
              <p:cNvSpPr>
                <a:spLocks noChangeShapeType="1"/>
              </p:cNvSpPr>
              <p:nvPr/>
            </p:nvSpPr>
            <p:spPr bwMode="auto">
              <a:xfrm flipV="1">
                <a:off x="296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6" name="Line 2696"/>
              <p:cNvSpPr>
                <a:spLocks noChangeShapeType="1"/>
              </p:cNvSpPr>
              <p:nvPr/>
            </p:nvSpPr>
            <p:spPr bwMode="auto">
              <a:xfrm flipV="1">
                <a:off x="296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7" name="Line 2697"/>
              <p:cNvSpPr>
                <a:spLocks noChangeShapeType="1"/>
              </p:cNvSpPr>
              <p:nvPr/>
            </p:nvSpPr>
            <p:spPr bwMode="auto">
              <a:xfrm flipV="1">
                <a:off x="29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8" name="Line 2698"/>
              <p:cNvSpPr>
                <a:spLocks noChangeShapeType="1"/>
              </p:cNvSpPr>
              <p:nvPr/>
            </p:nvSpPr>
            <p:spPr bwMode="auto">
              <a:xfrm flipV="1">
                <a:off x="29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9" name="Line 2699"/>
              <p:cNvSpPr>
                <a:spLocks noChangeShapeType="1"/>
              </p:cNvSpPr>
              <p:nvPr/>
            </p:nvSpPr>
            <p:spPr bwMode="auto">
              <a:xfrm flipV="1">
                <a:off x="297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0" name="Line 2700"/>
              <p:cNvSpPr>
                <a:spLocks noChangeShapeType="1"/>
              </p:cNvSpPr>
              <p:nvPr/>
            </p:nvSpPr>
            <p:spPr bwMode="auto">
              <a:xfrm flipV="1">
                <a:off x="297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1" name="Line 2701"/>
              <p:cNvSpPr>
                <a:spLocks noChangeShapeType="1"/>
              </p:cNvSpPr>
              <p:nvPr/>
            </p:nvSpPr>
            <p:spPr bwMode="auto">
              <a:xfrm flipV="1">
                <a:off x="2975"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2" name="Line 2702"/>
              <p:cNvSpPr>
                <a:spLocks noChangeShapeType="1"/>
              </p:cNvSpPr>
              <p:nvPr/>
            </p:nvSpPr>
            <p:spPr bwMode="auto">
              <a:xfrm flipV="1">
                <a:off x="2975"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3" name="Line 2703"/>
              <p:cNvSpPr>
                <a:spLocks noChangeShapeType="1"/>
              </p:cNvSpPr>
              <p:nvPr/>
            </p:nvSpPr>
            <p:spPr bwMode="auto">
              <a:xfrm flipV="1">
                <a:off x="297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4" name="Line 2704"/>
              <p:cNvSpPr>
                <a:spLocks noChangeShapeType="1"/>
              </p:cNvSpPr>
              <p:nvPr/>
            </p:nvSpPr>
            <p:spPr bwMode="auto">
              <a:xfrm flipV="1">
                <a:off x="29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5" name="Line 2705"/>
              <p:cNvSpPr>
                <a:spLocks noChangeShapeType="1"/>
              </p:cNvSpPr>
              <p:nvPr/>
            </p:nvSpPr>
            <p:spPr bwMode="auto">
              <a:xfrm flipV="1">
                <a:off x="297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6" name="Line 2706"/>
              <p:cNvSpPr>
                <a:spLocks noChangeShapeType="1"/>
              </p:cNvSpPr>
              <p:nvPr/>
            </p:nvSpPr>
            <p:spPr bwMode="auto">
              <a:xfrm flipV="1">
                <a:off x="297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7" name="Line 2707"/>
              <p:cNvSpPr>
                <a:spLocks noChangeShapeType="1"/>
              </p:cNvSpPr>
              <p:nvPr/>
            </p:nvSpPr>
            <p:spPr bwMode="auto">
              <a:xfrm flipV="1">
                <a:off x="297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8" name="Line 2708"/>
              <p:cNvSpPr>
                <a:spLocks noChangeShapeType="1"/>
              </p:cNvSpPr>
              <p:nvPr/>
            </p:nvSpPr>
            <p:spPr bwMode="auto">
              <a:xfrm flipV="1">
                <a:off x="29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9" name="Line 2709"/>
              <p:cNvSpPr>
                <a:spLocks noChangeShapeType="1"/>
              </p:cNvSpPr>
              <p:nvPr/>
            </p:nvSpPr>
            <p:spPr bwMode="auto">
              <a:xfrm flipV="1">
                <a:off x="298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0" name="Line 2710"/>
              <p:cNvSpPr>
                <a:spLocks noChangeShapeType="1"/>
              </p:cNvSpPr>
              <p:nvPr/>
            </p:nvSpPr>
            <p:spPr bwMode="auto">
              <a:xfrm flipV="1">
                <a:off x="298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1" name="Line 2711"/>
              <p:cNvSpPr>
                <a:spLocks noChangeShapeType="1"/>
              </p:cNvSpPr>
              <p:nvPr/>
            </p:nvSpPr>
            <p:spPr bwMode="auto">
              <a:xfrm flipV="1">
                <a:off x="298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2" name="Line 2712"/>
              <p:cNvSpPr>
                <a:spLocks noChangeShapeType="1"/>
              </p:cNvSpPr>
              <p:nvPr/>
            </p:nvSpPr>
            <p:spPr bwMode="auto">
              <a:xfrm flipV="1">
                <a:off x="298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3" name="Line 2713"/>
              <p:cNvSpPr>
                <a:spLocks noChangeShapeType="1"/>
              </p:cNvSpPr>
              <p:nvPr/>
            </p:nvSpPr>
            <p:spPr bwMode="auto">
              <a:xfrm flipV="1">
                <a:off x="298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4" name="Line 2714"/>
              <p:cNvSpPr>
                <a:spLocks noChangeShapeType="1"/>
              </p:cNvSpPr>
              <p:nvPr/>
            </p:nvSpPr>
            <p:spPr bwMode="auto">
              <a:xfrm flipV="1">
                <a:off x="2985"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5" name="Line 2715"/>
              <p:cNvSpPr>
                <a:spLocks noChangeShapeType="1"/>
              </p:cNvSpPr>
              <p:nvPr/>
            </p:nvSpPr>
            <p:spPr bwMode="auto">
              <a:xfrm flipV="1">
                <a:off x="298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6" name="Line 2716"/>
              <p:cNvSpPr>
                <a:spLocks noChangeShapeType="1"/>
              </p:cNvSpPr>
              <p:nvPr/>
            </p:nvSpPr>
            <p:spPr bwMode="auto">
              <a:xfrm flipV="1">
                <a:off x="298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7" name="Line 2717"/>
              <p:cNvSpPr>
                <a:spLocks noChangeShapeType="1"/>
              </p:cNvSpPr>
              <p:nvPr/>
            </p:nvSpPr>
            <p:spPr bwMode="auto">
              <a:xfrm flipV="1">
                <a:off x="298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8" name="Line 2718"/>
              <p:cNvSpPr>
                <a:spLocks noChangeShapeType="1"/>
              </p:cNvSpPr>
              <p:nvPr/>
            </p:nvSpPr>
            <p:spPr bwMode="auto">
              <a:xfrm flipV="1">
                <a:off x="2992"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9" name="Line 2719"/>
              <p:cNvSpPr>
                <a:spLocks noChangeShapeType="1"/>
              </p:cNvSpPr>
              <p:nvPr/>
            </p:nvSpPr>
            <p:spPr bwMode="auto">
              <a:xfrm flipV="1">
                <a:off x="299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0" name="Line 2720"/>
              <p:cNvSpPr>
                <a:spLocks noChangeShapeType="1"/>
              </p:cNvSpPr>
              <p:nvPr/>
            </p:nvSpPr>
            <p:spPr bwMode="auto">
              <a:xfrm flipV="1">
                <a:off x="299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1" name="Line 2721"/>
              <p:cNvSpPr>
                <a:spLocks noChangeShapeType="1"/>
              </p:cNvSpPr>
              <p:nvPr/>
            </p:nvSpPr>
            <p:spPr bwMode="auto">
              <a:xfrm flipV="1">
                <a:off x="299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2" name="Line 2722"/>
              <p:cNvSpPr>
                <a:spLocks noChangeShapeType="1"/>
              </p:cNvSpPr>
              <p:nvPr/>
            </p:nvSpPr>
            <p:spPr bwMode="auto">
              <a:xfrm flipV="1">
                <a:off x="299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3" name="Line 2723"/>
              <p:cNvSpPr>
                <a:spLocks noChangeShapeType="1"/>
              </p:cNvSpPr>
              <p:nvPr/>
            </p:nvSpPr>
            <p:spPr bwMode="auto">
              <a:xfrm flipV="1">
                <a:off x="2995"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4" name="Line 2724"/>
              <p:cNvSpPr>
                <a:spLocks noChangeShapeType="1"/>
              </p:cNvSpPr>
              <p:nvPr/>
            </p:nvSpPr>
            <p:spPr bwMode="auto">
              <a:xfrm flipV="1">
                <a:off x="299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5" name="Line 2725"/>
              <p:cNvSpPr>
                <a:spLocks noChangeShapeType="1"/>
              </p:cNvSpPr>
              <p:nvPr/>
            </p:nvSpPr>
            <p:spPr bwMode="auto">
              <a:xfrm flipV="1">
                <a:off x="299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6" name="Line 2726"/>
              <p:cNvSpPr>
                <a:spLocks noChangeShapeType="1"/>
              </p:cNvSpPr>
              <p:nvPr/>
            </p:nvSpPr>
            <p:spPr bwMode="auto">
              <a:xfrm flipV="1">
                <a:off x="2998"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7" name="Line 2727"/>
              <p:cNvSpPr>
                <a:spLocks noChangeShapeType="1"/>
              </p:cNvSpPr>
              <p:nvPr/>
            </p:nvSpPr>
            <p:spPr bwMode="auto">
              <a:xfrm flipV="1">
                <a:off x="299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8" name="Line 2728"/>
              <p:cNvSpPr>
                <a:spLocks noChangeShapeType="1"/>
              </p:cNvSpPr>
              <p:nvPr/>
            </p:nvSpPr>
            <p:spPr bwMode="auto">
              <a:xfrm flipV="1">
                <a:off x="299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9" name="Line 2729"/>
              <p:cNvSpPr>
                <a:spLocks noChangeShapeType="1"/>
              </p:cNvSpPr>
              <p:nvPr/>
            </p:nvSpPr>
            <p:spPr bwMode="auto">
              <a:xfrm flipV="1">
                <a:off x="3002"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0" name="Line 2730"/>
              <p:cNvSpPr>
                <a:spLocks noChangeShapeType="1"/>
              </p:cNvSpPr>
              <p:nvPr/>
            </p:nvSpPr>
            <p:spPr bwMode="auto">
              <a:xfrm flipV="1">
                <a:off x="30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1" name="Line 2731"/>
              <p:cNvSpPr>
                <a:spLocks noChangeShapeType="1"/>
              </p:cNvSpPr>
              <p:nvPr/>
            </p:nvSpPr>
            <p:spPr bwMode="auto">
              <a:xfrm flipV="1">
                <a:off x="300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2" name="Line 2732"/>
              <p:cNvSpPr>
                <a:spLocks noChangeShapeType="1"/>
              </p:cNvSpPr>
              <p:nvPr/>
            </p:nvSpPr>
            <p:spPr bwMode="auto">
              <a:xfrm flipV="1">
                <a:off x="300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3" name="Line 2733"/>
              <p:cNvSpPr>
                <a:spLocks noChangeShapeType="1"/>
              </p:cNvSpPr>
              <p:nvPr/>
            </p:nvSpPr>
            <p:spPr bwMode="auto">
              <a:xfrm flipV="1">
                <a:off x="300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4" name="Line 2734"/>
              <p:cNvSpPr>
                <a:spLocks noChangeShapeType="1"/>
              </p:cNvSpPr>
              <p:nvPr/>
            </p:nvSpPr>
            <p:spPr bwMode="auto">
              <a:xfrm flipV="1">
                <a:off x="300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5" name="Line 2735"/>
              <p:cNvSpPr>
                <a:spLocks noChangeShapeType="1"/>
              </p:cNvSpPr>
              <p:nvPr/>
            </p:nvSpPr>
            <p:spPr bwMode="auto">
              <a:xfrm flipV="1">
                <a:off x="300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6" name="Line 2736"/>
              <p:cNvSpPr>
                <a:spLocks noChangeShapeType="1"/>
              </p:cNvSpPr>
              <p:nvPr/>
            </p:nvSpPr>
            <p:spPr bwMode="auto">
              <a:xfrm flipV="1">
                <a:off x="3008"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7" name="Line 2737"/>
              <p:cNvSpPr>
                <a:spLocks noChangeShapeType="1"/>
              </p:cNvSpPr>
              <p:nvPr/>
            </p:nvSpPr>
            <p:spPr bwMode="auto">
              <a:xfrm flipV="1">
                <a:off x="3008"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8" name="Line 2738"/>
              <p:cNvSpPr>
                <a:spLocks noChangeShapeType="1"/>
              </p:cNvSpPr>
              <p:nvPr/>
            </p:nvSpPr>
            <p:spPr bwMode="auto">
              <a:xfrm flipV="1">
                <a:off x="300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9" name="Line 2739"/>
              <p:cNvSpPr>
                <a:spLocks noChangeShapeType="1"/>
              </p:cNvSpPr>
              <p:nvPr/>
            </p:nvSpPr>
            <p:spPr bwMode="auto">
              <a:xfrm flipV="1">
                <a:off x="301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0" name="Line 2740"/>
              <p:cNvSpPr>
                <a:spLocks noChangeShapeType="1"/>
              </p:cNvSpPr>
              <p:nvPr/>
            </p:nvSpPr>
            <p:spPr bwMode="auto">
              <a:xfrm flipV="1">
                <a:off x="301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1" name="Line 2741"/>
              <p:cNvSpPr>
                <a:spLocks noChangeShapeType="1"/>
              </p:cNvSpPr>
              <p:nvPr/>
            </p:nvSpPr>
            <p:spPr bwMode="auto">
              <a:xfrm flipV="1">
                <a:off x="3012"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2" name="Line 2742"/>
              <p:cNvSpPr>
                <a:spLocks noChangeShapeType="1"/>
              </p:cNvSpPr>
              <p:nvPr/>
            </p:nvSpPr>
            <p:spPr bwMode="auto">
              <a:xfrm flipV="1">
                <a:off x="3012"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3" name="Line 2743"/>
              <p:cNvSpPr>
                <a:spLocks noChangeShapeType="1"/>
              </p:cNvSpPr>
              <p:nvPr/>
            </p:nvSpPr>
            <p:spPr bwMode="auto">
              <a:xfrm flipV="1">
                <a:off x="301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4" name="Line 2744"/>
              <p:cNvSpPr>
                <a:spLocks noChangeShapeType="1"/>
              </p:cNvSpPr>
              <p:nvPr/>
            </p:nvSpPr>
            <p:spPr bwMode="auto">
              <a:xfrm flipV="1">
                <a:off x="301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5" name="Line 2745"/>
              <p:cNvSpPr>
                <a:spLocks noChangeShapeType="1"/>
              </p:cNvSpPr>
              <p:nvPr/>
            </p:nvSpPr>
            <p:spPr bwMode="auto">
              <a:xfrm flipV="1">
                <a:off x="301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6" name="Line 2746"/>
              <p:cNvSpPr>
                <a:spLocks noChangeShapeType="1"/>
              </p:cNvSpPr>
              <p:nvPr/>
            </p:nvSpPr>
            <p:spPr bwMode="auto">
              <a:xfrm flipV="1">
                <a:off x="3018"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7" name="Line 2747"/>
              <p:cNvSpPr>
                <a:spLocks noChangeShapeType="1"/>
              </p:cNvSpPr>
              <p:nvPr/>
            </p:nvSpPr>
            <p:spPr bwMode="auto">
              <a:xfrm flipV="1">
                <a:off x="30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8" name="Line 2748"/>
              <p:cNvSpPr>
                <a:spLocks noChangeShapeType="1"/>
              </p:cNvSpPr>
              <p:nvPr/>
            </p:nvSpPr>
            <p:spPr bwMode="auto">
              <a:xfrm flipV="1">
                <a:off x="3018"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9" name="Line 2749"/>
              <p:cNvSpPr>
                <a:spLocks noChangeShapeType="1"/>
              </p:cNvSpPr>
              <p:nvPr/>
            </p:nvSpPr>
            <p:spPr bwMode="auto">
              <a:xfrm flipV="1">
                <a:off x="301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0" name="Line 2750"/>
              <p:cNvSpPr>
                <a:spLocks noChangeShapeType="1"/>
              </p:cNvSpPr>
              <p:nvPr/>
            </p:nvSpPr>
            <p:spPr bwMode="auto">
              <a:xfrm flipV="1">
                <a:off x="3022"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1" name="Line 2751"/>
              <p:cNvSpPr>
                <a:spLocks noChangeShapeType="1"/>
              </p:cNvSpPr>
              <p:nvPr/>
            </p:nvSpPr>
            <p:spPr bwMode="auto">
              <a:xfrm flipV="1">
                <a:off x="30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2" name="Line 2752"/>
              <p:cNvSpPr>
                <a:spLocks noChangeShapeType="1"/>
              </p:cNvSpPr>
              <p:nvPr/>
            </p:nvSpPr>
            <p:spPr bwMode="auto">
              <a:xfrm flipV="1">
                <a:off x="302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3" name="Line 2753"/>
              <p:cNvSpPr>
                <a:spLocks noChangeShapeType="1"/>
              </p:cNvSpPr>
              <p:nvPr/>
            </p:nvSpPr>
            <p:spPr bwMode="auto">
              <a:xfrm flipV="1">
                <a:off x="302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4" name="Line 2754"/>
              <p:cNvSpPr>
                <a:spLocks noChangeShapeType="1"/>
              </p:cNvSpPr>
              <p:nvPr/>
            </p:nvSpPr>
            <p:spPr bwMode="auto">
              <a:xfrm flipV="1">
                <a:off x="302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5" name="Line 2755"/>
              <p:cNvSpPr>
                <a:spLocks noChangeShapeType="1"/>
              </p:cNvSpPr>
              <p:nvPr/>
            </p:nvSpPr>
            <p:spPr bwMode="auto">
              <a:xfrm flipV="1">
                <a:off x="302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6" name="Line 2756"/>
              <p:cNvSpPr>
                <a:spLocks noChangeShapeType="1"/>
              </p:cNvSpPr>
              <p:nvPr/>
            </p:nvSpPr>
            <p:spPr bwMode="auto">
              <a:xfrm flipV="1">
                <a:off x="302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7" name="Line 2757"/>
              <p:cNvSpPr>
                <a:spLocks noChangeShapeType="1"/>
              </p:cNvSpPr>
              <p:nvPr/>
            </p:nvSpPr>
            <p:spPr bwMode="auto">
              <a:xfrm flipV="1">
                <a:off x="302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8" name="Line 2758"/>
              <p:cNvSpPr>
                <a:spLocks noChangeShapeType="1"/>
              </p:cNvSpPr>
              <p:nvPr/>
            </p:nvSpPr>
            <p:spPr bwMode="auto">
              <a:xfrm flipV="1">
                <a:off x="302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9" name="Line 2759"/>
              <p:cNvSpPr>
                <a:spLocks noChangeShapeType="1"/>
              </p:cNvSpPr>
              <p:nvPr/>
            </p:nvSpPr>
            <p:spPr bwMode="auto">
              <a:xfrm flipV="1">
                <a:off x="302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0" name="Line 2760"/>
              <p:cNvSpPr>
                <a:spLocks noChangeShapeType="1"/>
              </p:cNvSpPr>
              <p:nvPr/>
            </p:nvSpPr>
            <p:spPr bwMode="auto">
              <a:xfrm flipV="1">
                <a:off x="303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1" name="Line 2761"/>
              <p:cNvSpPr>
                <a:spLocks noChangeShapeType="1"/>
              </p:cNvSpPr>
              <p:nvPr/>
            </p:nvSpPr>
            <p:spPr bwMode="auto">
              <a:xfrm flipV="1">
                <a:off x="3032"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2" name="Line 2762"/>
              <p:cNvSpPr>
                <a:spLocks noChangeShapeType="1"/>
              </p:cNvSpPr>
              <p:nvPr/>
            </p:nvSpPr>
            <p:spPr bwMode="auto">
              <a:xfrm flipV="1">
                <a:off x="303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3" name="Line 2763"/>
              <p:cNvSpPr>
                <a:spLocks noChangeShapeType="1"/>
              </p:cNvSpPr>
              <p:nvPr/>
            </p:nvSpPr>
            <p:spPr bwMode="auto">
              <a:xfrm flipV="1">
                <a:off x="303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4" name="Line 2764"/>
              <p:cNvSpPr>
                <a:spLocks noChangeShapeType="1"/>
              </p:cNvSpPr>
              <p:nvPr/>
            </p:nvSpPr>
            <p:spPr bwMode="auto">
              <a:xfrm flipV="1">
                <a:off x="30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5" name="Line 2765"/>
              <p:cNvSpPr>
                <a:spLocks noChangeShapeType="1"/>
              </p:cNvSpPr>
              <p:nvPr/>
            </p:nvSpPr>
            <p:spPr bwMode="auto">
              <a:xfrm flipV="1">
                <a:off x="303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6" name="Line 2766"/>
              <p:cNvSpPr>
                <a:spLocks noChangeShapeType="1"/>
              </p:cNvSpPr>
              <p:nvPr/>
            </p:nvSpPr>
            <p:spPr bwMode="auto">
              <a:xfrm flipV="1">
                <a:off x="303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7" name="Line 2767"/>
              <p:cNvSpPr>
                <a:spLocks noChangeShapeType="1"/>
              </p:cNvSpPr>
              <p:nvPr/>
            </p:nvSpPr>
            <p:spPr bwMode="auto">
              <a:xfrm flipV="1">
                <a:off x="303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8" name="Line 2768"/>
              <p:cNvSpPr>
                <a:spLocks noChangeShapeType="1"/>
              </p:cNvSpPr>
              <p:nvPr/>
            </p:nvSpPr>
            <p:spPr bwMode="auto">
              <a:xfrm flipV="1">
                <a:off x="303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9" name="Line 2769"/>
              <p:cNvSpPr>
                <a:spLocks noChangeShapeType="1"/>
              </p:cNvSpPr>
              <p:nvPr/>
            </p:nvSpPr>
            <p:spPr bwMode="auto">
              <a:xfrm flipV="1">
                <a:off x="303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0" name="Line 2770"/>
              <p:cNvSpPr>
                <a:spLocks noChangeShapeType="1"/>
              </p:cNvSpPr>
              <p:nvPr/>
            </p:nvSpPr>
            <p:spPr bwMode="auto">
              <a:xfrm flipV="1">
                <a:off x="30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1" name="Line 2771"/>
              <p:cNvSpPr>
                <a:spLocks noChangeShapeType="1"/>
              </p:cNvSpPr>
              <p:nvPr/>
            </p:nvSpPr>
            <p:spPr bwMode="auto">
              <a:xfrm flipV="1">
                <a:off x="304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2" name="Line 2772"/>
              <p:cNvSpPr>
                <a:spLocks noChangeShapeType="1"/>
              </p:cNvSpPr>
              <p:nvPr/>
            </p:nvSpPr>
            <p:spPr bwMode="auto">
              <a:xfrm flipV="1">
                <a:off x="30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3" name="Line 2773"/>
              <p:cNvSpPr>
                <a:spLocks noChangeShapeType="1"/>
              </p:cNvSpPr>
              <p:nvPr/>
            </p:nvSpPr>
            <p:spPr bwMode="auto">
              <a:xfrm flipV="1">
                <a:off x="3045"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4" name="Line 2774"/>
              <p:cNvSpPr>
                <a:spLocks noChangeShapeType="1"/>
              </p:cNvSpPr>
              <p:nvPr/>
            </p:nvSpPr>
            <p:spPr bwMode="auto">
              <a:xfrm flipV="1">
                <a:off x="304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5" name="Line 2775"/>
              <p:cNvSpPr>
                <a:spLocks noChangeShapeType="1"/>
              </p:cNvSpPr>
              <p:nvPr/>
            </p:nvSpPr>
            <p:spPr bwMode="auto">
              <a:xfrm flipV="1">
                <a:off x="3045"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6" name="Line 2776"/>
              <p:cNvSpPr>
                <a:spLocks noChangeShapeType="1"/>
              </p:cNvSpPr>
              <p:nvPr/>
            </p:nvSpPr>
            <p:spPr bwMode="auto">
              <a:xfrm flipV="1">
                <a:off x="304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7" name="Line 2777"/>
              <p:cNvSpPr>
                <a:spLocks noChangeShapeType="1"/>
              </p:cNvSpPr>
              <p:nvPr/>
            </p:nvSpPr>
            <p:spPr bwMode="auto">
              <a:xfrm flipV="1">
                <a:off x="304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8" name="Line 2778"/>
              <p:cNvSpPr>
                <a:spLocks noChangeShapeType="1"/>
              </p:cNvSpPr>
              <p:nvPr/>
            </p:nvSpPr>
            <p:spPr bwMode="auto">
              <a:xfrm flipV="1">
                <a:off x="304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9" name="Line 2779"/>
              <p:cNvSpPr>
                <a:spLocks noChangeShapeType="1"/>
              </p:cNvSpPr>
              <p:nvPr/>
            </p:nvSpPr>
            <p:spPr bwMode="auto">
              <a:xfrm flipV="1">
                <a:off x="305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0" name="Line 2780"/>
              <p:cNvSpPr>
                <a:spLocks noChangeShapeType="1"/>
              </p:cNvSpPr>
              <p:nvPr/>
            </p:nvSpPr>
            <p:spPr bwMode="auto">
              <a:xfrm flipV="1">
                <a:off x="305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1" name="Line 2781"/>
              <p:cNvSpPr>
                <a:spLocks noChangeShapeType="1"/>
              </p:cNvSpPr>
              <p:nvPr/>
            </p:nvSpPr>
            <p:spPr bwMode="auto">
              <a:xfrm flipV="1">
                <a:off x="305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2" name="Line 2782"/>
              <p:cNvSpPr>
                <a:spLocks noChangeShapeType="1"/>
              </p:cNvSpPr>
              <p:nvPr/>
            </p:nvSpPr>
            <p:spPr bwMode="auto">
              <a:xfrm flipV="1">
                <a:off x="30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3" name="Line 2783"/>
              <p:cNvSpPr>
                <a:spLocks noChangeShapeType="1"/>
              </p:cNvSpPr>
              <p:nvPr/>
            </p:nvSpPr>
            <p:spPr bwMode="auto">
              <a:xfrm flipV="1">
                <a:off x="3055"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4" name="Line 2784"/>
              <p:cNvSpPr>
                <a:spLocks noChangeShapeType="1"/>
              </p:cNvSpPr>
              <p:nvPr/>
            </p:nvSpPr>
            <p:spPr bwMode="auto">
              <a:xfrm flipV="1">
                <a:off x="305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5" name="Line 2785"/>
              <p:cNvSpPr>
                <a:spLocks noChangeShapeType="1"/>
              </p:cNvSpPr>
              <p:nvPr/>
            </p:nvSpPr>
            <p:spPr bwMode="auto">
              <a:xfrm flipV="1">
                <a:off x="305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6" name="Line 2786"/>
              <p:cNvSpPr>
                <a:spLocks noChangeShapeType="1"/>
              </p:cNvSpPr>
              <p:nvPr/>
            </p:nvSpPr>
            <p:spPr bwMode="auto">
              <a:xfrm flipV="1">
                <a:off x="305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7" name="Line 2787"/>
              <p:cNvSpPr>
                <a:spLocks noChangeShapeType="1"/>
              </p:cNvSpPr>
              <p:nvPr/>
            </p:nvSpPr>
            <p:spPr bwMode="auto">
              <a:xfrm flipV="1">
                <a:off x="305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8" name="Line 2788"/>
              <p:cNvSpPr>
                <a:spLocks noChangeShapeType="1"/>
              </p:cNvSpPr>
              <p:nvPr/>
            </p:nvSpPr>
            <p:spPr bwMode="auto">
              <a:xfrm flipV="1">
                <a:off x="305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9" name="Line 2789"/>
              <p:cNvSpPr>
                <a:spLocks noChangeShapeType="1"/>
              </p:cNvSpPr>
              <p:nvPr/>
            </p:nvSpPr>
            <p:spPr bwMode="auto">
              <a:xfrm flipV="1">
                <a:off x="305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0" name="Line 2790"/>
              <p:cNvSpPr>
                <a:spLocks noChangeShapeType="1"/>
              </p:cNvSpPr>
              <p:nvPr/>
            </p:nvSpPr>
            <p:spPr bwMode="auto">
              <a:xfrm flipV="1">
                <a:off x="306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1" name="Line 2791"/>
              <p:cNvSpPr>
                <a:spLocks noChangeShapeType="1"/>
              </p:cNvSpPr>
              <p:nvPr/>
            </p:nvSpPr>
            <p:spPr bwMode="auto">
              <a:xfrm flipV="1">
                <a:off x="306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2" name="Line 2792"/>
              <p:cNvSpPr>
                <a:spLocks noChangeShapeType="1"/>
              </p:cNvSpPr>
              <p:nvPr/>
            </p:nvSpPr>
            <p:spPr bwMode="auto">
              <a:xfrm flipV="1">
                <a:off x="306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3" name="Line 2793"/>
              <p:cNvSpPr>
                <a:spLocks noChangeShapeType="1"/>
              </p:cNvSpPr>
              <p:nvPr/>
            </p:nvSpPr>
            <p:spPr bwMode="auto">
              <a:xfrm flipV="1">
                <a:off x="306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4" name="Line 2794"/>
              <p:cNvSpPr>
                <a:spLocks noChangeShapeType="1"/>
              </p:cNvSpPr>
              <p:nvPr/>
            </p:nvSpPr>
            <p:spPr bwMode="auto">
              <a:xfrm flipV="1">
                <a:off x="30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5" name="Line 2795"/>
              <p:cNvSpPr>
                <a:spLocks noChangeShapeType="1"/>
              </p:cNvSpPr>
              <p:nvPr/>
            </p:nvSpPr>
            <p:spPr bwMode="auto">
              <a:xfrm flipV="1">
                <a:off x="306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6" name="Line 2796"/>
              <p:cNvSpPr>
                <a:spLocks noChangeShapeType="1"/>
              </p:cNvSpPr>
              <p:nvPr/>
            </p:nvSpPr>
            <p:spPr bwMode="auto">
              <a:xfrm flipV="1">
                <a:off x="306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7" name="Line 2797"/>
              <p:cNvSpPr>
                <a:spLocks noChangeShapeType="1"/>
              </p:cNvSpPr>
              <p:nvPr/>
            </p:nvSpPr>
            <p:spPr bwMode="auto">
              <a:xfrm flipV="1">
                <a:off x="306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8" name="Line 2798"/>
              <p:cNvSpPr>
                <a:spLocks noChangeShapeType="1"/>
              </p:cNvSpPr>
              <p:nvPr/>
            </p:nvSpPr>
            <p:spPr bwMode="auto">
              <a:xfrm flipV="1">
                <a:off x="306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9" name="Line 2799"/>
              <p:cNvSpPr>
                <a:spLocks noChangeShapeType="1"/>
              </p:cNvSpPr>
              <p:nvPr/>
            </p:nvSpPr>
            <p:spPr bwMode="auto">
              <a:xfrm flipV="1">
                <a:off x="30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0" name="Line 2800"/>
              <p:cNvSpPr>
                <a:spLocks noChangeShapeType="1"/>
              </p:cNvSpPr>
              <p:nvPr/>
            </p:nvSpPr>
            <p:spPr bwMode="auto">
              <a:xfrm flipV="1">
                <a:off x="307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1" name="Line 2801"/>
              <p:cNvSpPr>
                <a:spLocks noChangeShapeType="1"/>
              </p:cNvSpPr>
              <p:nvPr/>
            </p:nvSpPr>
            <p:spPr bwMode="auto">
              <a:xfrm flipV="1">
                <a:off x="3072" y="7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2" name="Line 2802"/>
              <p:cNvSpPr>
                <a:spLocks noChangeShapeType="1"/>
              </p:cNvSpPr>
              <p:nvPr/>
            </p:nvSpPr>
            <p:spPr bwMode="auto">
              <a:xfrm flipV="1">
                <a:off x="307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3" name="Line 2803"/>
              <p:cNvSpPr>
                <a:spLocks noChangeShapeType="1"/>
              </p:cNvSpPr>
              <p:nvPr/>
            </p:nvSpPr>
            <p:spPr bwMode="auto">
              <a:xfrm flipV="1">
                <a:off x="3072"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4" name="Line 2804"/>
              <p:cNvSpPr>
                <a:spLocks noChangeShapeType="1"/>
              </p:cNvSpPr>
              <p:nvPr/>
            </p:nvSpPr>
            <p:spPr bwMode="auto">
              <a:xfrm flipV="1">
                <a:off x="307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5" name="Line 2805"/>
              <p:cNvSpPr>
                <a:spLocks noChangeShapeType="1"/>
              </p:cNvSpPr>
              <p:nvPr/>
            </p:nvSpPr>
            <p:spPr bwMode="auto">
              <a:xfrm flipV="1">
                <a:off x="307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6" name="Line 2806"/>
              <p:cNvSpPr>
                <a:spLocks noChangeShapeType="1"/>
              </p:cNvSpPr>
              <p:nvPr/>
            </p:nvSpPr>
            <p:spPr bwMode="auto">
              <a:xfrm flipV="1">
                <a:off x="307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7" name="Line 2807"/>
              <p:cNvSpPr>
                <a:spLocks noChangeShapeType="1"/>
              </p:cNvSpPr>
              <p:nvPr/>
            </p:nvSpPr>
            <p:spPr bwMode="auto">
              <a:xfrm flipV="1">
                <a:off x="307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8" name="Line 2808"/>
              <p:cNvSpPr>
                <a:spLocks noChangeShapeType="1"/>
              </p:cNvSpPr>
              <p:nvPr/>
            </p:nvSpPr>
            <p:spPr bwMode="auto">
              <a:xfrm flipV="1">
                <a:off x="307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9" name="Line 2809"/>
              <p:cNvSpPr>
                <a:spLocks noChangeShapeType="1"/>
              </p:cNvSpPr>
              <p:nvPr/>
            </p:nvSpPr>
            <p:spPr bwMode="auto">
              <a:xfrm flipV="1">
                <a:off x="30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0" name="Line 2810"/>
              <p:cNvSpPr>
                <a:spLocks noChangeShapeType="1"/>
              </p:cNvSpPr>
              <p:nvPr/>
            </p:nvSpPr>
            <p:spPr bwMode="auto">
              <a:xfrm flipV="1">
                <a:off x="307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1" name="Line 2811"/>
              <p:cNvSpPr>
                <a:spLocks noChangeShapeType="1"/>
              </p:cNvSpPr>
              <p:nvPr/>
            </p:nvSpPr>
            <p:spPr bwMode="auto">
              <a:xfrm flipV="1">
                <a:off x="30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2" name="Line 2812"/>
              <p:cNvSpPr>
                <a:spLocks noChangeShapeType="1"/>
              </p:cNvSpPr>
              <p:nvPr/>
            </p:nvSpPr>
            <p:spPr bwMode="auto">
              <a:xfrm flipV="1">
                <a:off x="308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3" name="Line 2813"/>
              <p:cNvSpPr>
                <a:spLocks noChangeShapeType="1"/>
              </p:cNvSpPr>
              <p:nvPr/>
            </p:nvSpPr>
            <p:spPr bwMode="auto">
              <a:xfrm flipV="1">
                <a:off x="308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4" name="Line 2814"/>
              <p:cNvSpPr>
                <a:spLocks noChangeShapeType="1"/>
              </p:cNvSpPr>
              <p:nvPr/>
            </p:nvSpPr>
            <p:spPr bwMode="auto">
              <a:xfrm flipV="1">
                <a:off x="308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5" name="Line 2815"/>
              <p:cNvSpPr>
                <a:spLocks noChangeShapeType="1"/>
              </p:cNvSpPr>
              <p:nvPr/>
            </p:nvSpPr>
            <p:spPr bwMode="auto">
              <a:xfrm flipV="1">
                <a:off x="308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6" name="Line 2816"/>
              <p:cNvSpPr>
                <a:spLocks noChangeShapeType="1"/>
              </p:cNvSpPr>
              <p:nvPr/>
            </p:nvSpPr>
            <p:spPr bwMode="auto">
              <a:xfrm flipV="1">
                <a:off x="308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7" name="Line 2817"/>
              <p:cNvSpPr>
                <a:spLocks noChangeShapeType="1"/>
              </p:cNvSpPr>
              <p:nvPr/>
            </p:nvSpPr>
            <p:spPr bwMode="auto">
              <a:xfrm flipV="1">
                <a:off x="308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8" name="Line 2818"/>
              <p:cNvSpPr>
                <a:spLocks noChangeShapeType="1"/>
              </p:cNvSpPr>
              <p:nvPr/>
            </p:nvSpPr>
            <p:spPr bwMode="auto">
              <a:xfrm flipV="1">
                <a:off x="308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9" name="Line 2819"/>
              <p:cNvSpPr>
                <a:spLocks noChangeShapeType="1"/>
              </p:cNvSpPr>
              <p:nvPr/>
            </p:nvSpPr>
            <p:spPr bwMode="auto">
              <a:xfrm flipV="1">
                <a:off x="308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340" name="Group 2820"/>
            <p:cNvGrpSpPr>
              <a:grpSpLocks/>
            </p:cNvGrpSpPr>
            <p:nvPr/>
          </p:nvGrpSpPr>
          <p:grpSpPr bwMode="auto">
            <a:xfrm>
              <a:off x="3109" y="1887"/>
              <a:ext cx="208" cy="122"/>
              <a:chOff x="3089" y="642"/>
              <a:chExt cx="194" cy="114"/>
            </a:xfrm>
          </p:grpSpPr>
          <p:sp>
            <p:nvSpPr>
              <p:cNvPr id="5998341" name="Line 2821"/>
              <p:cNvSpPr>
                <a:spLocks noChangeShapeType="1"/>
              </p:cNvSpPr>
              <p:nvPr/>
            </p:nvSpPr>
            <p:spPr bwMode="auto">
              <a:xfrm flipV="1">
                <a:off x="308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2" name="Line 2822"/>
              <p:cNvSpPr>
                <a:spLocks noChangeShapeType="1"/>
              </p:cNvSpPr>
              <p:nvPr/>
            </p:nvSpPr>
            <p:spPr bwMode="auto">
              <a:xfrm flipV="1">
                <a:off x="309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3" name="Line 2823"/>
              <p:cNvSpPr>
                <a:spLocks noChangeShapeType="1"/>
              </p:cNvSpPr>
              <p:nvPr/>
            </p:nvSpPr>
            <p:spPr bwMode="auto">
              <a:xfrm flipV="1">
                <a:off x="3092"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4" name="Line 2824"/>
              <p:cNvSpPr>
                <a:spLocks noChangeShapeType="1"/>
              </p:cNvSpPr>
              <p:nvPr/>
            </p:nvSpPr>
            <p:spPr bwMode="auto">
              <a:xfrm flipV="1">
                <a:off x="309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5" name="Line 2825"/>
              <p:cNvSpPr>
                <a:spLocks noChangeShapeType="1"/>
              </p:cNvSpPr>
              <p:nvPr/>
            </p:nvSpPr>
            <p:spPr bwMode="auto">
              <a:xfrm flipV="1">
                <a:off x="309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6" name="Line 2826"/>
              <p:cNvSpPr>
                <a:spLocks noChangeShapeType="1"/>
              </p:cNvSpPr>
              <p:nvPr/>
            </p:nvSpPr>
            <p:spPr bwMode="auto">
              <a:xfrm flipV="1">
                <a:off x="309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7" name="Line 2827"/>
              <p:cNvSpPr>
                <a:spLocks noChangeShapeType="1"/>
              </p:cNvSpPr>
              <p:nvPr/>
            </p:nvSpPr>
            <p:spPr bwMode="auto">
              <a:xfrm flipV="1">
                <a:off x="309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8" name="Line 2828"/>
              <p:cNvSpPr>
                <a:spLocks noChangeShapeType="1"/>
              </p:cNvSpPr>
              <p:nvPr/>
            </p:nvSpPr>
            <p:spPr bwMode="auto">
              <a:xfrm flipV="1">
                <a:off x="309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9" name="Line 2829"/>
              <p:cNvSpPr>
                <a:spLocks noChangeShapeType="1"/>
              </p:cNvSpPr>
              <p:nvPr/>
            </p:nvSpPr>
            <p:spPr bwMode="auto">
              <a:xfrm flipV="1">
                <a:off x="309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0" name="Line 2830"/>
              <p:cNvSpPr>
                <a:spLocks noChangeShapeType="1"/>
              </p:cNvSpPr>
              <p:nvPr/>
            </p:nvSpPr>
            <p:spPr bwMode="auto">
              <a:xfrm flipV="1">
                <a:off x="309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1" name="Line 2831"/>
              <p:cNvSpPr>
                <a:spLocks noChangeShapeType="1"/>
              </p:cNvSpPr>
              <p:nvPr/>
            </p:nvSpPr>
            <p:spPr bwMode="auto">
              <a:xfrm flipV="1">
                <a:off x="309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2" name="Line 2832"/>
              <p:cNvSpPr>
                <a:spLocks noChangeShapeType="1"/>
              </p:cNvSpPr>
              <p:nvPr/>
            </p:nvSpPr>
            <p:spPr bwMode="auto">
              <a:xfrm flipV="1">
                <a:off x="310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3" name="Line 2833"/>
              <p:cNvSpPr>
                <a:spLocks noChangeShapeType="1"/>
              </p:cNvSpPr>
              <p:nvPr/>
            </p:nvSpPr>
            <p:spPr bwMode="auto">
              <a:xfrm flipV="1">
                <a:off x="310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4" name="Line 2834"/>
              <p:cNvSpPr>
                <a:spLocks noChangeShapeType="1"/>
              </p:cNvSpPr>
              <p:nvPr/>
            </p:nvSpPr>
            <p:spPr bwMode="auto">
              <a:xfrm flipV="1">
                <a:off x="310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5" name="Line 2835"/>
              <p:cNvSpPr>
                <a:spLocks noChangeShapeType="1"/>
              </p:cNvSpPr>
              <p:nvPr/>
            </p:nvSpPr>
            <p:spPr bwMode="auto">
              <a:xfrm flipV="1">
                <a:off x="310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6" name="Line 2836"/>
              <p:cNvSpPr>
                <a:spLocks noChangeShapeType="1"/>
              </p:cNvSpPr>
              <p:nvPr/>
            </p:nvSpPr>
            <p:spPr bwMode="auto">
              <a:xfrm flipV="1">
                <a:off x="310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7" name="Line 2837"/>
              <p:cNvSpPr>
                <a:spLocks noChangeShapeType="1"/>
              </p:cNvSpPr>
              <p:nvPr/>
            </p:nvSpPr>
            <p:spPr bwMode="auto">
              <a:xfrm flipV="1">
                <a:off x="31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8" name="Line 2838"/>
              <p:cNvSpPr>
                <a:spLocks noChangeShapeType="1"/>
              </p:cNvSpPr>
              <p:nvPr/>
            </p:nvSpPr>
            <p:spPr bwMode="auto">
              <a:xfrm flipV="1">
                <a:off x="31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9" name="Line 2839"/>
              <p:cNvSpPr>
                <a:spLocks noChangeShapeType="1"/>
              </p:cNvSpPr>
              <p:nvPr/>
            </p:nvSpPr>
            <p:spPr bwMode="auto">
              <a:xfrm flipV="1">
                <a:off x="31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0" name="Line 2840"/>
              <p:cNvSpPr>
                <a:spLocks noChangeShapeType="1"/>
              </p:cNvSpPr>
              <p:nvPr/>
            </p:nvSpPr>
            <p:spPr bwMode="auto">
              <a:xfrm flipV="1">
                <a:off x="310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1" name="Line 2841"/>
              <p:cNvSpPr>
                <a:spLocks noChangeShapeType="1"/>
              </p:cNvSpPr>
              <p:nvPr/>
            </p:nvSpPr>
            <p:spPr bwMode="auto">
              <a:xfrm flipV="1">
                <a:off x="310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2" name="Line 2842"/>
              <p:cNvSpPr>
                <a:spLocks noChangeShapeType="1"/>
              </p:cNvSpPr>
              <p:nvPr/>
            </p:nvSpPr>
            <p:spPr bwMode="auto">
              <a:xfrm flipV="1">
                <a:off x="3109"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3" name="Line 2843"/>
              <p:cNvSpPr>
                <a:spLocks noChangeShapeType="1"/>
              </p:cNvSpPr>
              <p:nvPr/>
            </p:nvSpPr>
            <p:spPr bwMode="auto">
              <a:xfrm flipV="1">
                <a:off x="311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4" name="Line 2844"/>
              <p:cNvSpPr>
                <a:spLocks noChangeShapeType="1"/>
              </p:cNvSpPr>
              <p:nvPr/>
            </p:nvSpPr>
            <p:spPr bwMode="auto">
              <a:xfrm flipV="1">
                <a:off x="311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5" name="Line 2845"/>
              <p:cNvSpPr>
                <a:spLocks noChangeShapeType="1"/>
              </p:cNvSpPr>
              <p:nvPr/>
            </p:nvSpPr>
            <p:spPr bwMode="auto">
              <a:xfrm flipV="1">
                <a:off x="311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6" name="Line 2846"/>
              <p:cNvSpPr>
                <a:spLocks noChangeShapeType="1"/>
              </p:cNvSpPr>
              <p:nvPr/>
            </p:nvSpPr>
            <p:spPr bwMode="auto">
              <a:xfrm flipV="1">
                <a:off x="31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7" name="Line 2847"/>
              <p:cNvSpPr>
                <a:spLocks noChangeShapeType="1"/>
              </p:cNvSpPr>
              <p:nvPr/>
            </p:nvSpPr>
            <p:spPr bwMode="auto">
              <a:xfrm flipV="1">
                <a:off x="31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8" name="Line 2848"/>
              <p:cNvSpPr>
                <a:spLocks noChangeShapeType="1"/>
              </p:cNvSpPr>
              <p:nvPr/>
            </p:nvSpPr>
            <p:spPr bwMode="auto">
              <a:xfrm flipV="1">
                <a:off x="3115"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9" name="Line 2849"/>
              <p:cNvSpPr>
                <a:spLocks noChangeShapeType="1"/>
              </p:cNvSpPr>
              <p:nvPr/>
            </p:nvSpPr>
            <p:spPr bwMode="auto">
              <a:xfrm flipV="1">
                <a:off x="31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0" name="Line 2850"/>
              <p:cNvSpPr>
                <a:spLocks noChangeShapeType="1"/>
              </p:cNvSpPr>
              <p:nvPr/>
            </p:nvSpPr>
            <p:spPr bwMode="auto">
              <a:xfrm flipV="1">
                <a:off x="311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1" name="Line 2851"/>
              <p:cNvSpPr>
                <a:spLocks noChangeShapeType="1"/>
              </p:cNvSpPr>
              <p:nvPr/>
            </p:nvSpPr>
            <p:spPr bwMode="auto">
              <a:xfrm flipV="1">
                <a:off x="311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2" name="Line 2852"/>
              <p:cNvSpPr>
                <a:spLocks noChangeShapeType="1"/>
              </p:cNvSpPr>
              <p:nvPr/>
            </p:nvSpPr>
            <p:spPr bwMode="auto">
              <a:xfrm flipV="1">
                <a:off x="311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3" name="Line 2853"/>
              <p:cNvSpPr>
                <a:spLocks noChangeShapeType="1"/>
              </p:cNvSpPr>
              <p:nvPr/>
            </p:nvSpPr>
            <p:spPr bwMode="auto">
              <a:xfrm flipV="1">
                <a:off x="311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4" name="Line 2854"/>
              <p:cNvSpPr>
                <a:spLocks noChangeShapeType="1"/>
              </p:cNvSpPr>
              <p:nvPr/>
            </p:nvSpPr>
            <p:spPr bwMode="auto">
              <a:xfrm flipV="1">
                <a:off x="3122"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5" name="Line 2855"/>
              <p:cNvSpPr>
                <a:spLocks noChangeShapeType="1"/>
              </p:cNvSpPr>
              <p:nvPr/>
            </p:nvSpPr>
            <p:spPr bwMode="auto">
              <a:xfrm flipV="1">
                <a:off x="312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6" name="Line 2856"/>
              <p:cNvSpPr>
                <a:spLocks noChangeShapeType="1"/>
              </p:cNvSpPr>
              <p:nvPr/>
            </p:nvSpPr>
            <p:spPr bwMode="auto">
              <a:xfrm flipV="1">
                <a:off x="312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7" name="Line 2857"/>
              <p:cNvSpPr>
                <a:spLocks noChangeShapeType="1"/>
              </p:cNvSpPr>
              <p:nvPr/>
            </p:nvSpPr>
            <p:spPr bwMode="auto">
              <a:xfrm flipV="1">
                <a:off x="312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8" name="Line 2858"/>
              <p:cNvSpPr>
                <a:spLocks noChangeShapeType="1"/>
              </p:cNvSpPr>
              <p:nvPr/>
            </p:nvSpPr>
            <p:spPr bwMode="auto">
              <a:xfrm flipV="1">
                <a:off x="31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9" name="Line 2859"/>
              <p:cNvSpPr>
                <a:spLocks noChangeShapeType="1"/>
              </p:cNvSpPr>
              <p:nvPr/>
            </p:nvSpPr>
            <p:spPr bwMode="auto">
              <a:xfrm flipV="1">
                <a:off x="312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0" name="Line 2860"/>
              <p:cNvSpPr>
                <a:spLocks noChangeShapeType="1"/>
              </p:cNvSpPr>
              <p:nvPr/>
            </p:nvSpPr>
            <p:spPr bwMode="auto">
              <a:xfrm flipV="1">
                <a:off x="312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1" name="Line 2861"/>
              <p:cNvSpPr>
                <a:spLocks noChangeShapeType="1"/>
              </p:cNvSpPr>
              <p:nvPr/>
            </p:nvSpPr>
            <p:spPr bwMode="auto">
              <a:xfrm flipV="1">
                <a:off x="3129"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2" name="Line 2862"/>
              <p:cNvSpPr>
                <a:spLocks noChangeShapeType="1"/>
              </p:cNvSpPr>
              <p:nvPr/>
            </p:nvSpPr>
            <p:spPr bwMode="auto">
              <a:xfrm flipV="1">
                <a:off x="3129"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3" name="Line 2863"/>
              <p:cNvSpPr>
                <a:spLocks noChangeShapeType="1"/>
              </p:cNvSpPr>
              <p:nvPr/>
            </p:nvSpPr>
            <p:spPr bwMode="auto">
              <a:xfrm flipV="1">
                <a:off x="31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4" name="Line 2864"/>
              <p:cNvSpPr>
                <a:spLocks noChangeShapeType="1"/>
              </p:cNvSpPr>
              <p:nvPr/>
            </p:nvSpPr>
            <p:spPr bwMode="auto">
              <a:xfrm flipV="1">
                <a:off x="31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5" name="Line 2865"/>
              <p:cNvSpPr>
                <a:spLocks noChangeShapeType="1"/>
              </p:cNvSpPr>
              <p:nvPr/>
            </p:nvSpPr>
            <p:spPr bwMode="auto">
              <a:xfrm flipV="1">
                <a:off x="3132"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6" name="Line 2866"/>
              <p:cNvSpPr>
                <a:spLocks noChangeShapeType="1"/>
              </p:cNvSpPr>
              <p:nvPr/>
            </p:nvSpPr>
            <p:spPr bwMode="auto">
              <a:xfrm flipV="1">
                <a:off x="313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7" name="Line 2867"/>
              <p:cNvSpPr>
                <a:spLocks noChangeShapeType="1"/>
              </p:cNvSpPr>
              <p:nvPr/>
            </p:nvSpPr>
            <p:spPr bwMode="auto">
              <a:xfrm flipV="1">
                <a:off x="3132"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8" name="Line 2868"/>
              <p:cNvSpPr>
                <a:spLocks noChangeShapeType="1"/>
              </p:cNvSpPr>
              <p:nvPr/>
            </p:nvSpPr>
            <p:spPr bwMode="auto">
              <a:xfrm flipV="1">
                <a:off x="31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9" name="Line 2869"/>
              <p:cNvSpPr>
                <a:spLocks noChangeShapeType="1"/>
              </p:cNvSpPr>
              <p:nvPr/>
            </p:nvSpPr>
            <p:spPr bwMode="auto">
              <a:xfrm flipV="1">
                <a:off x="31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0" name="Line 2870"/>
              <p:cNvSpPr>
                <a:spLocks noChangeShapeType="1"/>
              </p:cNvSpPr>
              <p:nvPr/>
            </p:nvSpPr>
            <p:spPr bwMode="auto">
              <a:xfrm flipV="1">
                <a:off x="31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1" name="Line 2871"/>
              <p:cNvSpPr>
                <a:spLocks noChangeShapeType="1"/>
              </p:cNvSpPr>
              <p:nvPr/>
            </p:nvSpPr>
            <p:spPr bwMode="auto">
              <a:xfrm flipV="1">
                <a:off x="3139"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2" name="Line 2872"/>
              <p:cNvSpPr>
                <a:spLocks noChangeShapeType="1"/>
              </p:cNvSpPr>
              <p:nvPr/>
            </p:nvSpPr>
            <p:spPr bwMode="auto">
              <a:xfrm flipV="1">
                <a:off x="313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3" name="Line 2873"/>
              <p:cNvSpPr>
                <a:spLocks noChangeShapeType="1"/>
              </p:cNvSpPr>
              <p:nvPr/>
            </p:nvSpPr>
            <p:spPr bwMode="auto">
              <a:xfrm flipV="1">
                <a:off x="3139"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4" name="Line 2874"/>
              <p:cNvSpPr>
                <a:spLocks noChangeShapeType="1"/>
              </p:cNvSpPr>
              <p:nvPr/>
            </p:nvSpPr>
            <p:spPr bwMode="auto">
              <a:xfrm flipV="1">
                <a:off x="31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5" name="Line 2875"/>
              <p:cNvSpPr>
                <a:spLocks noChangeShapeType="1"/>
              </p:cNvSpPr>
              <p:nvPr/>
            </p:nvSpPr>
            <p:spPr bwMode="auto">
              <a:xfrm flipV="1">
                <a:off x="314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6" name="Line 2876"/>
              <p:cNvSpPr>
                <a:spLocks noChangeShapeType="1"/>
              </p:cNvSpPr>
              <p:nvPr/>
            </p:nvSpPr>
            <p:spPr bwMode="auto">
              <a:xfrm flipV="1">
                <a:off x="314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7" name="Line 2877"/>
              <p:cNvSpPr>
                <a:spLocks noChangeShapeType="1"/>
              </p:cNvSpPr>
              <p:nvPr/>
            </p:nvSpPr>
            <p:spPr bwMode="auto">
              <a:xfrm flipV="1">
                <a:off x="31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8" name="Line 2878"/>
              <p:cNvSpPr>
                <a:spLocks noChangeShapeType="1"/>
              </p:cNvSpPr>
              <p:nvPr/>
            </p:nvSpPr>
            <p:spPr bwMode="auto">
              <a:xfrm flipV="1">
                <a:off x="314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9" name="Line 2879"/>
              <p:cNvSpPr>
                <a:spLocks noChangeShapeType="1"/>
              </p:cNvSpPr>
              <p:nvPr/>
            </p:nvSpPr>
            <p:spPr bwMode="auto">
              <a:xfrm flipV="1">
                <a:off x="314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0" name="Line 2880"/>
              <p:cNvSpPr>
                <a:spLocks noChangeShapeType="1"/>
              </p:cNvSpPr>
              <p:nvPr/>
            </p:nvSpPr>
            <p:spPr bwMode="auto">
              <a:xfrm flipV="1">
                <a:off x="314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1" name="Line 2881"/>
              <p:cNvSpPr>
                <a:spLocks noChangeShapeType="1"/>
              </p:cNvSpPr>
              <p:nvPr/>
            </p:nvSpPr>
            <p:spPr bwMode="auto">
              <a:xfrm flipV="1">
                <a:off x="314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2" name="Line 2882"/>
              <p:cNvSpPr>
                <a:spLocks noChangeShapeType="1"/>
              </p:cNvSpPr>
              <p:nvPr/>
            </p:nvSpPr>
            <p:spPr bwMode="auto">
              <a:xfrm flipV="1">
                <a:off x="314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3" name="Line 2883"/>
              <p:cNvSpPr>
                <a:spLocks noChangeShapeType="1"/>
              </p:cNvSpPr>
              <p:nvPr/>
            </p:nvSpPr>
            <p:spPr bwMode="auto">
              <a:xfrm flipV="1">
                <a:off x="314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4" name="Line 2884"/>
              <p:cNvSpPr>
                <a:spLocks noChangeShapeType="1"/>
              </p:cNvSpPr>
              <p:nvPr/>
            </p:nvSpPr>
            <p:spPr bwMode="auto">
              <a:xfrm flipV="1">
                <a:off x="315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5" name="Line 2885"/>
              <p:cNvSpPr>
                <a:spLocks noChangeShapeType="1"/>
              </p:cNvSpPr>
              <p:nvPr/>
            </p:nvSpPr>
            <p:spPr bwMode="auto">
              <a:xfrm flipV="1">
                <a:off x="315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6" name="Line 2886"/>
              <p:cNvSpPr>
                <a:spLocks noChangeShapeType="1"/>
              </p:cNvSpPr>
              <p:nvPr/>
            </p:nvSpPr>
            <p:spPr bwMode="auto">
              <a:xfrm flipV="1">
                <a:off x="31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7" name="Line 2887"/>
              <p:cNvSpPr>
                <a:spLocks noChangeShapeType="1"/>
              </p:cNvSpPr>
              <p:nvPr/>
            </p:nvSpPr>
            <p:spPr bwMode="auto">
              <a:xfrm flipV="1">
                <a:off x="315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8" name="Line 2888"/>
              <p:cNvSpPr>
                <a:spLocks noChangeShapeType="1"/>
              </p:cNvSpPr>
              <p:nvPr/>
            </p:nvSpPr>
            <p:spPr bwMode="auto">
              <a:xfrm flipV="1">
                <a:off x="3155"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9" name="Line 2889"/>
              <p:cNvSpPr>
                <a:spLocks noChangeShapeType="1"/>
              </p:cNvSpPr>
              <p:nvPr/>
            </p:nvSpPr>
            <p:spPr bwMode="auto">
              <a:xfrm flipV="1">
                <a:off x="31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0" name="Line 2890"/>
              <p:cNvSpPr>
                <a:spLocks noChangeShapeType="1"/>
              </p:cNvSpPr>
              <p:nvPr/>
            </p:nvSpPr>
            <p:spPr bwMode="auto">
              <a:xfrm flipV="1">
                <a:off x="315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1" name="Line 2891"/>
              <p:cNvSpPr>
                <a:spLocks noChangeShapeType="1"/>
              </p:cNvSpPr>
              <p:nvPr/>
            </p:nvSpPr>
            <p:spPr bwMode="auto">
              <a:xfrm flipV="1">
                <a:off x="315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2" name="Line 2892"/>
              <p:cNvSpPr>
                <a:spLocks noChangeShapeType="1"/>
              </p:cNvSpPr>
              <p:nvPr/>
            </p:nvSpPr>
            <p:spPr bwMode="auto">
              <a:xfrm flipV="1">
                <a:off x="3159"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3" name="Line 2893"/>
              <p:cNvSpPr>
                <a:spLocks noChangeShapeType="1"/>
              </p:cNvSpPr>
              <p:nvPr/>
            </p:nvSpPr>
            <p:spPr bwMode="auto">
              <a:xfrm flipV="1">
                <a:off x="3159"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4" name="Line 2894"/>
              <p:cNvSpPr>
                <a:spLocks noChangeShapeType="1"/>
              </p:cNvSpPr>
              <p:nvPr/>
            </p:nvSpPr>
            <p:spPr bwMode="auto">
              <a:xfrm flipV="1">
                <a:off x="316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5" name="Line 2895"/>
              <p:cNvSpPr>
                <a:spLocks noChangeShapeType="1"/>
              </p:cNvSpPr>
              <p:nvPr/>
            </p:nvSpPr>
            <p:spPr bwMode="auto">
              <a:xfrm flipV="1">
                <a:off x="3162"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6" name="Line 2896"/>
              <p:cNvSpPr>
                <a:spLocks noChangeShapeType="1"/>
              </p:cNvSpPr>
              <p:nvPr/>
            </p:nvSpPr>
            <p:spPr bwMode="auto">
              <a:xfrm flipV="1">
                <a:off x="3162"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7" name="Line 2897"/>
              <p:cNvSpPr>
                <a:spLocks noChangeShapeType="1"/>
              </p:cNvSpPr>
              <p:nvPr/>
            </p:nvSpPr>
            <p:spPr bwMode="auto">
              <a:xfrm flipV="1">
                <a:off x="316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8" name="Line 2898"/>
              <p:cNvSpPr>
                <a:spLocks noChangeShapeType="1"/>
              </p:cNvSpPr>
              <p:nvPr/>
            </p:nvSpPr>
            <p:spPr bwMode="auto">
              <a:xfrm flipV="1">
                <a:off x="316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9" name="Line 2899"/>
              <p:cNvSpPr>
                <a:spLocks noChangeShapeType="1"/>
              </p:cNvSpPr>
              <p:nvPr/>
            </p:nvSpPr>
            <p:spPr bwMode="auto">
              <a:xfrm flipV="1">
                <a:off x="316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0" name="Line 2900"/>
              <p:cNvSpPr>
                <a:spLocks noChangeShapeType="1"/>
              </p:cNvSpPr>
              <p:nvPr/>
            </p:nvSpPr>
            <p:spPr bwMode="auto">
              <a:xfrm flipV="1">
                <a:off x="316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1" name="Line 2901"/>
              <p:cNvSpPr>
                <a:spLocks noChangeShapeType="1"/>
              </p:cNvSpPr>
              <p:nvPr/>
            </p:nvSpPr>
            <p:spPr bwMode="auto">
              <a:xfrm flipV="1">
                <a:off x="316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2" name="Line 2902"/>
              <p:cNvSpPr>
                <a:spLocks noChangeShapeType="1"/>
              </p:cNvSpPr>
              <p:nvPr/>
            </p:nvSpPr>
            <p:spPr bwMode="auto">
              <a:xfrm flipV="1">
                <a:off x="316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3" name="Line 2903"/>
              <p:cNvSpPr>
                <a:spLocks noChangeShapeType="1"/>
              </p:cNvSpPr>
              <p:nvPr/>
            </p:nvSpPr>
            <p:spPr bwMode="auto">
              <a:xfrm flipV="1">
                <a:off x="316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4" name="Line 2904"/>
              <p:cNvSpPr>
                <a:spLocks noChangeShapeType="1"/>
              </p:cNvSpPr>
              <p:nvPr/>
            </p:nvSpPr>
            <p:spPr bwMode="auto">
              <a:xfrm flipV="1">
                <a:off x="316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5" name="Line 2905"/>
              <p:cNvSpPr>
                <a:spLocks noChangeShapeType="1"/>
              </p:cNvSpPr>
              <p:nvPr/>
            </p:nvSpPr>
            <p:spPr bwMode="auto">
              <a:xfrm flipV="1">
                <a:off x="317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6" name="Line 2906"/>
              <p:cNvSpPr>
                <a:spLocks noChangeShapeType="1"/>
              </p:cNvSpPr>
              <p:nvPr/>
            </p:nvSpPr>
            <p:spPr bwMode="auto">
              <a:xfrm flipV="1">
                <a:off x="317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7" name="Line 2907"/>
              <p:cNvSpPr>
                <a:spLocks noChangeShapeType="1"/>
              </p:cNvSpPr>
              <p:nvPr/>
            </p:nvSpPr>
            <p:spPr bwMode="auto">
              <a:xfrm flipV="1">
                <a:off x="317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8" name="Line 2908"/>
              <p:cNvSpPr>
                <a:spLocks noChangeShapeType="1"/>
              </p:cNvSpPr>
              <p:nvPr/>
            </p:nvSpPr>
            <p:spPr bwMode="auto">
              <a:xfrm flipV="1">
                <a:off x="317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9" name="Line 2909"/>
              <p:cNvSpPr>
                <a:spLocks noChangeShapeType="1"/>
              </p:cNvSpPr>
              <p:nvPr/>
            </p:nvSpPr>
            <p:spPr bwMode="auto">
              <a:xfrm flipV="1">
                <a:off x="317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0" name="Line 2910"/>
              <p:cNvSpPr>
                <a:spLocks noChangeShapeType="1"/>
              </p:cNvSpPr>
              <p:nvPr/>
            </p:nvSpPr>
            <p:spPr bwMode="auto">
              <a:xfrm flipV="1">
                <a:off x="317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1" name="Line 2911"/>
              <p:cNvSpPr>
                <a:spLocks noChangeShapeType="1"/>
              </p:cNvSpPr>
              <p:nvPr/>
            </p:nvSpPr>
            <p:spPr bwMode="auto">
              <a:xfrm flipV="1">
                <a:off x="3175"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2" name="Line 2912"/>
              <p:cNvSpPr>
                <a:spLocks noChangeShapeType="1"/>
              </p:cNvSpPr>
              <p:nvPr/>
            </p:nvSpPr>
            <p:spPr bwMode="auto">
              <a:xfrm flipV="1">
                <a:off x="3179"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3" name="Line 2913"/>
              <p:cNvSpPr>
                <a:spLocks noChangeShapeType="1"/>
              </p:cNvSpPr>
              <p:nvPr/>
            </p:nvSpPr>
            <p:spPr bwMode="auto">
              <a:xfrm flipV="1">
                <a:off x="317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4" name="Line 2914"/>
              <p:cNvSpPr>
                <a:spLocks noChangeShapeType="1"/>
              </p:cNvSpPr>
              <p:nvPr/>
            </p:nvSpPr>
            <p:spPr bwMode="auto">
              <a:xfrm flipV="1">
                <a:off x="31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5" name="Line 2915"/>
              <p:cNvSpPr>
                <a:spLocks noChangeShapeType="1"/>
              </p:cNvSpPr>
              <p:nvPr/>
            </p:nvSpPr>
            <p:spPr bwMode="auto">
              <a:xfrm flipV="1">
                <a:off x="3182"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6" name="Line 2916"/>
              <p:cNvSpPr>
                <a:spLocks noChangeShapeType="1"/>
              </p:cNvSpPr>
              <p:nvPr/>
            </p:nvSpPr>
            <p:spPr bwMode="auto">
              <a:xfrm flipV="1">
                <a:off x="31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7" name="Line 2917"/>
              <p:cNvSpPr>
                <a:spLocks noChangeShapeType="1"/>
              </p:cNvSpPr>
              <p:nvPr/>
            </p:nvSpPr>
            <p:spPr bwMode="auto">
              <a:xfrm flipV="1">
                <a:off x="31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8" name="Line 2918"/>
              <p:cNvSpPr>
                <a:spLocks noChangeShapeType="1"/>
              </p:cNvSpPr>
              <p:nvPr/>
            </p:nvSpPr>
            <p:spPr bwMode="auto">
              <a:xfrm flipV="1">
                <a:off x="3182"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9" name="Line 2919"/>
              <p:cNvSpPr>
                <a:spLocks noChangeShapeType="1"/>
              </p:cNvSpPr>
              <p:nvPr/>
            </p:nvSpPr>
            <p:spPr bwMode="auto">
              <a:xfrm flipV="1">
                <a:off x="3185"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0" name="Line 2920"/>
              <p:cNvSpPr>
                <a:spLocks noChangeShapeType="1"/>
              </p:cNvSpPr>
              <p:nvPr/>
            </p:nvSpPr>
            <p:spPr bwMode="auto">
              <a:xfrm flipV="1">
                <a:off x="3185"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1" name="Line 2921"/>
              <p:cNvSpPr>
                <a:spLocks noChangeShapeType="1"/>
              </p:cNvSpPr>
              <p:nvPr/>
            </p:nvSpPr>
            <p:spPr bwMode="auto">
              <a:xfrm flipV="1">
                <a:off x="318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2" name="Line 2922"/>
              <p:cNvSpPr>
                <a:spLocks noChangeShapeType="1"/>
              </p:cNvSpPr>
              <p:nvPr/>
            </p:nvSpPr>
            <p:spPr bwMode="auto">
              <a:xfrm flipV="1">
                <a:off x="3189"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3" name="Line 2923"/>
              <p:cNvSpPr>
                <a:spLocks noChangeShapeType="1"/>
              </p:cNvSpPr>
              <p:nvPr/>
            </p:nvSpPr>
            <p:spPr bwMode="auto">
              <a:xfrm flipV="1">
                <a:off x="318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4" name="Line 2924"/>
              <p:cNvSpPr>
                <a:spLocks noChangeShapeType="1"/>
              </p:cNvSpPr>
              <p:nvPr/>
            </p:nvSpPr>
            <p:spPr bwMode="auto">
              <a:xfrm flipV="1">
                <a:off x="318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5" name="Line 2925"/>
              <p:cNvSpPr>
                <a:spLocks noChangeShapeType="1"/>
              </p:cNvSpPr>
              <p:nvPr/>
            </p:nvSpPr>
            <p:spPr bwMode="auto">
              <a:xfrm flipV="1">
                <a:off x="318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6" name="Line 2926"/>
              <p:cNvSpPr>
                <a:spLocks noChangeShapeType="1"/>
              </p:cNvSpPr>
              <p:nvPr/>
            </p:nvSpPr>
            <p:spPr bwMode="auto">
              <a:xfrm flipV="1">
                <a:off x="31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7" name="Line 2927"/>
              <p:cNvSpPr>
                <a:spLocks noChangeShapeType="1"/>
              </p:cNvSpPr>
              <p:nvPr/>
            </p:nvSpPr>
            <p:spPr bwMode="auto">
              <a:xfrm flipV="1">
                <a:off x="31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8" name="Line 2928"/>
              <p:cNvSpPr>
                <a:spLocks noChangeShapeType="1"/>
              </p:cNvSpPr>
              <p:nvPr/>
            </p:nvSpPr>
            <p:spPr bwMode="auto">
              <a:xfrm flipV="1">
                <a:off x="3195"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9" name="Line 2929"/>
              <p:cNvSpPr>
                <a:spLocks noChangeShapeType="1"/>
              </p:cNvSpPr>
              <p:nvPr/>
            </p:nvSpPr>
            <p:spPr bwMode="auto">
              <a:xfrm flipV="1">
                <a:off x="3195"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0" name="Line 2930"/>
              <p:cNvSpPr>
                <a:spLocks noChangeShapeType="1"/>
              </p:cNvSpPr>
              <p:nvPr/>
            </p:nvSpPr>
            <p:spPr bwMode="auto">
              <a:xfrm flipV="1">
                <a:off x="31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1" name="Line 2931"/>
              <p:cNvSpPr>
                <a:spLocks noChangeShapeType="1"/>
              </p:cNvSpPr>
              <p:nvPr/>
            </p:nvSpPr>
            <p:spPr bwMode="auto">
              <a:xfrm flipV="1">
                <a:off x="319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2" name="Line 2932"/>
              <p:cNvSpPr>
                <a:spLocks noChangeShapeType="1"/>
              </p:cNvSpPr>
              <p:nvPr/>
            </p:nvSpPr>
            <p:spPr bwMode="auto">
              <a:xfrm flipV="1">
                <a:off x="31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3" name="Line 2933"/>
              <p:cNvSpPr>
                <a:spLocks noChangeShapeType="1"/>
              </p:cNvSpPr>
              <p:nvPr/>
            </p:nvSpPr>
            <p:spPr bwMode="auto">
              <a:xfrm flipV="1">
                <a:off x="319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4" name="Line 2934"/>
              <p:cNvSpPr>
                <a:spLocks noChangeShapeType="1"/>
              </p:cNvSpPr>
              <p:nvPr/>
            </p:nvSpPr>
            <p:spPr bwMode="auto">
              <a:xfrm flipV="1">
                <a:off x="319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5" name="Line 2935"/>
              <p:cNvSpPr>
                <a:spLocks noChangeShapeType="1"/>
              </p:cNvSpPr>
              <p:nvPr/>
            </p:nvSpPr>
            <p:spPr bwMode="auto">
              <a:xfrm flipV="1">
                <a:off x="32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6" name="Line 2936"/>
              <p:cNvSpPr>
                <a:spLocks noChangeShapeType="1"/>
              </p:cNvSpPr>
              <p:nvPr/>
            </p:nvSpPr>
            <p:spPr bwMode="auto">
              <a:xfrm flipV="1">
                <a:off x="320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7" name="Line 2937"/>
              <p:cNvSpPr>
                <a:spLocks noChangeShapeType="1"/>
              </p:cNvSpPr>
              <p:nvPr/>
            </p:nvSpPr>
            <p:spPr bwMode="auto">
              <a:xfrm flipV="1">
                <a:off x="320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8" name="Line 2938"/>
              <p:cNvSpPr>
                <a:spLocks noChangeShapeType="1"/>
              </p:cNvSpPr>
              <p:nvPr/>
            </p:nvSpPr>
            <p:spPr bwMode="auto">
              <a:xfrm flipV="1">
                <a:off x="32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9" name="Line 2939"/>
              <p:cNvSpPr>
                <a:spLocks noChangeShapeType="1"/>
              </p:cNvSpPr>
              <p:nvPr/>
            </p:nvSpPr>
            <p:spPr bwMode="auto">
              <a:xfrm flipV="1">
                <a:off x="320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0" name="Line 2940"/>
              <p:cNvSpPr>
                <a:spLocks noChangeShapeType="1"/>
              </p:cNvSpPr>
              <p:nvPr/>
            </p:nvSpPr>
            <p:spPr bwMode="auto">
              <a:xfrm flipV="1">
                <a:off x="32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1" name="Line 2941"/>
              <p:cNvSpPr>
                <a:spLocks noChangeShapeType="1"/>
              </p:cNvSpPr>
              <p:nvPr/>
            </p:nvSpPr>
            <p:spPr bwMode="auto">
              <a:xfrm flipV="1">
                <a:off x="320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2" name="Line 2942"/>
              <p:cNvSpPr>
                <a:spLocks noChangeShapeType="1"/>
              </p:cNvSpPr>
              <p:nvPr/>
            </p:nvSpPr>
            <p:spPr bwMode="auto">
              <a:xfrm flipV="1">
                <a:off x="320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3" name="Line 2943"/>
              <p:cNvSpPr>
                <a:spLocks noChangeShapeType="1"/>
              </p:cNvSpPr>
              <p:nvPr/>
            </p:nvSpPr>
            <p:spPr bwMode="auto">
              <a:xfrm flipV="1">
                <a:off x="320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4" name="Line 2944"/>
              <p:cNvSpPr>
                <a:spLocks noChangeShapeType="1"/>
              </p:cNvSpPr>
              <p:nvPr/>
            </p:nvSpPr>
            <p:spPr bwMode="auto">
              <a:xfrm flipV="1">
                <a:off x="320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5" name="Line 2945"/>
              <p:cNvSpPr>
                <a:spLocks noChangeShapeType="1"/>
              </p:cNvSpPr>
              <p:nvPr/>
            </p:nvSpPr>
            <p:spPr bwMode="auto">
              <a:xfrm flipV="1">
                <a:off x="32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6" name="Line 2946"/>
              <p:cNvSpPr>
                <a:spLocks noChangeShapeType="1"/>
              </p:cNvSpPr>
              <p:nvPr/>
            </p:nvSpPr>
            <p:spPr bwMode="auto">
              <a:xfrm flipV="1">
                <a:off x="321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7" name="Line 2947"/>
              <p:cNvSpPr>
                <a:spLocks noChangeShapeType="1"/>
              </p:cNvSpPr>
              <p:nvPr/>
            </p:nvSpPr>
            <p:spPr bwMode="auto">
              <a:xfrm flipV="1">
                <a:off x="321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8" name="Line 2948"/>
              <p:cNvSpPr>
                <a:spLocks noChangeShapeType="1"/>
              </p:cNvSpPr>
              <p:nvPr/>
            </p:nvSpPr>
            <p:spPr bwMode="auto">
              <a:xfrm flipV="1">
                <a:off x="321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9" name="Line 2949"/>
              <p:cNvSpPr>
                <a:spLocks noChangeShapeType="1"/>
              </p:cNvSpPr>
              <p:nvPr/>
            </p:nvSpPr>
            <p:spPr bwMode="auto">
              <a:xfrm flipV="1">
                <a:off x="321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0" name="Line 2950"/>
              <p:cNvSpPr>
                <a:spLocks noChangeShapeType="1"/>
              </p:cNvSpPr>
              <p:nvPr/>
            </p:nvSpPr>
            <p:spPr bwMode="auto">
              <a:xfrm flipV="1">
                <a:off x="32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1" name="Line 2951"/>
              <p:cNvSpPr>
                <a:spLocks noChangeShapeType="1"/>
              </p:cNvSpPr>
              <p:nvPr/>
            </p:nvSpPr>
            <p:spPr bwMode="auto">
              <a:xfrm flipV="1">
                <a:off x="321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2" name="Line 2952"/>
              <p:cNvSpPr>
                <a:spLocks noChangeShapeType="1"/>
              </p:cNvSpPr>
              <p:nvPr/>
            </p:nvSpPr>
            <p:spPr bwMode="auto">
              <a:xfrm flipV="1">
                <a:off x="321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3" name="Line 2953"/>
              <p:cNvSpPr>
                <a:spLocks noChangeShapeType="1"/>
              </p:cNvSpPr>
              <p:nvPr/>
            </p:nvSpPr>
            <p:spPr bwMode="auto">
              <a:xfrm flipV="1">
                <a:off x="321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4" name="Line 2954"/>
              <p:cNvSpPr>
                <a:spLocks noChangeShapeType="1"/>
              </p:cNvSpPr>
              <p:nvPr/>
            </p:nvSpPr>
            <p:spPr bwMode="auto">
              <a:xfrm flipV="1">
                <a:off x="321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5" name="Line 2955"/>
              <p:cNvSpPr>
                <a:spLocks noChangeShapeType="1"/>
              </p:cNvSpPr>
              <p:nvPr/>
            </p:nvSpPr>
            <p:spPr bwMode="auto">
              <a:xfrm flipV="1">
                <a:off x="3222"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6" name="Line 2956"/>
              <p:cNvSpPr>
                <a:spLocks noChangeShapeType="1"/>
              </p:cNvSpPr>
              <p:nvPr/>
            </p:nvSpPr>
            <p:spPr bwMode="auto">
              <a:xfrm flipV="1">
                <a:off x="322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7" name="Line 2957"/>
              <p:cNvSpPr>
                <a:spLocks noChangeShapeType="1"/>
              </p:cNvSpPr>
              <p:nvPr/>
            </p:nvSpPr>
            <p:spPr bwMode="auto">
              <a:xfrm flipV="1">
                <a:off x="32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8" name="Line 2958"/>
              <p:cNvSpPr>
                <a:spLocks noChangeShapeType="1"/>
              </p:cNvSpPr>
              <p:nvPr/>
            </p:nvSpPr>
            <p:spPr bwMode="auto">
              <a:xfrm flipV="1">
                <a:off x="322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9" name="Line 2959"/>
              <p:cNvSpPr>
                <a:spLocks noChangeShapeType="1"/>
              </p:cNvSpPr>
              <p:nvPr/>
            </p:nvSpPr>
            <p:spPr bwMode="auto">
              <a:xfrm flipV="1">
                <a:off x="322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0" name="Line 2960"/>
              <p:cNvSpPr>
                <a:spLocks noChangeShapeType="1"/>
              </p:cNvSpPr>
              <p:nvPr/>
            </p:nvSpPr>
            <p:spPr bwMode="auto">
              <a:xfrm flipV="1">
                <a:off x="32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1" name="Line 2961"/>
              <p:cNvSpPr>
                <a:spLocks noChangeShapeType="1"/>
              </p:cNvSpPr>
              <p:nvPr/>
            </p:nvSpPr>
            <p:spPr bwMode="auto">
              <a:xfrm flipV="1">
                <a:off x="322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2" name="Line 2962"/>
              <p:cNvSpPr>
                <a:spLocks noChangeShapeType="1"/>
              </p:cNvSpPr>
              <p:nvPr/>
            </p:nvSpPr>
            <p:spPr bwMode="auto">
              <a:xfrm flipV="1">
                <a:off x="322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3" name="Line 2963"/>
              <p:cNvSpPr>
                <a:spLocks noChangeShapeType="1"/>
              </p:cNvSpPr>
              <p:nvPr/>
            </p:nvSpPr>
            <p:spPr bwMode="auto">
              <a:xfrm flipV="1">
                <a:off x="3229"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4" name="Line 2964"/>
              <p:cNvSpPr>
                <a:spLocks noChangeShapeType="1"/>
              </p:cNvSpPr>
              <p:nvPr/>
            </p:nvSpPr>
            <p:spPr bwMode="auto">
              <a:xfrm flipV="1">
                <a:off x="322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5" name="Line 2965"/>
              <p:cNvSpPr>
                <a:spLocks noChangeShapeType="1"/>
              </p:cNvSpPr>
              <p:nvPr/>
            </p:nvSpPr>
            <p:spPr bwMode="auto">
              <a:xfrm flipV="1">
                <a:off x="322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6" name="Line 2966"/>
              <p:cNvSpPr>
                <a:spLocks noChangeShapeType="1"/>
              </p:cNvSpPr>
              <p:nvPr/>
            </p:nvSpPr>
            <p:spPr bwMode="auto">
              <a:xfrm flipV="1">
                <a:off x="323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7" name="Line 2967"/>
              <p:cNvSpPr>
                <a:spLocks noChangeShapeType="1"/>
              </p:cNvSpPr>
              <p:nvPr/>
            </p:nvSpPr>
            <p:spPr bwMode="auto">
              <a:xfrm flipV="1">
                <a:off x="323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8" name="Line 2968"/>
              <p:cNvSpPr>
                <a:spLocks noChangeShapeType="1"/>
              </p:cNvSpPr>
              <p:nvPr/>
            </p:nvSpPr>
            <p:spPr bwMode="auto">
              <a:xfrm flipV="1">
                <a:off x="323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9" name="Line 2969"/>
              <p:cNvSpPr>
                <a:spLocks noChangeShapeType="1"/>
              </p:cNvSpPr>
              <p:nvPr/>
            </p:nvSpPr>
            <p:spPr bwMode="auto">
              <a:xfrm flipV="1">
                <a:off x="323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0" name="Line 2970"/>
              <p:cNvSpPr>
                <a:spLocks noChangeShapeType="1"/>
              </p:cNvSpPr>
              <p:nvPr/>
            </p:nvSpPr>
            <p:spPr bwMode="auto">
              <a:xfrm flipV="1">
                <a:off x="323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1" name="Line 2971"/>
              <p:cNvSpPr>
                <a:spLocks noChangeShapeType="1"/>
              </p:cNvSpPr>
              <p:nvPr/>
            </p:nvSpPr>
            <p:spPr bwMode="auto">
              <a:xfrm flipV="1">
                <a:off x="323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2" name="Line 2972"/>
              <p:cNvSpPr>
                <a:spLocks noChangeShapeType="1"/>
              </p:cNvSpPr>
              <p:nvPr/>
            </p:nvSpPr>
            <p:spPr bwMode="auto">
              <a:xfrm flipV="1">
                <a:off x="323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3" name="Line 2973"/>
              <p:cNvSpPr>
                <a:spLocks noChangeShapeType="1"/>
              </p:cNvSpPr>
              <p:nvPr/>
            </p:nvSpPr>
            <p:spPr bwMode="auto">
              <a:xfrm flipV="1">
                <a:off x="323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4" name="Line 2974"/>
              <p:cNvSpPr>
                <a:spLocks noChangeShapeType="1"/>
              </p:cNvSpPr>
              <p:nvPr/>
            </p:nvSpPr>
            <p:spPr bwMode="auto">
              <a:xfrm flipV="1">
                <a:off x="323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5" name="Line 2975"/>
              <p:cNvSpPr>
                <a:spLocks noChangeShapeType="1"/>
              </p:cNvSpPr>
              <p:nvPr/>
            </p:nvSpPr>
            <p:spPr bwMode="auto">
              <a:xfrm flipV="1">
                <a:off x="3239"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6" name="Line 2976"/>
              <p:cNvSpPr>
                <a:spLocks noChangeShapeType="1"/>
              </p:cNvSpPr>
              <p:nvPr/>
            </p:nvSpPr>
            <p:spPr bwMode="auto">
              <a:xfrm flipV="1">
                <a:off x="324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7" name="Line 2977"/>
              <p:cNvSpPr>
                <a:spLocks noChangeShapeType="1"/>
              </p:cNvSpPr>
              <p:nvPr/>
            </p:nvSpPr>
            <p:spPr bwMode="auto">
              <a:xfrm flipV="1">
                <a:off x="324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8" name="Line 2978"/>
              <p:cNvSpPr>
                <a:spLocks noChangeShapeType="1"/>
              </p:cNvSpPr>
              <p:nvPr/>
            </p:nvSpPr>
            <p:spPr bwMode="auto">
              <a:xfrm flipV="1">
                <a:off x="324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9" name="Line 2979"/>
              <p:cNvSpPr>
                <a:spLocks noChangeShapeType="1"/>
              </p:cNvSpPr>
              <p:nvPr/>
            </p:nvSpPr>
            <p:spPr bwMode="auto">
              <a:xfrm flipV="1">
                <a:off x="32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0" name="Line 2980"/>
              <p:cNvSpPr>
                <a:spLocks noChangeShapeType="1"/>
              </p:cNvSpPr>
              <p:nvPr/>
            </p:nvSpPr>
            <p:spPr bwMode="auto">
              <a:xfrm flipV="1">
                <a:off x="32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1" name="Line 2981"/>
              <p:cNvSpPr>
                <a:spLocks noChangeShapeType="1"/>
              </p:cNvSpPr>
              <p:nvPr/>
            </p:nvSpPr>
            <p:spPr bwMode="auto">
              <a:xfrm flipV="1">
                <a:off x="324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2" name="Line 2982"/>
              <p:cNvSpPr>
                <a:spLocks noChangeShapeType="1"/>
              </p:cNvSpPr>
              <p:nvPr/>
            </p:nvSpPr>
            <p:spPr bwMode="auto">
              <a:xfrm flipV="1">
                <a:off x="324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3" name="Line 2983"/>
              <p:cNvSpPr>
                <a:spLocks noChangeShapeType="1"/>
              </p:cNvSpPr>
              <p:nvPr/>
            </p:nvSpPr>
            <p:spPr bwMode="auto">
              <a:xfrm flipV="1">
                <a:off x="324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4" name="Line 2984"/>
              <p:cNvSpPr>
                <a:spLocks noChangeShapeType="1"/>
              </p:cNvSpPr>
              <p:nvPr/>
            </p:nvSpPr>
            <p:spPr bwMode="auto">
              <a:xfrm flipV="1">
                <a:off x="324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5" name="Line 2985"/>
              <p:cNvSpPr>
                <a:spLocks noChangeShapeType="1"/>
              </p:cNvSpPr>
              <p:nvPr/>
            </p:nvSpPr>
            <p:spPr bwMode="auto">
              <a:xfrm flipV="1">
                <a:off x="324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6" name="Line 2986"/>
              <p:cNvSpPr>
                <a:spLocks noChangeShapeType="1"/>
              </p:cNvSpPr>
              <p:nvPr/>
            </p:nvSpPr>
            <p:spPr bwMode="auto">
              <a:xfrm flipV="1">
                <a:off x="324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7" name="Line 2987"/>
              <p:cNvSpPr>
                <a:spLocks noChangeShapeType="1"/>
              </p:cNvSpPr>
              <p:nvPr/>
            </p:nvSpPr>
            <p:spPr bwMode="auto">
              <a:xfrm flipV="1">
                <a:off x="325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8" name="Line 2988"/>
              <p:cNvSpPr>
                <a:spLocks noChangeShapeType="1"/>
              </p:cNvSpPr>
              <p:nvPr/>
            </p:nvSpPr>
            <p:spPr bwMode="auto">
              <a:xfrm flipV="1">
                <a:off x="325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9" name="Line 2989"/>
              <p:cNvSpPr>
                <a:spLocks noChangeShapeType="1"/>
              </p:cNvSpPr>
              <p:nvPr/>
            </p:nvSpPr>
            <p:spPr bwMode="auto">
              <a:xfrm flipV="1">
                <a:off x="325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0" name="Line 2990"/>
              <p:cNvSpPr>
                <a:spLocks noChangeShapeType="1"/>
              </p:cNvSpPr>
              <p:nvPr/>
            </p:nvSpPr>
            <p:spPr bwMode="auto">
              <a:xfrm flipV="1">
                <a:off x="325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1" name="Line 2991"/>
              <p:cNvSpPr>
                <a:spLocks noChangeShapeType="1"/>
              </p:cNvSpPr>
              <p:nvPr/>
            </p:nvSpPr>
            <p:spPr bwMode="auto">
              <a:xfrm flipV="1">
                <a:off x="325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2" name="Line 2992"/>
              <p:cNvSpPr>
                <a:spLocks noChangeShapeType="1"/>
              </p:cNvSpPr>
              <p:nvPr/>
            </p:nvSpPr>
            <p:spPr bwMode="auto">
              <a:xfrm flipV="1">
                <a:off x="325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3" name="Line 2993"/>
              <p:cNvSpPr>
                <a:spLocks noChangeShapeType="1"/>
              </p:cNvSpPr>
              <p:nvPr/>
            </p:nvSpPr>
            <p:spPr bwMode="auto">
              <a:xfrm flipV="1">
                <a:off x="325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4" name="Line 2994"/>
              <p:cNvSpPr>
                <a:spLocks noChangeShapeType="1"/>
              </p:cNvSpPr>
              <p:nvPr/>
            </p:nvSpPr>
            <p:spPr bwMode="auto">
              <a:xfrm flipV="1">
                <a:off x="325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5" name="Line 2995"/>
              <p:cNvSpPr>
                <a:spLocks noChangeShapeType="1"/>
              </p:cNvSpPr>
              <p:nvPr/>
            </p:nvSpPr>
            <p:spPr bwMode="auto">
              <a:xfrm flipV="1">
                <a:off x="3259"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6" name="Line 2996"/>
              <p:cNvSpPr>
                <a:spLocks noChangeShapeType="1"/>
              </p:cNvSpPr>
              <p:nvPr/>
            </p:nvSpPr>
            <p:spPr bwMode="auto">
              <a:xfrm flipV="1">
                <a:off x="3259"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7" name="Line 2997"/>
              <p:cNvSpPr>
                <a:spLocks noChangeShapeType="1"/>
              </p:cNvSpPr>
              <p:nvPr/>
            </p:nvSpPr>
            <p:spPr bwMode="auto">
              <a:xfrm flipV="1">
                <a:off x="326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8" name="Line 2998"/>
              <p:cNvSpPr>
                <a:spLocks noChangeShapeType="1"/>
              </p:cNvSpPr>
              <p:nvPr/>
            </p:nvSpPr>
            <p:spPr bwMode="auto">
              <a:xfrm flipV="1">
                <a:off x="3262"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9" name="Line 2999"/>
              <p:cNvSpPr>
                <a:spLocks noChangeShapeType="1"/>
              </p:cNvSpPr>
              <p:nvPr/>
            </p:nvSpPr>
            <p:spPr bwMode="auto">
              <a:xfrm flipV="1">
                <a:off x="3262"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0" name="Line 3000"/>
              <p:cNvSpPr>
                <a:spLocks noChangeShapeType="1"/>
              </p:cNvSpPr>
              <p:nvPr/>
            </p:nvSpPr>
            <p:spPr bwMode="auto">
              <a:xfrm flipV="1">
                <a:off x="3262"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1" name="Line 3001"/>
              <p:cNvSpPr>
                <a:spLocks noChangeShapeType="1"/>
              </p:cNvSpPr>
              <p:nvPr/>
            </p:nvSpPr>
            <p:spPr bwMode="auto">
              <a:xfrm flipV="1">
                <a:off x="3265"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2" name="Line 3002"/>
              <p:cNvSpPr>
                <a:spLocks noChangeShapeType="1"/>
              </p:cNvSpPr>
              <p:nvPr/>
            </p:nvSpPr>
            <p:spPr bwMode="auto">
              <a:xfrm flipV="1">
                <a:off x="326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3" name="Line 3003"/>
              <p:cNvSpPr>
                <a:spLocks noChangeShapeType="1"/>
              </p:cNvSpPr>
              <p:nvPr/>
            </p:nvSpPr>
            <p:spPr bwMode="auto">
              <a:xfrm flipV="1">
                <a:off x="326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4" name="Line 3004"/>
              <p:cNvSpPr>
                <a:spLocks noChangeShapeType="1"/>
              </p:cNvSpPr>
              <p:nvPr/>
            </p:nvSpPr>
            <p:spPr bwMode="auto">
              <a:xfrm flipV="1">
                <a:off x="3269"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5" name="Line 3005"/>
              <p:cNvSpPr>
                <a:spLocks noChangeShapeType="1"/>
              </p:cNvSpPr>
              <p:nvPr/>
            </p:nvSpPr>
            <p:spPr bwMode="auto">
              <a:xfrm flipV="1">
                <a:off x="326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6" name="Line 3006"/>
              <p:cNvSpPr>
                <a:spLocks noChangeShapeType="1"/>
              </p:cNvSpPr>
              <p:nvPr/>
            </p:nvSpPr>
            <p:spPr bwMode="auto">
              <a:xfrm flipV="1">
                <a:off x="326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7" name="Line 3007"/>
              <p:cNvSpPr>
                <a:spLocks noChangeShapeType="1"/>
              </p:cNvSpPr>
              <p:nvPr/>
            </p:nvSpPr>
            <p:spPr bwMode="auto">
              <a:xfrm flipV="1">
                <a:off x="326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8" name="Line 3008"/>
              <p:cNvSpPr>
                <a:spLocks noChangeShapeType="1"/>
              </p:cNvSpPr>
              <p:nvPr/>
            </p:nvSpPr>
            <p:spPr bwMode="auto">
              <a:xfrm flipV="1">
                <a:off x="327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9" name="Line 3009"/>
              <p:cNvSpPr>
                <a:spLocks noChangeShapeType="1"/>
              </p:cNvSpPr>
              <p:nvPr/>
            </p:nvSpPr>
            <p:spPr bwMode="auto">
              <a:xfrm flipV="1">
                <a:off x="327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0" name="Line 3010"/>
              <p:cNvSpPr>
                <a:spLocks noChangeShapeType="1"/>
              </p:cNvSpPr>
              <p:nvPr/>
            </p:nvSpPr>
            <p:spPr bwMode="auto">
              <a:xfrm flipV="1">
                <a:off x="327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1" name="Line 3011"/>
              <p:cNvSpPr>
                <a:spLocks noChangeShapeType="1"/>
              </p:cNvSpPr>
              <p:nvPr/>
            </p:nvSpPr>
            <p:spPr bwMode="auto">
              <a:xfrm flipV="1">
                <a:off x="327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2" name="Line 3012"/>
              <p:cNvSpPr>
                <a:spLocks noChangeShapeType="1"/>
              </p:cNvSpPr>
              <p:nvPr/>
            </p:nvSpPr>
            <p:spPr bwMode="auto">
              <a:xfrm flipV="1">
                <a:off x="327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3" name="Line 3013"/>
              <p:cNvSpPr>
                <a:spLocks noChangeShapeType="1"/>
              </p:cNvSpPr>
              <p:nvPr/>
            </p:nvSpPr>
            <p:spPr bwMode="auto">
              <a:xfrm flipV="1">
                <a:off x="3275"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4" name="Line 3014"/>
              <p:cNvSpPr>
                <a:spLocks noChangeShapeType="1"/>
              </p:cNvSpPr>
              <p:nvPr/>
            </p:nvSpPr>
            <p:spPr bwMode="auto">
              <a:xfrm flipV="1">
                <a:off x="3275"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5" name="Line 3015"/>
              <p:cNvSpPr>
                <a:spLocks noChangeShapeType="1"/>
              </p:cNvSpPr>
              <p:nvPr/>
            </p:nvSpPr>
            <p:spPr bwMode="auto">
              <a:xfrm flipV="1">
                <a:off x="327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6" name="Line 3016"/>
              <p:cNvSpPr>
                <a:spLocks noChangeShapeType="1"/>
              </p:cNvSpPr>
              <p:nvPr/>
            </p:nvSpPr>
            <p:spPr bwMode="auto">
              <a:xfrm flipV="1">
                <a:off x="3279"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7" name="Line 3017"/>
              <p:cNvSpPr>
                <a:spLocks noChangeShapeType="1"/>
              </p:cNvSpPr>
              <p:nvPr/>
            </p:nvSpPr>
            <p:spPr bwMode="auto">
              <a:xfrm flipV="1">
                <a:off x="32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8" name="Line 3018"/>
              <p:cNvSpPr>
                <a:spLocks noChangeShapeType="1"/>
              </p:cNvSpPr>
              <p:nvPr/>
            </p:nvSpPr>
            <p:spPr bwMode="auto">
              <a:xfrm flipV="1">
                <a:off x="328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9" name="Line 3019"/>
              <p:cNvSpPr>
                <a:spLocks noChangeShapeType="1"/>
              </p:cNvSpPr>
              <p:nvPr/>
            </p:nvSpPr>
            <p:spPr bwMode="auto">
              <a:xfrm flipV="1">
                <a:off x="328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0" name="Line 3020"/>
              <p:cNvSpPr>
                <a:spLocks noChangeShapeType="1"/>
              </p:cNvSpPr>
              <p:nvPr/>
            </p:nvSpPr>
            <p:spPr bwMode="auto">
              <a:xfrm flipV="1">
                <a:off x="3282"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541" name="Group 3021"/>
            <p:cNvGrpSpPr>
              <a:grpSpLocks/>
            </p:cNvGrpSpPr>
            <p:nvPr/>
          </p:nvGrpSpPr>
          <p:grpSpPr bwMode="auto">
            <a:xfrm>
              <a:off x="3316" y="1892"/>
              <a:ext cx="214" cy="117"/>
              <a:chOff x="3282" y="646"/>
              <a:chExt cx="201" cy="110"/>
            </a:xfrm>
          </p:grpSpPr>
          <p:sp>
            <p:nvSpPr>
              <p:cNvPr id="5998542" name="Line 3022"/>
              <p:cNvSpPr>
                <a:spLocks noChangeShapeType="1"/>
              </p:cNvSpPr>
              <p:nvPr/>
            </p:nvSpPr>
            <p:spPr bwMode="auto">
              <a:xfrm flipV="1">
                <a:off x="32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3" name="Line 3023"/>
              <p:cNvSpPr>
                <a:spLocks noChangeShapeType="1"/>
              </p:cNvSpPr>
              <p:nvPr/>
            </p:nvSpPr>
            <p:spPr bwMode="auto">
              <a:xfrm flipV="1">
                <a:off x="3285"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4" name="Line 3024"/>
              <p:cNvSpPr>
                <a:spLocks noChangeShapeType="1"/>
              </p:cNvSpPr>
              <p:nvPr/>
            </p:nvSpPr>
            <p:spPr bwMode="auto">
              <a:xfrm flipV="1">
                <a:off x="3285"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5" name="Line 3025"/>
              <p:cNvSpPr>
                <a:spLocks noChangeShapeType="1"/>
              </p:cNvSpPr>
              <p:nvPr/>
            </p:nvSpPr>
            <p:spPr bwMode="auto">
              <a:xfrm flipV="1">
                <a:off x="328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6" name="Line 3026"/>
              <p:cNvSpPr>
                <a:spLocks noChangeShapeType="1"/>
              </p:cNvSpPr>
              <p:nvPr/>
            </p:nvSpPr>
            <p:spPr bwMode="auto">
              <a:xfrm flipV="1">
                <a:off x="328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7" name="Line 3027"/>
              <p:cNvSpPr>
                <a:spLocks noChangeShapeType="1"/>
              </p:cNvSpPr>
              <p:nvPr/>
            </p:nvSpPr>
            <p:spPr bwMode="auto">
              <a:xfrm flipV="1">
                <a:off x="328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8" name="Line 3028"/>
              <p:cNvSpPr>
                <a:spLocks noChangeShapeType="1"/>
              </p:cNvSpPr>
              <p:nvPr/>
            </p:nvSpPr>
            <p:spPr bwMode="auto">
              <a:xfrm flipV="1">
                <a:off x="328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9" name="Line 3029"/>
              <p:cNvSpPr>
                <a:spLocks noChangeShapeType="1"/>
              </p:cNvSpPr>
              <p:nvPr/>
            </p:nvSpPr>
            <p:spPr bwMode="auto">
              <a:xfrm flipV="1">
                <a:off x="328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0" name="Line 3030"/>
              <p:cNvSpPr>
                <a:spLocks noChangeShapeType="1"/>
              </p:cNvSpPr>
              <p:nvPr/>
            </p:nvSpPr>
            <p:spPr bwMode="auto">
              <a:xfrm flipV="1">
                <a:off x="329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1" name="Line 3031"/>
              <p:cNvSpPr>
                <a:spLocks noChangeShapeType="1"/>
              </p:cNvSpPr>
              <p:nvPr/>
            </p:nvSpPr>
            <p:spPr bwMode="auto">
              <a:xfrm flipV="1">
                <a:off x="3292"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2" name="Line 3032"/>
              <p:cNvSpPr>
                <a:spLocks noChangeShapeType="1"/>
              </p:cNvSpPr>
              <p:nvPr/>
            </p:nvSpPr>
            <p:spPr bwMode="auto">
              <a:xfrm flipV="1">
                <a:off x="329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3" name="Line 3033"/>
              <p:cNvSpPr>
                <a:spLocks noChangeShapeType="1"/>
              </p:cNvSpPr>
              <p:nvPr/>
            </p:nvSpPr>
            <p:spPr bwMode="auto">
              <a:xfrm flipV="1">
                <a:off x="329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4" name="Line 3034"/>
              <p:cNvSpPr>
                <a:spLocks noChangeShapeType="1"/>
              </p:cNvSpPr>
              <p:nvPr/>
            </p:nvSpPr>
            <p:spPr bwMode="auto">
              <a:xfrm flipV="1">
                <a:off x="329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5" name="Line 3035"/>
              <p:cNvSpPr>
                <a:spLocks noChangeShapeType="1"/>
              </p:cNvSpPr>
              <p:nvPr/>
            </p:nvSpPr>
            <p:spPr bwMode="auto">
              <a:xfrm flipV="1">
                <a:off x="329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6" name="Line 3036"/>
              <p:cNvSpPr>
                <a:spLocks noChangeShapeType="1"/>
              </p:cNvSpPr>
              <p:nvPr/>
            </p:nvSpPr>
            <p:spPr bwMode="auto">
              <a:xfrm flipV="1">
                <a:off x="329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7" name="Line 3037"/>
              <p:cNvSpPr>
                <a:spLocks noChangeShapeType="1"/>
              </p:cNvSpPr>
              <p:nvPr/>
            </p:nvSpPr>
            <p:spPr bwMode="auto">
              <a:xfrm flipV="1">
                <a:off x="329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8" name="Line 3038"/>
              <p:cNvSpPr>
                <a:spLocks noChangeShapeType="1"/>
              </p:cNvSpPr>
              <p:nvPr/>
            </p:nvSpPr>
            <p:spPr bwMode="auto">
              <a:xfrm flipV="1">
                <a:off x="329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9" name="Line 3039"/>
              <p:cNvSpPr>
                <a:spLocks noChangeShapeType="1"/>
              </p:cNvSpPr>
              <p:nvPr/>
            </p:nvSpPr>
            <p:spPr bwMode="auto">
              <a:xfrm flipV="1">
                <a:off x="329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0" name="Line 3040"/>
              <p:cNvSpPr>
                <a:spLocks noChangeShapeType="1"/>
              </p:cNvSpPr>
              <p:nvPr/>
            </p:nvSpPr>
            <p:spPr bwMode="auto">
              <a:xfrm flipV="1">
                <a:off x="330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1" name="Line 3041"/>
              <p:cNvSpPr>
                <a:spLocks noChangeShapeType="1"/>
              </p:cNvSpPr>
              <p:nvPr/>
            </p:nvSpPr>
            <p:spPr bwMode="auto">
              <a:xfrm flipV="1">
                <a:off x="330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2" name="Line 3042"/>
              <p:cNvSpPr>
                <a:spLocks noChangeShapeType="1"/>
              </p:cNvSpPr>
              <p:nvPr/>
            </p:nvSpPr>
            <p:spPr bwMode="auto">
              <a:xfrm flipV="1">
                <a:off x="330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3" name="Line 3043"/>
              <p:cNvSpPr>
                <a:spLocks noChangeShapeType="1"/>
              </p:cNvSpPr>
              <p:nvPr/>
            </p:nvSpPr>
            <p:spPr bwMode="auto">
              <a:xfrm flipV="1">
                <a:off x="3302"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4" name="Line 3044"/>
              <p:cNvSpPr>
                <a:spLocks noChangeShapeType="1"/>
              </p:cNvSpPr>
              <p:nvPr/>
            </p:nvSpPr>
            <p:spPr bwMode="auto">
              <a:xfrm flipV="1">
                <a:off x="33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5" name="Line 3045"/>
              <p:cNvSpPr>
                <a:spLocks noChangeShapeType="1"/>
              </p:cNvSpPr>
              <p:nvPr/>
            </p:nvSpPr>
            <p:spPr bwMode="auto">
              <a:xfrm flipV="1">
                <a:off x="330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6" name="Line 3046"/>
              <p:cNvSpPr>
                <a:spLocks noChangeShapeType="1"/>
              </p:cNvSpPr>
              <p:nvPr/>
            </p:nvSpPr>
            <p:spPr bwMode="auto">
              <a:xfrm flipV="1">
                <a:off x="330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7" name="Line 3047"/>
              <p:cNvSpPr>
                <a:spLocks noChangeShapeType="1"/>
              </p:cNvSpPr>
              <p:nvPr/>
            </p:nvSpPr>
            <p:spPr bwMode="auto">
              <a:xfrm flipV="1">
                <a:off x="330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8" name="Line 3048"/>
              <p:cNvSpPr>
                <a:spLocks noChangeShapeType="1"/>
              </p:cNvSpPr>
              <p:nvPr/>
            </p:nvSpPr>
            <p:spPr bwMode="auto">
              <a:xfrm flipV="1">
                <a:off x="330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9" name="Line 3049"/>
              <p:cNvSpPr>
                <a:spLocks noChangeShapeType="1"/>
              </p:cNvSpPr>
              <p:nvPr/>
            </p:nvSpPr>
            <p:spPr bwMode="auto">
              <a:xfrm flipV="1">
                <a:off x="330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0" name="Line 3050"/>
              <p:cNvSpPr>
                <a:spLocks noChangeShapeType="1"/>
              </p:cNvSpPr>
              <p:nvPr/>
            </p:nvSpPr>
            <p:spPr bwMode="auto">
              <a:xfrm flipV="1">
                <a:off x="330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1" name="Line 3051"/>
              <p:cNvSpPr>
                <a:spLocks noChangeShapeType="1"/>
              </p:cNvSpPr>
              <p:nvPr/>
            </p:nvSpPr>
            <p:spPr bwMode="auto">
              <a:xfrm flipV="1">
                <a:off x="331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2" name="Line 3052"/>
              <p:cNvSpPr>
                <a:spLocks noChangeShapeType="1"/>
              </p:cNvSpPr>
              <p:nvPr/>
            </p:nvSpPr>
            <p:spPr bwMode="auto">
              <a:xfrm flipV="1">
                <a:off x="331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3" name="Line 3053"/>
              <p:cNvSpPr>
                <a:spLocks noChangeShapeType="1"/>
              </p:cNvSpPr>
              <p:nvPr/>
            </p:nvSpPr>
            <p:spPr bwMode="auto">
              <a:xfrm flipV="1">
                <a:off x="331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4" name="Line 3054"/>
              <p:cNvSpPr>
                <a:spLocks noChangeShapeType="1"/>
              </p:cNvSpPr>
              <p:nvPr/>
            </p:nvSpPr>
            <p:spPr bwMode="auto">
              <a:xfrm flipV="1">
                <a:off x="331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5" name="Line 3055"/>
              <p:cNvSpPr>
                <a:spLocks noChangeShapeType="1"/>
              </p:cNvSpPr>
              <p:nvPr/>
            </p:nvSpPr>
            <p:spPr bwMode="auto">
              <a:xfrm flipV="1">
                <a:off x="3315"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6" name="Line 3056"/>
              <p:cNvSpPr>
                <a:spLocks noChangeShapeType="1"/>
              </p:cNvSpPr>
              <p:nvPr/>
            </p:nvSpPr>
            <p:spPr bwMode="auto">
              <a:xfrm flipV="1">
                <a:off x="331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7" name="Line 3057"/>
              <p:cNvSpPr>
                <a:spLocks noChangeShapeType="1"/>
              </p:cNvSpPr>
              <p:nvPr/>
            </p:nvSpPr>
            <p:spPr bwMode="auto">
              <a:xfrm flipV="1">
                <a:off x="3315"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8" name="Line 3058"/>
              <p:cNvSpPr>
                <a:spLocks noChangeShapeType="1"/>
              </p:cNvSpPr>
              <p:nvPr/>
            </p:nvSpPr>
            <p:spPr bwMode="auto">
              <a:xfrm flipV="1">
                <a:off x="331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9" name="Line 3059"/>
              <p:cNvSpPr>
                <a:spLocks noChangeShapeType="1"/>
              </p:cNvSpPr>
              <p:nvPr/>
            </p:nvSpPr>
            <p:spPr bwMode="auto">
              <a:xfrm flipV="1">
                <a:off x="3319"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0" name="Line 3060"/>
              <p:cNvSpPr>
                <a:spLocks noChangeShapeType="1"/>
              </p:cNvSpPr>
              <p:nvPr/>
            </p:nvSpPr>
            <p:spPr bwMode="auto">
              <a:xfrm flipV="1">
                <a:off x="331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1" name="Line 3061"/>
              <p:cNvSpPr>
                <a:spLocks noChangeShapeType="1"/>
              </p:cNvSpPr>
              <p:nvPr/>
            </p:nvSpPr>
            <p:spPr bwMode="auto">
              <a:xfrm flipV="1">
                <a:off x="33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2" name="Line 3062"/>
              <p:cNvSpPr>
                <a:spLocks noChangeShapeType="1"/>
              </p:cNvSpPr>
              <p:nvPr/>
            </p:nvSpPr>
            <p:spPr bwMode="auto">
              <a:xfrm flipV="1">
                <a:off x="3322"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3" name="Line 3063"/>
              <p:cNvSpPr>
                <a:spLocks noChangeShapeType="1"/>
              </p:cNvSpPr>
              <p:nvPr/>
            </p:nvSpPr>
            <p:spPr bwMode="auto">
              <a:xfrm flipV="1">
                <a:off x="332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4" name="Line 3064"/>
              <p:cNvSpPr>
                <a:spLocks noChangeShapeType="1"/>
              </p:cNvSpPr>
              <p:nvPr/>
            </p:nvSpPr>
            <p:spPr bwMode="auto">
              <a:xfrm flipV="1">
                <a:off x="332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5" name="Line 3065"/>
              <p:cNvSpPr>
                <a:spLocks noChangeShapeType="1"/>
              </p:cNvSpPr>
              <p:nvPr/>
            </p:nvSpPr>
            <p:spPr bwMode="auto">
              <a:xfrm flipV="1">
                <a:off x="332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6" name="Line 3066"/>
              <p:cNvSpPr>
                <a:spLocks noChangeShapeType="1"/>
              </p:cNvSpPr>
              <p:nvPr/>
            </p:nvSpPr>
            <p:spPr bwMode="auto">
              <a:xfrm flipV="1">
                <a:off x="332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7" name="Line 3067"/>
              <p:cNvSpPr>
                <a:spLocks noChangeShapeType="1"/>
              </p:cNvSpPr>
              <p:nvPr/>
            </p:nvSpPr>
            <p:spPr bwMode="auto">
              <a:xfrm flipV="1">
                <a:off x="332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8" name="Line 3068"/>
              <p:cNvSpPr>
                <a:spLocks noChangeShapeType="1"/>
              </p:cNvSpPr>
              <p:nvPr/>
            </p:nvSpPr>
            <p:spPr bwMode="auto">
              <a:xfrm flipV="1">
                <a:off x="332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9" name="Line 3069"/>
              <p:cNvSpPr>
                <a:spLocks noChangeShapeType="1"/>
              </p:cNvSpPr>
              <p:nvPr/>
            </p:nvSpPr>
            <p:spPr bwMode="auto">
              <a:xfrm flipV="1">
                <a:off x="332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0" name="Line 3070"/>
              <p:cNvSpPr>
                <a:spLocks noChangeShapeType="1"/>
              </p:cNvSpPr>
              <p:nvPr/>
            </p:nvSpPr>
            <p:spPr bwMode="auto">
              <a:xfrm flipV="1">
                <a:off x="332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1" name="Line 3071"/>
              <p:cNvSpPr>
                <a:spLocks noChangeShapeType="1"/>
              </p:cNvSpPr>
              <p:nvPr/>
            </p:nvSpPr>
            <p:spPr bwMode="auto">
              <a:xfrm flipV="1">
                <a:off x="332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2" name="Line 3072"/>
              <p:cNvSpPr>
                <a:spLocks noChangeShapeType="1"/>
              </p:cNvSpPr>
              <p:nvPr/>
            </p:nvSpPr>
            <p:spPr bwMode="auto">
              <a:xfrm flipV="1">
                <a:off x="3332"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3" name="Line 3073"/>
              <p:cNvSpPr>
                <a:spLocks noChangeShapeType="1"/>
              </p:cNvSpPr>
              <p:nvPr/>
            </p:nvSpPr>
            <p:spPr bwMode="auto">
              <a:xfrm flipV="1">
                <a:off x="333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4" name="Line 3074"/>
              <p:cNvSpPr>
                <a:spLocks noChangeShapeType="1"/>
              </p:cNvSpPr>
              <p:nvPr/>
            </p:nvSpPr>
            <p:spPr bwMode="auto">
              <a:xfrm flipV="1">
                <a:off x="3332"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5" name="Line 3075"/>
              <p:cNvSpPr>
                <a:spLocks noChangeShapeType="1"/>
              </p:cNvSpPr>
              <p:nvPr/>
            </p:nvSpPr>
            <p:spPr bwMode="auto">
              <a:xfrm flipV="1">
                <a:off x="333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6" name="Line 3076"/>
              <p:cNvSpPr>
                <a:spLocks noChangeShapeType="1"/>
              </p:cNvSpPr>
              <p:nvPr/>
            </p:nvSpPr>
            <p:spPr bwMode="auto">
              <a:xfrm flipV="1">
                <a:off x="333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7" name="Line 3077"/>
              <p:cNvSpPr>
                <a:spLocks noChangeShapeType="1"/>
              </p:cNvSpPr>
              <p:nvPr/>
            </p:nvSpPr>
            <p:spPr bwMode="auto">
              <a:xfrm flipV="1">
                <a:off x="33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8" name="Line 3078"/>
              <p:cNvSpPr>
                <a:spLocks noChangeShapeType="1"/>
              </p:cNvSpPr>
              <p:nvPr/>
            </p:nvSpPr>
            <p:spPr bwMode="auto">
              <a:xfrm flipV="1">
                <a:off x="33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9" name="Line 3079"/>
              <p:cNvSpPr>
                <a:spLocks noChangeShapeType="1"/>
              </p:cNvSpPr>
              <p:nvPr/>
            </p:nvSpPr>
            <p:spPr bwMode="auto">
              <a:xfrm flipV="1">
                <a:off x="333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0" name="Line 3080"/>
              <p:cNvSpPr>
                <a:spLocks noChangeShapeType="1"/>
              </p:cNvSpPr>
              <p:nvPr/>
            </p:nvSpPr>
            <p:spPr bwMode="auto">
              <a:xfrm flipV="1">
                <a:off x="333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1" name="Line 3081"/>
              <p:cNvSpPr>
                <a:spLocks noChangeShapeType="1"/>
              </p:cNvSpPr>
              <p:nvPr/>
            </p:nvSpPr>
            <p:spPr bwMode="auto">
              <a:xfrm flipV="1">
                <a:off x="333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2" name="Line 3082"/>
              <p:cNvSpPr>
                <a:spLocks noChangeShapeType="1"/>
              </p:cNvSpPr>
              <p:nvPr/>
            </p:nvSpPr>
            <p:spPr bwMode="auto">
              <a:xfrm flipV="1">
                <a:off x="33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3" name="Line 3083"/>
              <p:cNvSpPr>
                <a:spLocks noChangeShapeType="1"/>
              </p:cNvSpPr>
              <p:nvPr/>
            </p:nvSpPr>
            <p:spPr bwMode="auto">
              <a:xfrm flipV="1">
                <a:off x="334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4" name="Line 3084"/>
              <p:cNvSpPr>
                <a:spLocks noChangeShapeType="1"/>
              </p:cNvSpPr>
              <p:nvPr/>
            </p:nvSpPr>
            <p:spPr bwMode="auto">
              <a:xfrm flipV="1">
                <a:off x="334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5" name="Line 3085"/>
              <p:cNvSpPr>
                <a:spLocks noChangeShapeType="1"/>
              </p:cNvSpPr>
              <p:nvPr/>
            </p:nvSpPr>
            <p:spPr bwMode="auto">
              <a:xfrm flipV="1">
                <a:off x="33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6" name="Line 3086"/>
              <p:cNvSpPr>
                <a:spLocks noChangeShapeType="1"/>
              </p:cNvSpPr>
              <p:nvPr/>
            </p:nvSpPr>
            <p:spPr bwMode="auto">
              <a:xfrm flipV="1">
                <a:off x="334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7" name="Line 3087"/>
              <p:cNvSpPr>
                <a:spLocks noChangeShapeType="1"/>
              </p:cNvSpPr>
              <p:nvPr/>
            </p:nvSpPr>
            <p:spPr bwMode="auto">
              <a:xfrm flipV="1">
                <a:off x="334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8" name="Line 3088"/>
              <p:cNvSpPr>
                <a:spLocks noChangeShapeType="1"/>
              </p:cNvSpPr>
              <p:nvPr/>
            </p:nvSpPr>
            <p:spPr bwMode="auto">
              <a:xfrm flipV="1">
                <a:off x="33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9" name="Line 3089"/>
              <p:cNvSpPr>
                <a:spLocks noChangeShapeType="1"/>
              </p:cNvSpPr>
              <p:nvPr/>
            </p:nvSpPr>
            <p:spPr bwMode="auto">
              <a:xfrm flipV="1">
                <a:off x="334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0" name="Line 3090"/>
              <p:cNvSpPr>
                <a:spLocks noChangeShapeType="1"/>
              </p:cNvSpPr>
              <p:nvPr/>
            </p:nvSpPr>
            <p:spPr bwMode="auto">
              <a:xfrm flipV="1">
                <a:off x="334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1" name="Line 3091"/>
              <p:cNvSpPr>
                <a:spLocks noChangeShapeType="1"/>
              </p:cNvSpPr>
              <p:nvPr/>
            </p:nvSpPr>
            <p:spPr bwMode="auto">
              <a:xfrm flipV="1">
                <a:off x="3349"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2" name="Line 3092"/>
              <p:cNvSpPr>
                <a:spLocks noChangeShapeType="1"/>
              </p:cNvSpPr>
              <p:nvPr/>
            </p:nvSpPr>
            <p:spPr bwMode="auto">
              <a:xfrm flipV="1">
                <a:off x="334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3" name="Line 3093"/>
              <p:cNvSpPr>
                <a:spLocks noChangeShapeType="1"/>
              </p:cNvSpPr>
              <p:nvPr/>
            </p:nvSpPr>
            <p:spPr bwMode="auto">
              <a:xfrm flipV="1">
                <a:off x="335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4" name="Line 3094"/>
              <p:cNvSpPr>
                <a:spLocks noChangeShapeType="1"/>
              </p:cNvSpPr>
              <p:nvPr/>
            </p:nvSpPr>
            <p:spPr bwMode="auto">
              <a:xfrm flipV="1">
                <a:off x="335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5" name="Line 3095"/>
              <p:cNvSpPr>
                <a:spLocks noChangeShapeType="1"/>
              </p:cNvSpPr>
              <p:nvPr/>
            </p:nvSpPr>
            <p:spPr bwMode="auto">
              <a:xfrm flipV="1">
                <a:off x="335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6" name="Line 3096"/>
              <p:cNvSpPr>
                <a:spLocks noChangeShapeType="1"/>
              </p:cNvSpPr>
              <p:nvPr/>
            </p:nvSpPr>
            <p:spPr bwMode="auto">
              <a:xfrm flipV="1">
                <a:off x="33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7" name="Line 3097"/>
              <p:cNvSpPr>
                <a:spLocks noChangeShapeType="1"/>
              </p:cNvSpPr>
              <p:nvPr/>
            </p:nvSpPr>
            <p:spPr bwMode="auto">
              <a:xfrm flipV="1">
                <a:off x="335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8" name="Line 3098"/>
              <p:cNvSpPr>
                <a:spLocks noChangeShapeType="1"/>
              </p:cNvSpPr>
              <p:nvPr/>
            </p:nvSpPr>
            <p:spPr bwMode="auto">
              <a:xfrm flipV="1">
                <a:off x="335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9" name="Line 3099"/>
              <p:cNvSpPr>
                <a:spLocks noChangeShapeType="1"/>
              </p:cNvSpPr>
              <p:nvPr/>
            </p:nvSpPr>
            <p:spPr bwMode="auto">
              <a:xfrm flipV="1">
                <a:off x="335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0" name="Line 3100"/>
              <p:cNvSpPr>
                <a:spLocks noChangeShapeType="1"/>
              </p:cNvSpPr>
              <p:nvPr/>
            </p:nvSpPr>
            <p:spPr bwMode="auto">
              <a:xfrm flipV="1">
                <a:off x="335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1" name="Line 3101"/>
              <p:cNvSpPr>
                <a:spLocks noChangeShapeType="1"/>
              </p:cNvSpPr>
              <p:nvPr/>
            </p:nvSpPr>
            <p:spPr bwMode="auto">
              <a:xfrm flipV="1">
                <a:off x="335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2" name="Line 3102"/>
              <p:cNvSpPr>
                <a:spLocks noChangeShapeType="1"/>
              </p:cNvSpPr>
              <p:nvPr/>
            </p:nvSpPr>
            <p:spPr bwMode="auto">
              <a:xfrm flipV="1">
                <a:off x="335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3" name="Line 3103"/>
              <p:cNvSpPr>
                <a:spLocks noChangeShapeType="1"/>
              </p:cNvSpPr>
              <p:nvPr/>
            </p:nvSpPr>
            <p:spPr bwMode="auto">
              <a:xfrm flipV="1">
                <a:off x="336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4" name="Line 3104"/>
              <p:cNvSpPr>
                <a:spLocks noChangeShapeType="1"/>
              </p:cNvSpPr>
              <p:nvPr/>
            </p:nvSpPr>
            <p:spPr bwMode="auto">
              <a:xfrm flipV="1">
                <a:off x="336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5" name="Line 3105"/>
              <p:cNvSpPr>
                <a:spLocks noChangeShapeType="1"/>
              </p:cNvSpPr>
              <p:nvPr/>
            </p:nvSpPr>
            <p:spPr bwMode="auto">
              <a:xfrm flipV="1">
                <a:off x="336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6" name="Line 3106"/>
              <p:cNvSpPr>
                <a:spLocks noChangeShapeType="1"/>
              </p:cNvSpPr>
              <p:nvPr/>
            </p:nvSpPr>
            <p:spPr bwMode="auto">
              <a:xfrm flipV="1">
                <a:off x="336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7" name="Line 3107"/>
              <p:cNvSpPr>
                <a:spLocks noChangeShapeType="1"/>
              </p:cNvSpPr>
              <p:nvPr/>
            </p:nvSpPr>
            <p:spPr bwMode="auto">
              <a:xfrm flipV="1">
                <a:off x="3366"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8" name="Line 3108"/>
              <p:cNvSpPr>
                <a:spLocks noChangeShapeType="1"/>
              </p:cNvSpPr>
              <p:nvPr/>
            </p:nvSpPr>
            <p:spPr bwMode="auto">
              <a:xfrm flipV="1">
                <a:off x="336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9" name="Line 3109"/>
              <p:cNvSpPr>
                <a:spLocks noChangeShapeType="1"/>
              </p:cNvSpPr>
              <p:nvPr/>
            </p:nvSpPr>
            <p:spPr bwMode="auto">
              <a:xfrm flipV="1">
                <a:off x="33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0" name="Line 3110"/>
              <p:cNvSpPr>
                <a:spLocks noChangeShapeType="1"/>
              </p:cNvSpPr>
              <p:nvPr/>
            </p:nvSpPr>
            <p:spPr bwMode="auto">
              <a:xfrm flipV="1">
                <a:off x="336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1" name="Line 3111"/>
              <p:cNvSpPr>
                <a:spLocks noChangeShapeType="1"/>
              </p:cNvSpPr>
              <p:nvPr/>
            </p:nvSpPr>
            <p:spPr bwMode="auto">
              <a:xfrm flipV="1">
                <a:off x="3369"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2" name="Line 3112"/>
              <p:cNvSpPr>
                <a:spLocks noChangeShapeType="1"/>
              </p:cNvSpPr>
              <p:nvPr/>
            </p:nvSpPr>
            <p:spPr bwMode="auto">
              <a:xfrm flipV="1">
                <a:off x="336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3" name="Line 3113"/>
              <p:cNvSpPr>
                <a:spLocks noChangeShapeType="1"/>
              </p:cNvSpPr>
              <p:nvPr/>
            </p:nvSpPr>
            <p:spPr bwMode="auto">
              <a:xfrm flipV="1">
                <a:off x="337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4" name="Line 3114"/>
              <p:cNvSpPr>
                <a:spLocks noChangeShapeType="1"/>
              </p:cNvSpPr>
              <p:nvPr/>
            </p:nvSpPr>
            <p:spPr bwMode="auto">
              <a:xfrm flipV="1">
                <a:off x="337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5" name="Line 3115"/>
              <p:cNvSpPr>
                <a:spLocks noChangeShapeType="1"/>
              </p:cNvSpPr>
              <p:nvPr/>
            </p:nvSpPr>
            <p:spPr bwMode="auto">
              <a:xfrm flipV="1">
                <a:off x="33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6" name="Line 3116"/>
              <p:cNvSpPr>
                <a:spLocks noChangeShapeType="1"/>
              </p:cNvSpPr>
              <p:nvPr/>
            </p:nvSpPr>
            <p:spPr bwMode="auto">
              <a:xfrm flipV="1">
                <a:off x="33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7" name="Line 3117"/>
              <p:cNvSpPr>
                <a:spLocks noChangeShapeType="1"/>
              </p:cNvSpPr>
              <p:nvPr/>
            </p:nvSpPr>
            <p:spPr bwMode="auto">
              <a:xfrm flipV="1">
                <a:off x="337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8" name="Line 3118"/>
              <p:cNvSpPr>
                <a:spLocks noChangeShapeType="1"/>
              </p:cNvSpPr>
              <p:nvPr/>
            </p:nvSpPr>
            <p:spPr bwMode="auto">
              <a:xfrm flipV="1">
                <a:off x="337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9" name="Line 3119"/>
              <p:cNvSpPr>
                <a:spLocks noChangeShapeType="1"/>
              </p:cNvSpPr>
              <p:nvPr/>
            </p:nvSpPr>
            <p:spPr bwMode="auto">
              <a:xfrm flipV="1">
                <a:off x="338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0" name="Line 3120"/>
              <p:cNvSpPr>
                <a:spLocks noChangeShapeType="1"/>
              </p:cNvSpPr>
              <p:nvPr/>
            </p:nvSpPr>
            <p:spPr bwMode="auto">
              <a:xfrm flipV="1">
                <a:off x="33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1" name="Line 3121"/>
              <p:cNvSpPr>
                <a:spLocks noChangeShapeType="1"/>
              </p:cNvSpPr>
              <p:nvPr/>
            </p:nvSpPr>
            <p:spPr bwMode="auto">
              <a:xfrm flipV="1">
                <a:off x="338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2" name="Line 3122"/>
              <p:cNvSpPr>
                <a:spLocks noChangeShapeType="1"/>
              </p:cNvSpPr>
              <p:nvPr/>
            </p:nvSpPr>
            <p:spPr bwMode="auto">
              <a:xfrm flipV="1">
                <a:off x="33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3" name="Line 3123"/>
              <p:cNvSpPr>
                <a:spLocks noChangeShapeType="1"/>
              </p:cNvSpPr>
              <p:nvPr/>
            </p:nvSpPr>
            <p:spPr bwMode="auto">
              <a:xfrm flipV="1">
                <a:off x="338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4" name="Line 3124"/>
              <p:cNvSpPr>
                <a:spLocks noChangeShapeType="1"/>
              </p:cNvSpPr>
              <p:nvPr/>
            </p:nvSpPr>
            <p:spPr bwMode="auto">
              <a:xfrm flipV="1">
                <a:off x="3386"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5" name="Line 3125"/>
              <p:cNvSpPr>
                <a:spLocks noChangeShapeType="1"/>
              </p:cNvSpPr>
              <p:nvPr/>
            </p:nvSpPr>
            <p:spPr bwMode="auto">
              <a:xfrm flipV="1">
                <a:off x="338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6" name="Line 3126"/>
              <p:cNvSpPr>
                <a:spLocks noChangeShapeType="1"/>
              </p:cNvSpPr>
              <p:nvPr/>
            </p:nvSpPr>
            <p:spPr bwMode="auto">
              <a:xfrm flipV="1">
                <a:off x="338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7" name="Line 3127"/>
              <p:cNvSpPr>
                <a:spLocks noChangeShapeType="1"/>
              </p:cNvSpPr>
              <p:nvPr/>
            </p:nvSpPr>
            <p:spPr bwMode="auto">
              <a:xfrm flipV="1">
                <a:off x="338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8" name="Line 3128"/>
              <p:cNvSpPr>
                <a:spLocks noChangeShapeType="1"/>
              </p:cNvSpPr>
              <p:nvPr/>
            </p:nvSpPr>
            <p:spPr bwMode="auto">
              <a:xfrm flipV="1">
                <a:off x="338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9" name="Line 3129"/>
              <p:cNvSpPr>
                <a:spLocks noChangeShapeType="1"/>
              </p:cNvSpPr>
              <p:nvPr/>
            </p:nvSpPr>
            <p:spPr bwMode="auto">
              <a:xfrm flipV="1">
                <a:off x="338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0" name="Line 3130"/>
              <p:cNvSpPr>
                <a:spLocks noChangeShapeType="1"/>
              </p:cNvSpPr>
              <p:nvPr/>
            </p:nvSpPr>
            <p:spPr bwMode="auto">
              <a:xfrm flipV="1">
                <a:off x="339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1" name="Line 3131"/>
              <p:cNvSpPr>
                <a:spLocks noChangeShapeType="1"/>
              </p:cNvSpPr>
              <p:nvPr/>
            </p:nvSpPr>
            <p:spPr bwMode="auto">
              <a:xfrm flipV="1">
                <a:off x="339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2" name="Line 3132"/>
              <p:cNvSpPr>
                <a:spLocks noChangeShapeType="1"/>
              </p:cNvSpPr>
              <p:nvPr/>
            </p:nvSpPr>
            <p:spPr bwMode="auto">
              <a:xfrm flipV="1">
                <a:off x="339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3" name="Line 3133"/>
              <p:cNvSpPr>
                <a:spLocks noChangeShapeType="1"/>
              </p:cNvSpPr>
              <p:nvPr/>
            </p:nvSpPr>
            <p:spPr bwMode="auto">
              <a:xfrm flipV="1">
                <a:off x="3396"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4" name="Line 3134"/>
              <p:cNvSpPr>
                <a:spLocks noChangeShapeType="1"/>
              </p:cNvSpPr>
              <p:nvPr/>
            </p:nvSpPr>
            <p:spPr bwMode="auto">
              <a:xfrm flipV="1">
                <a:off x="339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5" name="Line 3135"/>
              <p:cNvSpPr>
                <a:spLocks noChangeShapeType="1"/>
              </p:cNvSpPr>
              <p:nvPr/>
            </p:nvSpPr>
            <p:spPr bwMode="auto">
              <a:xfrm flipV="1">
                <a:off x="33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6" name="Line 3136"/>
              <p:cNvSpPr>
                <a:spLocks noChangeShapeType="1"/>
              </p:cNvSpPr>
              <p:nvPr/>
            </p:nvSpPr>
            <p:spPr bwMode="auto">
              <a:xfrm flipV="1">
                <a:off x="339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7" name="Line 3137"/>
              <p:cNvSpPr>
                <a:spLocks noChangeShapeType="1"/>
              </p:cNvSpPr>
              <p:nvPr/>
            </p:nvSpPr>
            <p:spPr bwMode="auto">
              <a:xfrm flipV="1">
                <a:off x="33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8" name="Line 3138"/>
              <p:cNvSpPr>
                <a:spLocks noChangeShapeType="1"/>
              </p:cNvSpPr>
              <p:nvPr/>
            </p:nvSpPr>
            <p:spPr bwMode="auto">
              <a:xfrm flipV="1">
                <a:off x="339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9" name="Line 3139"/>
              <p:cNvSpPr>
                <a:spLocks noChangeShapeType="1"/>
              </p:cNvSpPr>
              <p:nvPr/>
            </p:nvSpPr>
            <p:spPr bwMode="auto">
              <a:xfrm flipV="1">
                <a:off x="33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0" name="Line 3140"/>
              <p:cNvSpPr>
                <a:spLocks noChangeShapeType="1"/>
              </p:cNvSpPr>
              <p:nvPr/>
            </p:nvSpPr>
            <p:spPr bwMode="auto">
              <a:xfrm flipV="1">
                <a:off x="340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1" name="Line 3141"/>
              <p:cNvSpPr>
                <a:spLocks noChangeShapeType="1"/>
              </p:cNvSpPr>
              <p:nvPr/>
            </p:nvSpPr>
            <p:spPr bwMode="auto">
              <a:xfrm flipV="1">
                <a:off x="340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2" name="Line 3142"/>
              <p:cNvSpPr>
                <a:spLocks noChangeShapeType="1"/>
              </p:cNvSpPr>
              <p:nvPr/>
            </p:nvSpPr>
            <p:spPr bwMode="auto">
              <a:xfrm flipV="1">
                <a:off x="340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3" name="Line 3143"/>
              <p:cNvSpPr>
                <a:spLocks noChangeShapeType="1"/>
              </p:cNvSpPr>
              <p:nvPr/>
            </p:nvSpPr>
            <p:spPr bwMode="auto">
              <a:xfrm flipV="1">
                <a:off x="340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4" name="Line 3144"/>
              <p:cNvSpPr>
                <a:spLocks noChangeShapeType="1"/>
              </p:cNvSpPr>
              <p:nvPr/>
            </p:nvSpPr>
            <p:spPr bwMode="auto">
              <a:xfrm flipV="1">
                <a:off x="340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5" name="Line 3145"/>
              <p:cNvSpPr>
                <a:spLocks noChangeShapeType="1"/>
              </p:cNvSpPr>
              <p:nvPr/>
            </p:nvSpPr>
            <p:spPr bwMode="auto">
              <a:xfrm flipV="1">
                <a:off x="340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6" name="Line 3146"/>
              <p:cNvSpPr>
                <a:spLocks noChangeShapeType="1"/>
              </p:cNvSpPr>
              <p:nvPr/>
            </p:nvSpPr>
            <p:spPr bwMode="auto">
              <a:xfrm flipV="1">
                <a:off x="340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7" name="Line 3147"/>
              <p:cNvSpPr>
                <a:spLocks noChangeShapeType="1"/>
              </p:cNvSpPr>
              <p:nvPr/>
            </p:nvSpPr>
            <p:spPr bwMode="auto">
              <a:xfrm flipV="1">
                <a:off x="340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8" name="Line 3148"/>
              <p:cNvSpPr>
                <a:spLocks noChangeShapeType="1"/>
              </p:cNvSpPr>
              <p:nvPr/>
            </p:nvSpPr>
            <p:spPr bwMode="auto">
              <a:xfrm flipV="1">
                <a:off x="340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9" name="Line 3149"/>
              <p:cNvSpPr>
                <a:spLocks noChangeShapeType="1"/>
              </p:cNvSpPr>
              <p:nvPr/>
            </p:nvSpPr>
            <p:spPr bwMode="auto">
              <a:xfrm flipV="1">
                <a:off x="340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0" name="Line 3150"/>
              <p:cNvSpPr>
                <a:spLocks noChangeShapeType="1"/>
              </p:cNvSpPr>
              <p:nvPr/>
            </p:nvSpPr>
            <p:spPr bwMode="auto">
              <a:xfrm flipV="1">
                <a:off x="340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1" name="Line 3151"/>
              <p:cNvSpPr>
                <a:spLocks noChangeShapeType="1"/>
              </p:cNvSpPr>
              <p:nvPr/>
            </p:nvSpPr>
            <p:spPr bwMode="auto">
              <a:xfrm flipV="1">
                <a:off x="341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2" name="Line 3152"/>
              <p:cNvSpPr>
                <a:spLocks noChangeShapeType="1"/>
              </p:cNvSpPr>
              <p:nvPr/>
            </p:nvSpPr>
            <p:spPr bwMode="auto">
              <a:xfrm flipV="1">
                <a:off x="341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3" name="Line 3153"/>
              <p:cNvSpPr>
                <a:spLocks noChangeShapeType="1"/>
              </p:cNvSpPr>
              <p:nvPr/>
            </p:nvSpPr>
            <p:spPr bwMode="auto">
              <a:xfrm flipV="1">
                <a:off x="3419"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4" name="Line 3154"/>
              <p:cNvSpPr>
                <a:spLocks noChangeShapeType="1"/>
              </p:cNvSpPr>
              <p:nvPr/>
            </p:nvSpPr>
            <p:spPr bwMode="auto">
              <a:xfrm flipV="1">
                <a:off x="341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5" name="Line 3155"/>
              <p:cNvSpPr>
                <a:spLocks noChangeShapeType="1"/>
              </p:cNvSpPr>
              <p:nvPr/>
            </p:nvSpPr>
            <p:spPr bwMode="auto">
              <a:xfrm flipV="1">
                <a:off x="341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6" name="Line 3156"/>
              <p:cNvSpPr>
                <a:spLocks noChangeShapeType="1"/>
              </p:cNvSpPr>
              <p:nvPr/>
            </p:nvSpPr>
            <p:spPr bwMode="auto">
              <a:xfrm flipV="1">
                <a:off x="342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7" name="Line 3157"/>
              <p:cNvSpPr>
                <a:spLocks noChangeShapeType="1"/>
              </p:cNvSpPr>
              <p:nvPr/>
            </p:nvSpPr>
            <p:spPr bwMode="auto">
              <a:xfrm flipV="1">
                <a:off x="342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8" name="Line 3158"/>
              <p:cNvSpPr>
                <a:spLocks noChangeShapeType="1"/>
              </p:cNvSpPr>
              <p:nvPr/>
            </p:nvSpPr>
            <p:spPr bwMode="auto">
              <a:xfrm flipV="1">
                <a:off x="342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9" name="Line 3159"/>
              <p:cNvSpPr>
                <a:spLocks noChangeShapeType="1"/>
              </p:cNvSpPr>
              <p:nvPr/>
            </p:nvSpPr>
            <p:spPr bwMode="auto">
              <a:xfrm flipV="1">
                <a:off x="342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0" name="Line 3160"/>
              <p:cNvSpPr>
                <a:spLocks noChangeShapeType="1"/>
              </p:cNvSpPr>
              <p:nvPr/>
            </p:nvSpPr>
            <p:spPr bwMode="auto">
              <a:xfrm flipV="1">
                <a:off x="342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1" name="Line 3161"/>
              <p:cNvSpPr>
                <a:spLocks noChangeShapeType="1"/>
              </p:cNvSpPr>
              <p:nvPr/>
            </p:nvSpPr>
            <p:spPr bwMode="auto">
              <a:xfrm flipV="1">
                <a:off x="342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2" name="Line 3162"/>
              <p:cNvSpPr>
                <a:spLocks noChangeShapeType="1"/>
              </p:cNvSpPr>
              <p:nvPr/>
            </p:nvSpPr>
            <p:spPr bwMode="auto">
              <a:xfrm flipV="1">
                <a:off x="342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3" name="Line 3163"/>
              <p:cNvSpPr>
                <a:spLocks noChangeShapeType="1"/>
              </p:cNvSpPr>
              <p:nvPr/>
            </p:nvSpPr>
            <p:spPr bwMode="auto">
              <a:xfrm flipV="1">
                <a:off x="34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4" name="Line 3164"/>
              <p:cNvSpPr>
                <a:spLocks noChangeShapeType="1"/>
              </p:cNvSpPr>
              <p:nvPr/>
            </p:nvSpPr>
            <p:spPr bwMode="auto">
              <a:xfrm flipV="1">
                <a:off x="342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5" name="Line 3165"/>
              <p:cNvSpPr>
                <a:spLocks noChangeShapeType="1"/>
              </p:cNvSpPr>
              <p:nvPr/>
            </p:nvSpPr>
            <p:spPr bwMode="auto">
              <a:xfrm flipV="1">
                <a:off x="3429"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6" name="Line 3166"/>
              <p:cNvSpPr>
                <a:spLocks noChangeShapeType="1"/>
              </p:cNvSpPr>
              <p:nvPr/>
            </p:nvSpPr>
            <p:spPr bwMode="auto">
              <a:xfrm flipV="1">
                <a:off x="342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7" name="Line 3167"/>
              <p:cNvSpPr>
                <a:spLocks noChangeShapeType="1"/>
              </p:cNvSpPr>
              <p:nvPr/>
            </p:nvSpPr>
            <p:spPr bwMode="auto">
              <a:xfrm flipV="1">
                <a:off x="343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8" name="Line 3168"/>
              <p:cNvSpPr>
                <a:spLocks noChangeShapeType="1"/>
              </p:cNvSpPr>
              <p:nvPr/>
            </p:nvSpPr>
            <p:spPr bwMode="auto">
              <a:xfrm flipV="1">
                <a:off x="343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9" name="Line 3169"/>
              <p:cNvSpPr>
                <a:spLocks noChangeShapeType="1"/>
              </p:cNvSpPr>
              <p:nvPr/>
            </p:nvSpPr>
            <p:spPr bwMode="auto">
              <a:xfrm flipV="1">
                <a:off x="343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0" name="Line 3170"/>
              <p:cNvSpPr>
                <a:spLocks noChangeShapeType="1"/>
              </p:cNvSpPr>
              <p:nvPr/>
            </p:nvSpPr>
            <p:spPr bwMode="auto">
              <a:xfrm flipV="1">
                <a:off x="34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1" name="Line 3171"/>
              <p:cNvSpPr>
                <a:spLocks noChangeShapeType="1"/>
              </p:cNvSpPr>
              <p:nvPr/>
            </p:nvSpPr>
            <p:spPr bwMode="auto">
              <a:xfrm flipV="1">
                <a:off x="343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2" name="Line 3172"/>
              <p:cNvSpPr>
                <a:spLocks noChangeShapeType="1"/>
              </p:cNvSpPr>
              <p:nvPr/>
            </p:nvSpPr>
            <p:spPr bwMode="auto">
              <a:xfrm flipV="1">
                <a:off x="343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3" name="Line 3173"/>
              <p:cNvSpPr>
                <a:spLocks noChangeShapeType="1"/>
              </p:cNvSpPr>
              <p:nvPr/>
            </p:nvSpPr>
            <p:spPr bwMode="auto">
              <a:xfrm flipV="1">
                <a:off x="343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4" name="Line 3174"/>
              <p:cNvSpPr>
                <a:spLocks noChangeShapeType="1"/>
              </p:cNvSpPr>
              <p:nvPr/>
            </p:nvSpPr>
            <p:spPr bwMode="auto">
              <a:xfrm flipV="1">
                <a:off x="343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5" name="Line 3175"/>
              <p:cNvSpPr>
                <a:spLocks noChangeShapeType="1"/>
              </p:cNvSpPr>
              <p:nvPr/>
            </p:nvSpPr>
            <p:spPr bwMode="auto">
              <a:xfrm flipV="1">
                <a:off x="343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6" name="Line 3176"/>
              <p:cNvSpPr>
                <a:spLocks noChangeShapeType="1"/>
              </p:cNvSpPr>
              <p:nvPr/>
            </p:nvSpPr>
            <p:spPr bwMode="auto">
              <a:xfrm flipV="1">
                <a:off x="343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7" name="Line 3177"/>
              <p:cNvSpPr>
                <a:spLocks noChangeShapeType="1"/>
              </p:cNvSpPr>
              <p:nvPr/>
            </p:nvSpPr>
            <p:spPr bwMode="auto">
              <a:xfrm flipV="1">
                <a:off x="344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8" name="Line 3178"/>
              <p:cNvSpPr>
                <a:spLocks noChangeShapeType="1"/>
              </p:cNvSpPr>
              <p:nvPr/>
            </p:nvSpPr>
            <p:spPr bwMode="auto">
              <a:xfrm flipV="1">
                <a:off x="344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9" name="Line 3179"/>
              <p:cNvSpPr>
                <a:spLocks noChangeShapeType="1"/>
              </p:cNvSpPr>
              <p:nvPr/>
            </p:nvSpPr>
            <p:spPr bwMode="auto">
              <a:xfrm flipV="1">
                <a:off x="3442"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0" name="Line 3180"/>
              <p:cNvSpPr>
                <a:spLocks noChangeShapeType="1"/>
              </p:cNvSpPr>
              <p:nvPr/>
            </p:nvSpPr>
            <p:spPr bwMode="auto">
              <a:xfrm flipV="1">
                <a:off x="344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1" name="Line 3181"/>
              <p:cNvSpPr>
                <a:spLocks noChangeShapeType="1"/>
              </p:cNvSpPr>
              <p:nvPr/>
            </p:nvSpPr>
            <p:spPr bwMode="auto">
              <a:xfrm flipV="1">
                <a:off x="3446"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2" name="Line 3182"/>
              <p:cNvSpPr>
                <a:spLocks noChangeShapeType="1"/>
              </p:cNvSpPr>
              <p:nvPr/>
            </p:nvSpPr>
            <p:spPr bwMode="auto">
              <a:xfrm flipV="1">
                <a:off x="34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3" name="Line 3183"/>
              <p:cNvSpPr>
                <a:spLocks noChangeShapeType="1"/>
              </p:cNvSpPr>
              <p:nvPr/>
            </p:nvSpPr>
            <p:spPr bwMode="auto">
              <a:xfrm flipV="1">
                <a:off x="34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4" name="Line 3184"/>
              <p:cNvSpPr>
                <a:spLocks noChangeShapeType="1"/>
              </p:cNvSpPr>
              <p:nvPr/>
            </p:nvSpPr>
            <p:spPr bwMode="auto">
              <a:xfrm flipV="1">
                <a:off x="344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5" name="Line 3185"/>
              <p:cNvSpPr>
                <a:spLocks noChangeShapeType="1"/>
              </p:cNvSpPr>
              <p:nvPr/>
            </p:nvSpPr>
            <p:spPr bwMode="auto">
              <a:xfrm flipV="1">
                <a:off x="344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6" name="Line 3186"/>
              <p:cNvSpPr>
                <a:spLocks noChangeShapeType="1"/>
              </p:cNvSpPr>
              <p:nvPr/>
            </p:nvSpPr>
            <p:spPr bwMode="auto">
              <a:xfrm flipV="1">
                <a:off x="344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7" name="Line 3187"/>
              <p:cNvSpPr>
                <a:spLocks noChangeShapeType="1"/>
              </p:cNvSpPr>
              <p:nvPr/>
            </p:nvSpPr>
            <p:spPr bwMode="auto">
              <a:xfrm flipV="1">
                <a:off x="3449"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8" name="Line 3188"/>
              <p:cNvSpPr>
                <a:spLocks noChangeShapeType="1"/>
              </p:cNvSpPr>
              <p:nvPr/>
            </p:nvSpPr>
            <p:spPr bwMode="auto">
              <a:xfrm flipV="1">
                <a:off x="345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9" name="Line 3189"/>
              <p:cNvSpPr>
                <a:spLocks noChangeShapeType="1"/>
              </p:cNvSpPr>
              <p:nvPr/>
            </p:nvSpPr>
            <p:spPr bwMode="auto">
              <a:xfrm flipV="1">
                <a:off x="345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0" name="Line 3190"/>
              <p:cNvSpPr>
                <a:spLocks noChangeShapeType="1"/>
              </p:cNvSpPr>
              <p:nvPr/>
            </p:nvSpPr>
            <p:spPr bwMode="auto">
              <a:xfrm flipV="1">
                <a:off x="34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1" name="Line 3191"/>
              <p:cNvSpPr>
                <a:spLocks noChangeShapeType="1"/>
              </p:cNvSpPr>
              <p:nvPr/>
            </p:nvSpPr>
            <p:spPr bwMode="auto">
              <a:xfrm flipV="1">
                <a:off x="34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2" name="Line 3192"/>
              <p:cNvSpPr>
                <a:spLocks noChangeShapeType="1"/>
              </p:cNvSpPr>
              <p:nvPr/>
            </p:nvSpPr>
            <p:spPr bwMode="auto">
              <a:xfrm flipV="1">
                <a:off x="34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3" name="Line 3193"/>
              <p:cNvSpPr>
                <a:spLocks noChangeShapeType="1"/>
              </p:cNvSpPr>
              <p:nvPr/>
            </p:nvSpPr>
            <p:spPr bwMode="auto">
              <a:xfrm flipV="1">
                <a:off x="34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4" name="Line 3194"/>
              <p:cNvSpPr>
                <a:spLocks noChangeShapeType="1"/>
              </p:cNvSpPr>
              <p:nvPr/>
            </p:nvSpPr>
            <p:spPr bwMode="auto">
              <a:xfrm flipV="1">
                <a:off x="3456"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5" name="Line 3195"/>
              <p:cNvSpPr>
                <a:spLocks noChangeShapeType="1"/>
              </p:cNvSpPr>
              <p:nvPr/>
            </p:nvSpPr>
            <p:spPr bwMode="auto">
              <a:xfrm flipV="1">
                <a:off x="345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6" name="Line 3196"/>
              <p:cNvSpPr>
                <a:spLocks noChangeShapeType="1"/>
              </p:cNvSpPr>
              <p:nvPr/>
            </p:nvSpPr>
            <p:spPr bwMode="auto">
              <a:xfrm flipV="1">
                <a:off x="3459"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7" name="Line 3197"/>
              <p:cNvSpPr>
                <a:spLocks noChangeShapeType="1"/>
              </p:cNvSpPr>
              <p:nvPr/>
            </p:nvSpPr>
            <p:spPr bwMode="auto">
              <a:xfrm flipV="1">
                <a:off x="345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8" name="Line 3198"/>
              <p:cNvSpPr>
                <a:spLocks noChangeShapeType="1"/>
              </p:cNvSpPr>
              <p:nvPr/>
            </p:nvSpPr>
            <p:spPr bwMode="auto">
              <a:xfrm flipV="1">
                <a:off x="345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9" name="Line 3199"/>
              <p:cNvSpPr>
                <a:spLocks noChangeShapeType="1"/>
              </p:cNvSpPr>
              <p:nvPr/>
            </p:nvSpPr>
            <p:spPr bwMode="auto">
              <a:xfrm flipV="1">
                <a:off x="346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0" name="Line 3200"/>
              <p:cNvSpPr>
                <a:spLocks noChangeShapeType="1"/>
              </p:cNvSpPr>
              <p:nvPr/>
            </p:nvSpPr>
            <p:spPr bwMode="auto">
              <a:xfrm flipV="1">
                <a:off x="346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1" name="Line 3201"/>
              <p:cNvSpPr>
                <a:spLocks noChangeShapeType="1"/>
              </p:cNvSpPr>
              <p:nvPr/>
            </p:nvSpPr>
            <p:spPr bwMode="auto">
              <a:xfrm flipV="1">
                <a:off x="346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2" name="Line 3202"/>
              <p:cNvSpPr>
                <a:spLocks noChangeShapeType="1"/>
              </p:cNvSpPr>
              <p:nvPr/>
            </p:nvSpPr>
            <p:spPr bwMode="auto">
              <a:xfrm flipV="1">
                <a:off x="346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3" name="Line 3203"/>
              <p:cNvSpPr>
                <a:spLocks noChangeShapeType="1"/>
              </p:cNvSpPr>
              <p:nvPr/>
            </p:nvSpPr>
            <p:spPr bwMode="auto">
              <a:xfrm flipV="1">
                <a:off x="346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4" name="Line 3204"/>
              <p:cNvSpPr>
                <a:spLocks noChangeShapeType="1"/>
              </p:cNvSpPr>
              <p:nvPr/>
            </p:nvSpPr>
            <p:spPr bwMode="auto">
              <a:xfrm flipV="1">
                <a:off x="34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5" name="Line 3205"/>
              <p:cNvSpPr>
                <a:spLocks noChangeShapeType="1"/>
              </p:cNvSpPr>
              <p:nvPr/>
            </p:nvSpPr>
            <p:spPr bwMode="auto">
              <a:xfrm flipV="1">
                <a:off x="346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6" name="Line 3206"/>
              <p:cNvSpPr>
                <a:spLocks noChangeShapeType="1"/>
              </p:cNvSpPr>
              <p:nvPr/>
            </p:nvSpPr>
            <p:spPr bwMode="auto">
              <a:xfrm flipV="1">
                <a:off x="346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7" name="Line 3207"/>
              <p:cNvSpPr>
                <a:spLocks noChangeShapeType="1"/>
              </p:cNvSpPr>
              <p:nvPr/>
            </p:nvSpPr>
            <p:spPr bwMode="auto">
              <a:xfrm flipV="1">
                <a:off x="34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8" name="Line 3208"/>
              <p:cNvSpPr>
                <a:spLocks noChangeShapeType="1"/>
              </p:cNvSpPr>
              <p:nvPr/>
            </p:nvSpPr>
            <p:spPr bwMode="auto">
              <a:xfrm flipV="1">
                <a:off x="346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9" name="Line 3209"/>
              <p:cNvSpPr>
                <a:spLocks noChangeShapeType="1"/>
              </p:cNvSpPr>
              <p:nvPr/>
            </p:nvSpPr>
            <p:spPr bwMode="auto">
              <a:xfrm flipV="1">
                <a:off x="347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0" name="Line 3210"/>
              <p:cNvSpPr>
                <a:spLocks noChangeShapeType="1"/>
              </p:cNvSpPr>
              <p:nvPr/>
            </p:nvSpPr>
            <p:spPr bwMode="auto">
              <a:xfrm flipV="1">
                <a:off x="347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1" name="Line 3211"/>
              <p:cNvSpPr>
                <a:spLocks noChangeShapeType="1"/>
              </p:cNvSpPr>
              <p:nvPr/>
            </p:nvSpPr>
            <p:spPr bwMode="auto">
              <a:xfrm flipV="1">
                <a:off x="347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2" name="Line 3212"/>
              <p:cNvSpPr>
                <a:spLocks noChangeShapeType="1"/>
              </p:cNvSpPr>
              <p:nvPr/>
            </p:nvSpPr>
            <p:spPr bwMode="auto">
              <a:xfrm flipV="1">
                <a:off x="347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3" name="Line 3213"/>
              <p:cNvSpPr>
                <a:spLocks noChangeShapeType="1"/>
              </p:cNvSpPr>
              <p:nvPr/>
            </p:nvSpPr>
            <p:spPr bwMode="auto">
              <a:xfrm flipV="1">
                <a:off x="347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4" name="Line 3214"/>
              <p:cNvSpPr>
                <a:spLocks noChangeShapeType="1"/>
              </p:cNvSpPr>
              <p:nvPr/>
            </p:nvSpPr>
            <p:spPr bwMode="auto">
              <a:xfrm flipV="1">
                <a:off x="347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5" name="Line 3215"/>
              <p:cNvSpPr>
                <a:spLocks noChangeShapeType="1"/>
              </p:cNvSpPr>
              <p:nvPr/>
            </p:nvSpPr>
            <p:spPr bwMode="auto">
              <a:xfrm flipV="1">
                <a:off x="347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6" name="Line 3216"/>
              <p:cNvSpPr>
                <a:spLocks noChangeShapeType="1"/>
              </p:cNvSpPr>
              <p:nvPr/>
            </p:nvSpPr>
            <p:spPr bwMode="auto">
              <a:xfrm flipV="1">
                <a:off x="347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7" name="Line 3217"/>
              <p:cNvSpPr>
                <a:spLocks noChangeShapeType="1"/>
              </p:cNvSpPr>
              <p:nvPr/>
            </p:nvSpPr>
            <p:spPr bwMode="auto">
              <a:xfrm flipV="1">
                <a:off x="34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8" name="Line 3218"/>
              <p:cNvSpPr>
                <a:spLocks noChangeShapeType="1"/>
              </p:cNvSpPr>
              <p:nvPr/>
            </p:nvSpPr>
            <p:spPr bwMode="auto">
              <a:xfrm flipV="1">
                <a:off x="34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9" name="Line 3219"/>
              <p:cNvSpPr>
                <a:spLocks noChangeShapeType="1"/>
              </p:cNvSpPr>
              <p:nvPr/>
            </p:nvSpPr>
            <p:spPr bwMode="auto">
              <a:xfrm flipV="1">
                <a:off x="34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0" name="Line 3220"/>
              <p:cNvSpPr>
                <a:spLocks noChangeShapeType="1"/>
              </p:cNvSpPr>
              <p:nvPr/>
            </p:nvSpPr>
            <p:spPr bwMode="auto">
              <a:xfrm flipV="1">
                <a:off x="348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1" name="Line 3221"/>
              <p:cNvSpPr>
                <a:spLocks noChangeShapeType="1"/>
              </p:cNvSpPr>
              <p:nvPr/>
            </p:nvSpPr>
            <p:spPr bwMode="auto">
              <a:xfrm flipV="1">
                <a:off x="34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742" name="Group 3222"/>
            <p:cNvGrpSpPr>
              <a:grpSpLocks/>
            </p:cNvGrpSpPr>
            <p:nvPr/>
          </p:nvGrpSpPr>
          <p:grpSpPr bwMode="auto">
            <a:xfrm>
              <a:off x="3529" y="1895"/>
              <a:ext cx="209" cy="110"/>
              <a:chOff x="3482" y="649"/>
              <a:chExt cx="195" cy="103"/>
            </a:xfrm>
          </p:grpSpPr>
          <p:sp>
            <p:nvSpPr>
              <p:cNvPr id="5998743" name="Line 3223"/>
              <p:cNvSpPr>
                <a:spLocks noChangeShapeType="1"/>
              </p:cNvSpPr>
              <p:nvPr/>
            </p:nvSpPr>
            <p:spPr bwMode="auto">
              <a:xfrm flipV="1">
                <a:off x="34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4" name="Line 3224"/>
              <p:cNvSpPr>
                <a:spLocks noChangeShapeType="1"/>
              </p:cNvSpPr>
              <p:nvPr/>
            </p:nvSpPr>
            <p:spPr bwMode="auto">
              <a:xfrm flipV="1">
                <a:off x="348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5" name="Line 3225"/>
              <p:cNvSpPr>
                <a:spLocks noChangeShapeType="1"/>
              </p:cNvSpPr>
              <p:nvPr/>
            </p:nvSpPr>
            <p:spPr bwMode="auto">
              <a:xfrm flipV="1">
                <a:off x="348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6" name="Line 3226"/>
              <p:cNvSpPr>
                <a:spLocks noChangeShapeType="1"/>
              </p:cNvSpPr>
              <p:nvPr/>
            </p:nvSpPr>
            <p:spPr bwMode="auto">
              <a:xfrm flipV="1">
                <a:off x="348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7" name="Line 3227"/>
              <p:cNvSpPr>
                <a:spLocks noChangeShapeType="1"/>
              </p:cNvSpPr>
              <p:nvPr/>
            </p:nvSpPr>
            <p:spPr bwMode="auto">
              <a:xfrm flipV="1">
                <a:off x="3489"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8" name="Line 3228"/>
              <p:cNvSpPr>
                <a:spLocks noChangeShapeType="1"/>
              </p:cNvSpPr>
              <p:nvPr/>
            </p:nvSpPr>
            <p:spPr bwMode="auto">
              <a:xfrm flipV="1">
                <a:off x="348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9" name="Line 3229"/>
              <p:cNvSpPr>
                <a:spLocks noChangeShapeType="1"/>
              </p:cNvSpPr>
              <p:nvPr/>
            </p:nvSpPr>
            <p:spPr bwMode="auto">
              <a:xfrm flipV="1">
                <a:off x="348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0" name="Line 3230"/>
              <p:cNvSpPr>
                <a:spLocks noChangeShapeType="1"/>
              </p:cNvSpPr>
              <p:nvPr/>
            </p:nvSpPr>
            <p:spPr bwMode="auto">
              <a:xfrm flipV="1">
                <a:off x="348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1" name="Line 3231"/>
              <p:cNvSpPr>
                <a:spLocks noChangeShapeType="1"/>
              </p:cNvSpPr>
              <p:nvPr/>
            </p:nvSpPr>
            <p:spPr bwMode="auto">
              <a:xfrm flipV="1">
                <a:off x="349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2" name="Line 3232"/>
              <p:cNvSpPr>
                <a:spLocks noChangeShapeType="1"/>
              </p:cNvSpPr>
              <p:nvPr/>
            </p:nvSpPr>
            <p:spPr bwMode="auto">
              <a:xfrm flipV="1">
                <a:off x="349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3" name="Line 3233"/>
              <p:cNvSpPr>
                <a:spLocks noChangeShapeType="1"/>
              </p:cNvSpPr>
              <p:nvPr/>
            </p:nvSpPr>
            <p:spPr bwMode="auto">
              <a:xfrm flipV="1">
                <a:off x="349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4" name="Line 3234"/>
              <p:cNvSpPr>
                <a:spLocks noChangeShapeType="1"/>
              </p:cNvSpPr>
              <p:nvPr/>
            </p:nvSpPr>
            <p:spPr bwMode="auto">
              <a:xfrm flipV="1">
                <a:off x="349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5" name="Line 3235"/>
              <p:cNvSpPr>
                <a:spLocks noChangeShapeType="1"/>
              </p:cNvSpPr>
              <p:nvPr/>
            </p:nvSpPr>
            <p:spPr bwMode="auto">
              <a:xfrm flipV="1">
                <a:off x="349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6" name="Line 3236"/>
              <p:cNvSpPr>
                <a:spLocks noChangeShapeType="1"/>
              </p:cNvSpPr>
              <p:nvPr/>
            </p:nvSpPr>
            <p:spPr bwMode="auto">
              <a:xfrm flipV="1">
                <a:off x="34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7" name="Line 3237"/>
              <p:cNvSpPr>
                <a:spLocks noChangeShapeType="1"/>
              </p:cNvSpPr>
              <p:nvPr/>
            </p:nvSpPr>
            <p:spPr bwMode="auto">
              <a:xfrm flipV="1">
                <a:off x="349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8" name="Line 3238"/>
              <p:cNvSpPr>
                <a:spLocks noChangeShapeType="1"/>
              </p:cNvSpPr>
              <p:nvPr/>
            </p:nvSpPr>
            <p:spPr bwMode="auto">
              <a:xfrm flipV="1">
                <a:off x="349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9" name="Line 3239"/>
              <p:cNvSpPr>
                <a:spLocks noChangeShapeType="1"/>
              </p:cNvSpPr>
              <p:nvPr/>
            </p:nvSpPr>
            <p:spPr bwMode="auto">
              <a:xfrm flipV="1">
                <a:off x="34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0" name="Line 3240"/>
              <p:cNvSpPr>
                <a:spLocks noChangeShapeType="1"/>
              </p:cNvSpPr>
              <p:nvPr/>
            </p:nvSpPr>
            <p:spPr bwMode="auto">
              <a:xfrm flipV="1">
                <a:off x="350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1" name="Line 3241"/>
              <p:cNvSpPr>
                <a:spLocks noChangeShapeType="1"/>
              </p:cNvSpPr>
              <p:nvPr/>
            </p:nvSpPr>
            <p:spPr bwMode="auto">
              <a:xfrm flipV="1">
                <a:off x="350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2" name="Line 3242"/>
              <p:cNvSpPr>
                <a:spLocks noChangeShapeType="1"/>
              </p:cNvSpPr>
              <p:nvPr/>
            </p:nvSpPr>
            <p:spPr bwMode="auto">
              <a:xfrm flipV="1">
                <a:off x="350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3" name="Line 3243"/>
              <p:cNvSpPr>
                <a:spLocks noChangeShapeType="1"/>
              </p:cNvSpPr>
              <p:nvPr/>
            </p:nvSpPr>
            <p:spPr bwMode="auto">
              <a:xfrm flipV="1">
                <a:off x="3502"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4" name="Line 3244"/>
              <p:cNvSpPr>
                <a:spLocks noChangeShapeType="1"/>
              </p:cNvSpPr>
              <p:nvPr/>
            </p:nvSpPr>
            <p:spPr bwMode="auto">
              <a:xfrm flipV="1">
                <a:off x="350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5" name="Line 3245"/>
              <p:cNvSpPr>
                <a:spLocks noChangeShapeType="1"/>
              </p:cNvSpPr>
              <p:nvPr/>
            </p:nvSpPr>
            <p:spPr bwMode="auto">
              <a:xfrm flipV="1">
                <a:off x="3506"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6" name="Line 3246"/>
              <p:cNvSpPr>
                <a:spLocks noChangeShapeType="1"/>
              </p:cNvSpPr>
              <p:nvPr/>
            </p:nvSpPr>
            <p:spPr bwMode="auto">
              <a:xfrm flipV="1">
                <a:off x="350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7" name="Line 3247"/>
              <p:cNvSpPr>
                <a:spLocks noChangeShapeType="1"/>
              </p:cNvSpPr>
              <p:nvPr/>
            </p:nvSpPr>
            <p:spPr bwMode="auto">
              <a:xfrm flipV="1">
                <a:off x="350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8" name="Line 3248"/>
              <p:cNvSpPr>
                <a:spLocks noChangeShapeType="1"/>
              </p:cNvSpPr>
              <p:nvPr/>
            </p:nvSpPr>
            <p:spPr bwMode="auto">
              <a:xfrm flipV="1">
                <a:off x="350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9" name="Line 3249"/>
              <p:cNvSpPr>
                <a:spLocks noChangeShapeType="1"/>
              </p:cNvSpPr>
              <p:nvPr/>
            </p:nvSpPr>
            <p:spPr bwMode="auto">
              <a:xfrm flipV="1">
                <a:off x="350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0" name="Line 3250"/>
              <p:cNvSpPr>
                <a:spLocks noChangeShapeType="1"/>
              </p:cNvSpPr>
              <p:nvPr/>
            </p:nvSpPr>
            <p:spPr bwMode="auto">
              <a:xfrm flipV="1">
                <a:off x="350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1" name="Line 3251"/>
              <p:cNvSpPr>
                <a:spLocks noChangeShapeType="1"/>
              </p:cNvSpPr>
              <p:nvPr/>
            </p:nvSpPr>
            <p:spPr bwMode="auto">
              <a:xfrm flipV="1">
                <a:off x="351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2" name="Line 3252"/>
              <p:cNvSpPr>
                <a:spLocks noChangeShapeType="1"/>
              </p:cNvSpPr>
              <p:nvPr/>
            </p:nvSpPr>
            <p:spPr bwMode="auto">
              <a:xfrm flipV="1">
                <a:off x="35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3" name="Line 3253"/>
              <p:cNvSpPr>
                <a:spLocks noChangeShapeType="1"/>
              </p:cNvSpPr>
              <p:nvPr/>
            </p:nvSpPr>
            <p:spPr bwMode="auto">
              <a:xfrm flipV="1">
                <a:off x="351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4" name="Line 3254"/>
              <p:cNvSpPr>
                <a:spLocks noChangeShapeType="1"/>
              </p:cNvSpPr>
              <p:nvPr/>
            </p:nvSpPr>
            <p:spPr bwMode="auto">
              <a:xfrm flipV="1">
                <a:off x="351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5" name="Line 3255"/>
              <p:cNvSpPr>
                <a:spLocks noChangeShapeType="1"/>
              </p:cNvSpPr>
              <p:nvPr/>
            </p:nvSpPr>
            <p:spPr bwMode="auto">
              <a:xfrm flipV="1">
                <a:off x="351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6" name="Line 3256"/>
              <p:cNvSpPr>
                <a:spLocks noChangeShapeType="1"/>
              </p:cNvSpPr>
              <p:nvPr/>
            </p:nvSpPr>
            <p:spPr bwMode="auto">
              <a:xfrm flipV="1">
                <a:off x="351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7" name="Line 3257"/>
              <p:cNvSpPr>
                <a:spLocks noChangeShapeType="1"/>
              </p:cNvSpPr>
              <p:nvPr/>
            </p:nvSpPr>
            <p:spPr bwMode="auto">
              <a:xfrm flipV="1">
                <a:off x="3516"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8" name="Line 3258"/>
              <p:cNvSpPr>
                <a:spLocks noChangeShapeType="1"/>
              </p:cNvSpPr>
              <p:nvPr/>
            </p:nvSpPr>
            <p:spPr bwMode="auto">
              <a:xfrm flipV="1">
                <a:off x="351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9" name="Line 3259"/>
              <p:cNvSpPr>
                <a:spLocks noChangeShapeType="1"/>
              </p:cNvSpPr>
              <p:nvPr/>
            </p:nvSpPr>
            <p:spPr bwMode="auto">
              <a:xfrm flipV="1">
                <a:off x="351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0" name="Line 3260"/>
              <p:cNvSpPr>
                <a:spLocks noChangeShapeType="1"/>
              </p:cNvSpPr>
              <p:nvPr/>
            </p:nvSpPr>
            <p:spPr bwMode="auto">
              <a:xfrm flipV="1">
                <a:off x="351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1" name="Line 3261"/>
              <p:cNvSpPr>
                <a:spLocks noChangeShapeType="1"/>
              </p:cNvSpPr>
              <p:nvPr/>
            </p:nvSpPr>
            <p:spPr bwMode="auto">
              <a:xfrm flipV="1">
                <a:off x="352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2" name="Line 3262"/>
              <p:cNvSpPr>
                <a:spLocks noChangeShapeType="1"/>
              </p:cNvSpPr>
              <p:nvPr/>
            </p:nvSpPr>
            <p:spPr bwMode="auto">
              <a:xfrm flipV="1">
                <a:off x="352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3" name="Line 3263"/>
              <p:cNvSpPr>
                <a:spLocks noChangeShapeType="1"/>
              </p:cNvSpPr>
              <p:nvPr/>
            </p:nvSpPr>
            <p:spPr bwMode="auto">
              <a:xfrm flipV="1">
                <a:off x="352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4" name="Line 3264"/>
              <p:cNvSpPr>
                <a:spLocks noChangeShapeType="1"/>
              </p:cNvSpPr>
              <p:nvPr/>
            </p:nvSpPr>
            <p:spPr bwMode="auto">
              <a:xfrm flipV="1">
                <a:off x="352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5" name="Line 3265"/>
              <p:cNvSpPr>
                <a:spLocks noChangeShapeType="1"/>
              </p:cNvSpPr>
              <p:nvPr/>
            </p:nvSpPr>
            <p:spPr bwMode="auto">
              <a:xfrm flipV="1">
                <a:off x="352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6" name="Line 3266"/>
              <p:cNvSpPr>
                <a:spLocks noChangeShapeType="1"/>
              </p:cNvSpPr>
              <p:nvPr/>
            </p:nvSpPr>
            <p:spPr bwMode="auto">
              <a:xfrm flipV="1">
                <a:off x="352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7" name="Line 3267"/>
              <p:cNvSpPr>
                <a:spLocks noChangeShapeType="1"/>
              </p:cNvSpPr>
              <p:nvPr/>
            </p:nvSpPr>
            <p:spPr bwMode="auto">
              <a:xfrm flipV="1">
                <a:off x="352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8" name="Line 3268"/>
              <p:cNvSpPr>
                <a:spLocks noChangeShapeType="1"/>
              </p:cNvSpPr>
              <p:nvPr/>
            </p:nvSpPr>
            <p:spPr bwMode="auto">
              <a:xfrm flipV="1">
                <a:off x="352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9" name="Line 3269"/>
              <p:cNvSpPr>
                <a:spLocks noChangeShapeType="1"/>
              </p:cNvSpPr>
              <p:nvPr/>
            </p:nvSpPr>
            <p:spPr bwMode="auto">
              <a:xfrm flipV="1">
                <a:off x="35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0" name="Line 3270"/>
              <p:cNvSpPr>
                <a:spLocks noChangeShapeType="1"/>
              </p:cNvSpPr>
              <p:nvPr/>
            </p:nvSpPr>
            <p:spPr bwMode="auto">
              <a:xfrm flipV="1">
                <a:off x="35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1" name="Line 3271"/>
              <p:cNvSpPr>
                <a:spLocks noChangeShapeType="1"/>
              </p:cNvSpPr>
              <p:nvPr/>
            </p:nvSpPr>
            <p:spPr bwMode="auto">
              <a:xfrm flipV="1">
                <a:off x="352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2" name="Line 3272"/>
              <p:cNvSpPr>
                <a:spLocks noChangeShapeType="1"/>
              </p:cNvSpPr>
              <p:nvPr/>
            </p:nvSpPr>
            <p:spPr bwMode="auto">
              <a:xfrm flipV="1">
                <a:off x="35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3" name="Line 3273"/>
              <p:cNvSpPr>
                <a:spLocks noChangeShapeType="1"/>
              </p:cNvSpPr>
              <p:nvPr/>
            </p:nvSpPr>
            <p:spPr bwMode="auto">
              <a:xfrm flipV="1">
                <a:off x="353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4" name="Line 3274"/>
              <p:cNvSpPr>
                <a:spLocks noChangeShapeType="1"/>
              </p:cNvSpPr>
              <p:nvPr/>
            </p:nvSpPr>
            <p:spPr bwMode="auto">
              <a:xfrm flipV="1">
                <a:off x="35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5" name="Line 3275"/>
              <p:cNvSpPr>
                <a:spLocks noChangeShapeType="1"/>
              </p:cNvSpPr>
              <p:nvPr/>
            </p:nvSpPr>
            <p:spPr bwMode="auto">
              <a:xfrm flipV="1">
                <a:off x="35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6" name="Line 3276"/>
              <p:cNvSpPr>
                <a:spLocks noChangeShapeType="1"/>
              </p:cNvSpPr>
              <p:nvPr/>
            </p:nvSpPr>
            <p:spPr bwMode="auto">
              <a:xfrm flipV="1">
                <a:off x="3536"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7" name="Line 3277"/>
              <p:cNvSpPr>
                <a:spLocks noChangeShapeType="1"/>
              </p:cNvSpPr>
              <p:nvPr/>
            </p:nvSpPr>
            <p:spPr bwMode="auto">
              <a:xfrm flipV="1">
                <a:off x="353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8" name="Line 3278"/>
              <p:cNvSpPr>
                <a:spLocks noChangeShapeType="1"/>
              </p:cNvSpPr>
              <p:nvPr/>
            </p:nvSpPr>
            <p:spPr bwMode="auto">
              <a:xfrm flipV="1">
                <a:off x="3536"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9" name="Line 3279"/>
              <p:cNvSpPr>
                <a:spLocks noChangeShapeType="1"/>
              </p:cNvSpPr>
              <p:nvPr/>
            </p:nvSpPr>
            <p:spPr bwMode="auto">
              <a:xfrm flipV="1">
                <a:off x="353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0" name="Line 3280"/>
              <p:cNvSpPr>
                <a:spLocks noChangeShapeType="1"/>
              </p:cNvSpPr>
              <p:nvPr/>
            </p:nvSpPr>
            <p:spPr bwMode="auto">
              <a:xfrm flipV="1">
                <a:off x="353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1" name="Line 3281"/>
              <p:cNvSpPr>
                <a:spLocks noChangeShapeType="1"/>
              </p:cNvSpPr>
              <p:nvPr/>
            </p:nvSpPr>
            <p:spPr bwMode="auto">
              <a:xfrm flipV="1">
                <a:off x="353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2" name="Line 3282"/>
              <p:cNvSpPr>
                <a:spLocks noChangeShapeType="1"/>
              </p:cNvSpPr>
              <p:nvPr/>
            </p:nvSpPr>
            <p:spPr bwMode="auto">
              <a:xfrm flipV="1">
                <a:off x="354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3" name="Line 3283"/>
              <p:cNvSpPr>
                <a:spLocks noChangeShapeType="1"/>
              </p:cNvSpPr>
              <p:nvPr/>
            </p:nvSpPr>
            <p:spPr bwMode="auto">
              <a:xfrm flipV="1">
                <a:off x="354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4" name="Line 3284"/>
              <p:cNvSpPr>
                <a:spLocks noChangeShapeType="1"/>
              </p:cNvSpPr>
              <p:nvPr/>
            </p:nvSpPr>
            <p:spPr bwMode="auto">
              <a:xfrm flipV="1">
                <a:off x="354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5" name="Line 3285"/>
              <p:cNvSpPr>
                <a:spLocks noChangeShapeType="1"/>
              </p:cNvSpPr>
              <p:nvPr/>
            </p:nvSpPr>
            <p:spPr bwMode="auto">
              <a:xfrm flipV="1">
                <a:off x="354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6" name="Line 3286"/>
              <p:cNvSpPr>
                <a:spLocks noChangeShapeType="1"/>
              </p:cNvSpPr>
              <p:nvPr/>
            </p:nvSpPr>
            <p:spPr bwMode="auto">
              <a:xfrm flipV="1">
                <a:off x="354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7" name="Line 3287"/>
              <p:cNvSpPr>
                <a:spLocks noChangeShapeType="1"/>
              </p:cNvSpPr>
              <p:nvPr/>
            </p:nvSpPr>
            <p:spPr bwMode="auto">
              <a:xfrm flipV="1">
                <a:off x="354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8" name="Line 3288"/>
              <p:cNvSpPr>
                <a:spLocks noChangeShapeType="1"/>
              </p:cNvSpPr>
              <p:nvPr/>
            </p:nvSpPr>
            <p:spPr bwMode="auto">
              <a:xfrm flipV="1">
                <a:off x="3546"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9" name="Line 3289"/>
              <p:cNvSpPr>
                <a:spLocks noChangeShapeType="1"/>
              </p:cNvSpPr>
              <p:nvPr/>
            </p:nvSpPr>
            <p:spPr bwMode="auto">
              <a:xfrm flipV="1">
                <a:off x="354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0" name="Line 3290"/>
              <p:cNvSpPr>
                <a:spLocks noChangeShapeType="1"/>
              </p:cNvSpPr>
              <p:nvPr/>
            </p:nvSpPr>
            <p:spPr bwMode="auto">
              <a:xfrm flipV="1">
                <a:off x="354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1" name="Line 3291"/>
              <p:cNvSpPr>
                <a:spLocks noChangeShapeType="1"/>
              </p:cNvSpPr>
              <p:nvPr/>
            </p:nvSpPr>
            <p:spPr bwMode="auto">
              <a:xfrm flipV="1">
                <a:off x="354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2" name="Line 3292"/>
              <p:cNvSpPr>
                <a:spLocks noChangeShapeType="1"/>
              </p:cNvSpPr>
              <p:nvPr/>
            </p:nvSpPr>
            <p:spPr bwMode="auto">
              <a:xfrm flipV="1">
                <a:off x="354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3" name="Line 3293"/>
              <p:cNvSpPr>
                <a:spLocks noChangeShapeType="1"/>
              </p:cNvSpPr>
              <p:nvPr/>
            </p:nvSpPr>
            <p:spPr bwMode="auto">
              <a:xfrm flipV="1">
                <a:off x="355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4" name="Line 3294"/>
              <p:cNvSpPr>
                <a:spLocks noChangeShapeType="1"/>
              </p:cNvSpPr>
              <p:nvPr/>
            </p:nvSpPr>
            <p:spPr bwMode="auto">
              <a:xfrm flipV="1">
                <a:off x="355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5" name="Line 3295"/>
              <p:cNvSpPr>
                <a:spLocks noChangeShapeType="1"/>
              </p:cNvSpPr>
              <p:nvPr/>
            </p:nvSpPr>
            <p:spPr bwMode="auto">
              <a:xfrm flipV="1">
                <a:off x="35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6" name="Line 3296"/>
              <p:cNvSpPr>
                <a:spLocks noChangeShapeType="1"/>
              </p:cNvSpPr>
              <p:nvPr/>
            </p:nvSpPr>
            <p:spPr bwMode="auto">
              <a:xfrm flipV="1">
                <a:off x="355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7" name="Line 3297"/>
              <p:cNvSpPr>
                <a:spLocks noChangeShapeType="1"/>
              </p:cNvSpPr>
              <p:nvPr/>
            </p:nvSpPr>
            <p:spPr bwMode="auto">
              <a:xfrm flipV="1">
                <a:off x="355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8" name="Line 3298"/>
              <p:cNvSpPr>
                <a:spLocks noChangeShapeType="1"/>
              </p:cNvSpPr>
              <p:nvPr/>
            </p:nvSpPr>
            <p:spPr bwMode="auto">
              <a:xfrm flipV="1">
                <a:off x="35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9" name="Line 3299"/>
              <p:cNvSpPr>
                <a:spLocks noChangeShapeType="1"/>
              </p:cNvSpPr>
              <p:nvPr/>
            </p:nvSpPr>
            <p:spPr bwMode="auto">
              <a:xfrm flipV="1">
                <a:off x="355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0" name="Line 3300"/>
              <p:cNvSpPr>
                <a:spLocks noChangeShapeType="1"/>
              </p:cNvSpPr>
              <p:nvPr/>
            </p:nvSpPr>
            <p:spPr bwMode="auto">
              <a:xfrm flipV="1">
                <a:off x="3559"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1" name="Line 3301"/>
              <p:cNvSpPr>
                <a:spLocks noChangeShapeType="1"/>
              </p:cNvSpPr>
              <p:nvPr/>
            </p:nvSpPr>
            <p:spPr bwMode="auto">
              <a:xfrm flipV="1">
                <a:off x="355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2" name="Line 3302"/>
              <p:cNvSpPr>
                <a:spLocks noChangeShapeType="1"/>
              </p:cNvSpPr>
              <p:nvPr/>
            </p:nvSpPr>
            <p:spPr bwMode="auto">
              <a:xfrm flipV="1">
                <a:off x="355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3" name="Line 3303"/>
              <p:cNvSpPr>
                <a:spLocks noChangeShapeType="1"/>
              </p:cNvSpPr>
              <p:nvPr/>
            </p:nvSpPr>
            <p:spPr bwMode="auto">
              <a:xfrm flipV="1">
                <a:off x="356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4" name="Line 3304"/>
              <p:cNvSpPr>
                <a:spLocks noChangeShapeType="1"/>
              </p:cNvSpPr>
              <p:nvPr/>
            </p:nvSpPr>
            <p:spPr bwMode="auto">
              <a:xfrm flipV="1">
                <a:off x="356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5" name="Line 3305"/>
              <p:cNvSpPr>
                <a:spLocks noChangeShapeType="1"/>
              </p:cNvSpPr>
              <p:nvPr/>
            </p:nvSpPr>
            <p:spPr bwMode="auto">
              <a:xfrm flipV="1">
                <a:off x="356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6" name="Line 3306"/>
              <p:cNvSpPr>
                <a:spLocks noChangeShapeType="1"/>
              </p:cNvSpPr>
              <p:nvPr/>
            </p:nvSpPr>
            <p:spPr bwMode="auto">
              <a:xfrm flipV="1">
                <a:off x="356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7" name="Line 3307"/>
              <p:cNvSpPr>
                <a:spLocks noChangeShapeType="1"/>
              </p:cNvSpPr>
              <p:nvPr/>
            </p:nvSpPr>
            <p:spPr bwMode="auto">
              <a:xfrm flipV="1">
                <a:off x="356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8" name="Line 3308"/>
              <p:cNvSpPr>
                <a:spLocks noChangeShapeType="1"/>
              </p:cNvSpPr>
              <p:nvPr/>
            </p:nvSpPr>
            <p:spPr bwMode="auto">
              <a:xfrm flipV="1">
                <a:off x="356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9" name="Line 3309"/>
              <p:cNvSpPr>
                <a:spLocks noChangeShapeType="1"/>
              </p:cNvSpPr>
              <p:nvPr/>
            </p:nvSpPr>
            <p:spPr bwMode="auto">
              <a:xfrm flipV="1">
                <a:off x="356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0" name="Line 3310"/>
              <p:cNvSpPr>
                <a:spLocks noChangeShapeType="1"/>
              </p:cNvSpPr>
              <p:nvPr/>
            </p:nvSpPr>
            <p:spPr bwMode="auto">
              <a:xfrm flipV="1">
                <a:off x="356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1" name="Line 3311"/>
              <p:cNvSpPr>
                <a:spLocks noChangeShapeType="1"/>
              </p:cNvSpPr>
              <p:nvPr/>
            </p:nvSpPr>
            <p:spPr bwMode="auto">
              <a:xfrm flipV="1">
                <a:off x="356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2" name="Line 3312"/>
              <p:cNvSpPr>
                <a:spLocks noChangeShapeType="1"/>
              </p:cNvSpPr>
              <p:nvPr/>
            </p:nvSpPr>
            <p:spPr bwMode="auto">
              <a:xfrm flipV="1">
                <a:off x="356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3" name="Line 3313"/>
              <p:cNvSpPr>
                <a:spLocks noChangeShapeType="1"/>
              </p:cNvSpPr>
              <p:nvPr/>
            </p:nvSpPr>
            <p:spPr bwMode="auto">
              <a:xfrm flipV="1">
                <a:off x="35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4" name="Line 3314"/>
              <p:cNvSpPr>
                <a:spLocks noChangeShapeType="1"/>
              </p:cNvSpPr>
              <p:nvPr/>
            </p:nvSpPr>
            <p:spPr bwMode="auto">
              <a:xfrm flipV="1">
                <a:off x="357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5" name="Line 3315"/>
              <p:cNvSpPr>
                <a:spLocks noChangeShapeType="1"/>
              </p:cNvSpPr>
              <p:nvPr/>
            </p:nvSpPr>
            <p:spPr bwMode="auto">
              <a:xfrm flipV="1">
                <a:off x="357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6" name="Line 3316"/>
              <p:cNvSpPr>
                <a:spLocks noChangeShapeType="1"/>
              </p:cNvSpPr>
              <p:nvPr/>
            </p:nvSpPr>
            <p:spPr bwMode="auto">
              <a:xfrm flipV="1">
                <a:off x="35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7" name="Line 3317"/>
              <p:cNvSpPr>
                <a:spLocks noChangeShapeType="1"/>
              </p:cNvSpPr>
              <p:nvPr/>
            </p:nvSpPr>
            <p:spPr bwMode="auto">
              <a:xfrm flipV="1">
                <a:off x="357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8" name="Line 3318"/>
              <p:cNvSpPr>
                <a:spLocks noChangeShapeType="1"/>
              </p:cNvSpPr>
              <p:nvPr/>
            </p:nvSpPr>
            <p:spPr bwMode="auto">
              <a:xfrm flipV="1">
                <a:off x="357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9" name="Line 3319"/>
              <p:cNvSpPr>
                <a:spLocks noChangeShapeType="1"/>
              </p:cNvSpPr>
              <p:nvPr/>
            </p:nvSpPr>
            <p:spPr bwMode="auto">
              <a:xfrm flipV="1">
                <a:off x="357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0" name="Line 3320"/>
              <p:cNvSpPr>
                <a:spLocks noChangeShapeType="1"/>
              </p:cNvSpPr>
              <p:nvPr/>
            </p:nvSpPr>
            <p:spPr bwMode="auto">
              <a:xfrm flipV="1">
                <a:off x="357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1" name="Line 3321"/>
              <p:cNvSpPr>
                <a:spLocks noChangeShapeType="1"/>
              </p:cNvSpPr>
              <p:nvPr/>
            </p:nvSpPr>
            <p:spPr bwMode="auto">
              <a:xfrm flipV="1">
                <a:off x="357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2" name="Line 3322"/>
              <p:cNvSpPr>
                <a:spLocks noChangeShapeType="1"/>
              </p:cNvSpPr>
              <p:nvPr/>
            </p:nvSpPr>
            <p:spPr bwMode="auto">
              <a:xfrm flipV="1">
                <a:off x="357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3" name="Line 3323"/>
              <p:cNvSpPr>
                <a:spLocks noChangeShapeType="1"/>
              </p:cNvSpPr>
              <p:nvPr/>
            </p:nvSpPr>
            <p:spPr bwMode="auto">
              <a:xfrm flipV="1">
                <a:off x="357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4" name="Line 3324"/>
              <p:cNvSpPr>
                <a:spLocks noChangeShapeType="1"/>
              </p:cNvSpPr>
              <p:nvPr/>
            </p:nvSpPr>
            <p:spPr bwMode="auto">
              <a:xfrm flipV="1">
                <a:off x="358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5" name="Line 3325"/>
              <p:cNvSpPr>
                <a:spLocks noChangeShapeType="1"/>
              </p:cNvSpPr>
              <p:nvPr/>
            </p:nvSpPr>
            <p:spPr bwMode="auto">
              <a:xfrm flipV="1">
                <a:off x="358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6" name="Line 3326"/>
              <p:cNvSpPr>
                <a:spLocks noChangeShapeType="1"/>
              </p:cNvSpPr>
              <p:nvPr/>
            </p:nvSpPr>
            <p:spPr bwMode="auto">
              <a:xfrm flipV="1">
                <a:off x="35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7" name="Line 3327"/>
              <p:cNvSpPr>
                <a:spLocks noChangeShapeType="1"/>
              </p:cNvSpPr>
              <p:nvPr/>
            </p:nvSpPr>
            <p:spPr bwMode="auto">
              <a:xfrm flipV="1">
                <a:off x="358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8" name="Line 3328"/>
              <p:cNvSpPr>
                <a:spLocks noChangeShapeType="1"/>
              </p:cNvSpPr>
              <p:nvPr/>
            </p:nvSpPr>
            <p:spPr bwMode="auto">
              <a:xfrm flipV="1">
                <a:off x="358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9" name="Line 3329"/>
              <p:cNvSpPr>
                <a:spLocks noChangeShapeType="1"/>
              </p:cNvSpPr>
              <p:nvPr/>
            </p:nvSpPr>
            <p:spPr bwMode="auto">
              <a:xfrm flipV="1">
                <a:off x="3586"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0" name="Line 3330"/>
              <p:cNvSpPr>
                <a:spLocks noChangeShapeType="1"/>
              </p:cNvSpPr>
              <p:nvPr/>
            </p:nvSpPr>
            <p:spPr bwMode="auto">
              <a:xfrm flipV="1">
                <a:off x="358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1" name="Line 3331"/>
              <p:cNvSpPr>
                <a:spLocks noChangeShapeType="1"/>
              </p:cNvSpPr>
              <p:nvPr/>
            </p:nvSpPr>
            <p:spPr bwMode="auto">
              <a:xfrm flipV="1">
                <a:off x="358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2" name="Line 3332"/>
              <p:cNvSpPr>
                <a:spLocks noChangeShapeType="1"/>
              </p:cNvSpPr>
              <p:nvPr/>
            </p:nvSpPr>
            <p:spPr bwMode="auto">
              <a:xfrm flipV="1">
                <a:off x="358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3" name="Line 3333"/>
              <p:cNvSpPr>
                <a:spLocks noChangeShapeType="1"/>
              </p:cNvSpPr>
              <p:nvPr/>
            </p:nvSpPr>
            <p:spPr bwMode="auto">
              <a:xfrm flipV="1">
                <a:off x="358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4" name="Line 3334"/>
              <p:cNvSpPr>
                <a:spLocks noChangeShapeType="1"/>
              </p:cNvSpPr>
              <p:nvPr/>
            </p:nvSpPr>
            <p:spPr bwMode="auto">
              <a:xfrm flipV="1">
                <a:off x="358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5" name="Line 3335"/>
              <p:cNvSpPr>
                <a:spLocks noChangeShapeType="1"/>
              </p:cNvSpPr>
              <p:nvPr/>
            </p:nvSpPr>
            <p:spPr bwMode="auto">
              <a:xfrm flipV="1">
                <a:off x="359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6" name="Line 3336"/>
              <p:cNvSpPr>
                <a:spLocks noChangeShapeType="1"/>
              </p:cNvSpPr>
              <p:nvPr/>
            </p:nvSpPr>
            <p:spPr bwMode="auto">
              <a:xfrm flipV="1">
                <a:off x="3592"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7" name="Line 3337"/>
              <p:cNvSpPr>
                <a:spLocks noChangeShapeType="1"/>
              </p:cNvSpPr>
              <p:nvPr/>
            </p:nvSpPr>
            <p:spPr bwMode="auto">
              <a:xfrm flipV="1">
                <a:off x="359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8" name="Line 3338"/>
              <p:cNvSpPr>
                <a:spLocks noChangeShapeType="1"/>
              </p:cNvSpPr>
              <p:nvPr/>
            </p:nvSpPr>
            <p:spPr bwMode="auto">
              <a:xfrm flipV="1">
                <a:off x="359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9" name="Line 3339"/>
              <p:cNvSpPr>
                <a:spLocks noChangeShapeType="1"/>
              </p:cNvSpPr>
              <p:nvPr/>
            </p:nvSpPr>
            <p:spPr bwMode="auto">
              <a:xfrm flipV="1">
                <a:off x="35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0" name="Line 3340"/>
              <p:cNvSpPr>
                <a:spLocks noChangeShapeType="1"/>
              </p:cNvSpPr>
              <p:nvPr/>
            </p:nvSpPr>
            <p:spPr bwMode="auto">
              <a:xfrm flipV="1">
                <a:off x="359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1" name="Line 3341"/>
              <p:cNvSpPr>
                <a:spLocks noChangeShapeType="1"/>
              </p:cNvSpPr>
              <p:nvPr/>
            </p:nvSpPr>
            <p:spPr bwMode="auto">
              <a:xfrm flipV="1">
                <a:off x="359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2" name="Line 3342"/>
              <p:cNvSpPr>
                <a:spLocks noChangeShapeType="1"/>
              </p:cNvSpPr>
              <p:nvPr/>
            </p:nvSpPr>
            <p:spPr bwMode="auto">
              <a:xfrm flipV="1">
                <a:off x="359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3" name="Line 3343"/>
              <p:cNvSpPr>
                <a:spLocks noChangeShapeType="1"/>
              </p:cNvSpPr>
              <p:nvPr/>
            </p:nvSpPr>
            <p:spPr bwMode="auto">
              <a:xfrm flipV="1">
                <a:off x="359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4" name="Line 3344"/>
              <p:cNvSpPr>
                <a:spLocks noChangeShapeType="1"/>
              </p:cNvSpPr>
              <p:nvPr/>
            </p:nvSpPr>
            <p:spPr bwMode="auto">
              <a:xfrm flipV="1">
                <a:off x="359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5" name="Line 3345"/>
              <p:cNvSpPr>
                <a:spLocks noChangeShapeType="1"/>
              </p:cNvSpPr>
              <p:nvPr/>
            </p:nvSpPr>
            <p:spPr bwMode="auto">
              <a:xfrm flipV="1">
                <a:off x="360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6" name="Line 3346"/>
              <p:cNvSpPr>
                <a:spLocks noChangeShapeType="1"/>
              </p:cNvSpPr>
              <p:nvPr/>
            </p:nvSpPr>
            <p:spPr bwMode="auto">
              <a:xfrm flipV="1">
                <a:off x="360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7" name="Line 3347"/>
              <p:cNvSpPr>
                <a:spLocks noChangeShapeType="1"/>
              </p:cNvSpPr>
              <p:nvPr/>
            </p:nvSpPr>
            <p:spPr bwMode="auto">
              <a:xfrm flipV="1">
                <a:off x="360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8" name="Line 3348"/>
              <p:cNvSpPr>
                <a:spLocks noChangeShapeType="1"/>
              </p:cNvSpPr>
              <p:nvPr/>
            </p:nvSpPr>
            <p:spPr bwMode="auto">
              <a:xfrm flipV="1">
                <a:off x="36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9" name="Line 3349"/>
              <p:cNvSpPr>
                <a:spLocks noChangeShapeType="1"/>
              </p:cNvSpPr>
              <p:nvPr/>
            </p:nvSpPr>
            <p:spPr bwMode="auto">
              <a:xfrm flipV="1">
                <a:off x="360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0" name="Line 3350"/>
              <p:cNvSpPr>
                <a:spLocks noChangeShapeType="1"/>
              </p:cNvSpPr>
              <p:nvPr/>
            </p:nvSpPr>
            <p:spPr bwMode="auto">
              <a:xfrm flipV="1">
                <a:off x="360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1" name="Line 3351"/>
              <p:cNvSpPr>
                <a:spLocks noChangeShapeType="1"/>
              </p:cNvSpPr>
              <p:nvPr/>
            </p:nvSpPr>
            <p:spPr bwMode="auto">
              <a:xfrm flipV="1">
                <a:off x="3606"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2" name="Line 3352"/>
              <p:cNvSpPr>
                <a:spLocks noChangeShapeType="1"/>
              </p:cNvSpPr>
              <p:nvPr/>
            </p:nvSpPr>
            <p:spPr bwMode="auto">
              <a:xfrm flipV="1">
                <a:off x="3609"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3" name="Line 3353"/>
              <p:cNvSpPr>
                <a:spLocks noChangeShapeType="1"/>
              </p:cNvSpPr>
              <p:nvPr/>
            </p:nvSpPr>
            <p:spPr bwMode="auto">
              <a:xfrm flipV="1">
                <a:off x="360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4" name="Line 3354"/>
              <p:cNvSpPr>
                <a:spLocks noChangeShapeType="1"/>
              </p:cNvSpPr>
              <p:nvPr/>
            </p:nvSpPr>
            <p:spPr bwMode="auto">
              <a:xfrm flipV="1">
                <a:off x="360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5" name="Line 3355"/>
              <p:cNvSpPr>
                <a:spLocks noChangeShapeType="1"/>
              </p:cNvSpPr>
              <p:nvPr/>
            </p:nvSpPr>
            <p:spPr bwMode="auto">
              <a:xfrm flipV="1">
                <a:off x="360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6" name="Line 3356"/>
              <p:cNvSpPr>
                <a:spLocks noChangeShapeType="1"/>
              </p:cNvSpPr>
              <p:nvPr/>
            </p:nvSpPr>
            <p:spPr bwMode="auto">
              <a:xfrm flipV="1">
                <a:off x="361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7" name="Line 3357"/>
              <p:cNvSpPr>
                <a:spLocks noChangeShapeType="1"/>
              </p:cNvSpPr>
              <p:nvPr/>
            </p:nvSpPr>
            <p:spPr bwMode="auto">
              <a:xfrm flipV="1">
                <a:off x="361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8" name="Line 3358"/>
              <p:cNvSpPr>
                <a:spLocks noChangeShapeType="1"/>
              </p:cNvSpPr>
              <p:nvPr/>
            </p:nvSpPr>
            <p:spPr bwMode="auto">
              <a:xfrm flipV="1">
                <a:off x="361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9" name="Line 3359"/>
              <p:cNvSpPr>
                <a:spLocks noChangeShapeType="1"/>
              </p:cNvSpPr>
              <p:nvPr/>
            </p:nvSpPr>
            <p:spPr bwMode="auto">
              <a:xfrm flipV="1">
                <a:off x="361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0" name="Line 3360"/>
              <p:cNvSpPr>
                <a:spLocks noChangeShapeType="1"/>
              </p:cNvSpPr>
              <p:nvPr/>
            </p:nvSpPr>
            <p:spPr bwMode="auto">
              <a:xfrm flipV="1">
                <a:off x="361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1" name="Line 3361"/>
              <p:cNvSpPr>
                <a:spLocks noChangeShapeType="1"/>
              </p:cNvSpPr>
              <p:nvPr/>
            </p:nvSpPr>
            <p:spPr bwMode="auto">
              <a:xfrm flipV="1">
                <a:off x="3616"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2" name="Line 3362"/>
              <p:cNvSpPr>
                <a:spLocks noChangeShapeType="1"/>
              </p:cNvSpPr>
              <p:nvPr/>
            </p:nvSpPr>
            <p:spPr bwMode="auto">
              <a:xfrm flipV="1">
                <a:off x="361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3" name="Line 3363"/>
              <p:cNvSpPr>
                <a:spLocks noChangeShapeType="1"/>
              </p:cNvSpPr>
              <p:nvPr/>
            </p:nvSpPr>
            <p:spPr bwMode="auto">
              <a:xfrm flipV="1">
                <a:off x="361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4" name="Line 3364"/>
              <p:cNvSpPr>
                <a:spLocks noChangeShapeType="1"/>
              </p:cNvSpPr>
              <p:nvPr/>
            </p:nvSpPr>
            <p:spPr bwMode="auto">
              <a:xfrm flipV="1">
                <a:off x="361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5" name="Line 3365"/>
              <p:cNvSpPr>
                <a:spLocks noChangeShapeType="1"/>
              </p:cNvSpPr>
              <p:nvPr/>
            </p:nvSpPr>
            <p:spPr bwMode="auto">
              <a:xfrm flipV="1">
                <a:off x="361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6" name="Line 3366"/>
              <p:cNvSpPr>
                <a:spLocks noChangeShapeType="1"/>
              </p:cNvSpPr>
              <p:nvPr/>
            </p:nvSpPr>
            <p:spPr bwMode="auto">
              <a:xfrm flipV="1">
                <a:off x="362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7" name="Line 3367"/>
              <p:cNvSpPr>
                <a:spLocks noChangeShapeType="1"/>
              </p:cNvSpPr>
              <p:nvPr/>
            </p:nvSpPr>
            <p:spPr bwMode="auto">
              <a:xfrm flipV="1">
                <a:off x="362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8" name="Line 3368"/>
              <p:cNvSpPr>
                <a:spLocks noChangeShapeType="1"/>
              </p:cNvSpPr>
              <p:nvPr/>
            </p:nvSpPr>
            <p:spPr bwMode="auto">
              <a:xfrm flipV="1">
                <a:off x="36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9" name="Line 3369"/>
              <p:cNvSpPr>
                <a:spLocks noChangeShapeType="1"/>
              </p:cNvSpPr>
              <p:nvPr/>
            </p:nvSpPr>
            <p:spPr bwMode="auto">
              <a:xfrm flipV="1">
                <a:off x="362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0" name="Line 3370"/>
              <p:cNvSpPr>
                <a:spLocks noChangeShapeType="1"/>
              </p:cNvSpPr>
              <p:nvPr/>
            </p:nvSpPr>
            <p:spPr bwMode="auto">
              <a:xfrm flipV="1">
                <a:off x="3626"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1" name="Line 3371"/>
              <p:cNvSpPr>
                <a:spLocks noChangeShapeType="1"/>
              </p:cNvSpPr>
              <p:nvPr/>
            </p:nvSpPr>
            <p:spPr bwMode="auto">
              <a:xfrm flipV="1">
                <a:off x="362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2" name="Line 3372"/>
              <p:cNvSpPr>
                <a:spLocks noChangeShapeType="1"/>
              </p:cNvSpPr>
              <p:nvPr/>
            </p:nvSpPr>
            <p:spPr bwMode="auto">
              <a:xfrm flipV="1">
                <a:off x="3626"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3" name="Line 3373"/>
              <p:cNvSpPr>
                <a:spLocks noChangeShapeType="1"/>
              </p:cNvSpPr>
              <p:nvPr/>
            </p:nvSpPr>
            <p:spPr bwMode="auto">
              <a:xfrm flipV="1">
                <a:off x="362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4" name="Line 3374"/>
              <p:cNvSpPr>
                <a:spLocks noChangeShapeType="1"/>
              </p:cNvSpPr>
              <p:nvPr/>
            </p:nvSpPr>
            <p:spPr bwMode="auto">
              <a:xfrm flipV="1">
                <a:off x="362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5" name="Line 3375"/>
              <p:cNvSpPr>
                <a:spLocks noChangeShapeType="1"/>
              </p:cNvSpPr>
              <p:nvPr/>
            </p:nvSpPr>
            <p:spPr bwMode="auto">
              <a:xfrm flipV="1">
                <a:off x="3629"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6" name="Line 3376"/>
              <p:cNvSpPr>
                <a:spLocks noChangeShapeType="1"/>
              </p:cNvSpPr>
              <p:nvPr/>
            </p:nvSpPr>
            <p:spPr bwMode="auto">
              <a:xfrm flipV="1">
                <a:off x="362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7" name="Line 3377"/>
              <p:cNvSpPr>
                <a:spLocks noChangeShapeType="1"/>
              </p:cNvSpPr>
              <p:nvPr/>
            </p:nvSpPr>
            <p:spPr bwMode="auto">
              <a:xfrm flipV="1">
                <a:off x="363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8" name="Line 3378"/>
              <p:cNvSpPr>
                <a:spLocks noChangeShapeType="1"/>
              </p:cNvSpPr>
              <p:nvPr/>
            </p:nvSpPr>
            <p:spPr bwMode="auto">
              <a:xfrm flipV="1">
                <a:off x="363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9" name="Line 3379"/>
              <p:cNvSpPr>
                <a:spLocks noChangeShapeType="1"/>
              </p:cNvSpPr>
              <p:nvPr/>
            </p:nvSpPr>
            <p:spPr bwMode="auto">
              <a:xfrm flipV="1">
                <a:off x="363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0" name="Line 3380"/>
              <p:cNvSpPr>
                <a:spLocks noChangeShapeType="1"/>
              </p:cNvSpPr>
              <p:nvPr/>
            </p:nvSpPr>
            <p:spPr bwMode="auto">
              <a:xfrm flipV="1">
                <a:off x="36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1" name="Line 3381"/>
              <p:cNvSpPr>
                <a:spLocks noChangeShapeType="1"/>
              </p:cNvSpPr>
              <p:nvPr/>
            </p:nvSpPr>
            <p:spPr bwMode="auto">
              <a:xfrm flipV="1">
                <a:off x="363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2" name="Line 3382"/>
              <p:cNvSpPr>
                <a:spLocks noChangeShapeType="1"/>
              </p:cNvSpPr>
              <p:nvPr/>
            </p:nvSpPr>
            <p:spPr bwMode="auto">
              <a:xfrm flipV="1">
                <a:off x="363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3" name="Line 3383"/>
              <p:cNvSpPr>
                <a:spLocks noChangeShapeType="1"/>
              </p:cNvSpPr>
              <p:nvPr/>
            </p:nvSpPr>
            <p:spPr bwMode="auto">
              <a:xfrm flipV="1">
                <a:off x="363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4" name="Line 3384"/>
              <p:cNvSpPr>
                <a:spLocks noChangeShapeType="1"/>
              </p:cNvSpPr>
              <p:nvPr/>
            </p:nvSpPr>
            <p:spPr bwMode="auto">
              <a:xfrm flipV="1">
                <a:off x="3639"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5" name="Line 3385"/>
              <p:cNvSpPr>
                <a:spLocks noChangeShapeType="1"/>
              </p:cNvSpPr>
              <p:nvPr/>
            </p:nvSpPr>
            <p:spPr bwMode="auto">
              <a:xfrm flipV="1">
                <a:off x="363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6" name="Line 3386"/>
              <p:cNvSpPr>
                <a:spLocks noChangeShapeType="1"/>
              </p:cNvSpPr>
              <p:nvPr/>
            </p:nvSpPr>
            <p:spPr bwMode="auto">
              <a:xfrm flipV="1">
                <a:off x="363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7" name="Line 3387"/>
              <p:cNvSpPr>
                <a:spLocks noChangeShapeType="1"/>
              </p:cNvSpPr>
              <p:nvPr/>
            </p:nvSpPr>
            <p:spPr bwMode="auto">
              <a:xfrm flipV="1">
                <a:off x="364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8" name="Line 3388"/>
              <p:cNvSpPr>
                <a:spLocks noChangeShapeType="1"/>
              </p:cNvSpPr>
              <p:nvPr/>
            </p:nvSpPr>
            <p:spPr bwMode="auto">
              <a:xfrm flipV="1">
                <a:off x="364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9" name="Line 3389"/>
              <p:cNvSpPr>
                <a:spLocks noChangeShapeType="1"/>
              </p:cNvSpPr>
              <p:nvPr/>
            </p:nvSpPr>
            <p:spPr bwMode="auto">
              <a:xfrm flipV="1">
                <a:off x="364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0" name="Line 3390"/>
              <p:cNvSpPr>
                <a:spLocks noChangeShapeType="1"/>
              </p:cNvSpPr>
              <p:nvPr/>
            </p:nvSpPr>
            <p:spPr bwMode="auto">
              <a:xfrm flipV="1">
                <a:off x="364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1" name="Line 3391"/>
              <p:cNvSpPr>
                <a:spLocks noChangeShapeType="1"/>
              </p:cNvSpPr>
              <p:nvPr/>
            </p:nvSpPr>
            <p:spPr bwMode="auto">
              <a:xfrm flipV="1">
                <a:off x="364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2" name="Line 3392"/>
              <p:cNvSpPr>
                <a:spLocks noChangeShapeType="1"/>
              </p:cNvSpPr>
              <p:nvPr/>
            </p:nvSpPr>
            <p:spPr bwMode="auto">
              <a:xfrm flipV="1">
                <a:off x="364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3" name="Line 3393"/>
              <p:cNvSpPr>
                <a:spLocks noChangeShapeType="1"/>
              </p:cNvSpPr>
              <p:nvPr/>
            </p:nvSpPr>
            <p:spPr bwMode="auto">
              <a:xfrm flipV="1">
                <a:off x="364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4" name="Line 3394"/>
              <p:cNvSpPr>
                <a:spLocks noChangeShapeType="1"/>
              </p:cNvSpPr>
              <p:nvPr/>
            </p:nvSpPr>
            <p:spPr bwMode="auto">
              <a:xfrm flipV="1">
                <a:off x="364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5" name="Line 3395"/>
              <p:cNvSpPr>
                <a:spLocks noChangeShapeType="1"/>
              </p:cNvSpPr>
              <p:nvPr/>
            </p:nvSpPr>
            <p:spPr bwMode="auto">
              <a:xfrm flipV="1">
                <a:off x="364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6" name="Line 3396"/>
              <p:cNvSpPr>
                <a:spLocks noChangeShapeType="1"/>
              </p:cNvSpPr>
              <p:nvPr/>
            </p:nvSpPr>
            <p:spPr bwMode="auto">
              <a:xfrm flipV="1">
                <a:off x="364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7" name="Line 3397"/>
              <p:cNvSpPr>
                <a:spLocks noChangeShapeType="1"/>
              </p:cNvSpPr>
              <p:nvPr/>
            </p:nvSpPr>
            <p:spPr bwMode="auto">
              <a:xfrm flipV="1">
                <a:off x="364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8" name="Line 3398"/>
              <p:cNvSpPr>
                <a:spLocks noChangeShapeType="1"/>
              </p:cNvSpPr>
              <p:nvPr/>
            </p:nvSpPr>
            <p:spPr bwMode="auto">
              <a:xfrm flipV="1">
                <a:off x="365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9" name="Line 3399"/>
              <p:cNvSpPr>
                <a:spLocks noChangeShapeType="1"/>
              </p:cNvSpPr>
              <p:nvPr/>
            </p:nvSpPr>
            <p:spPr bwMode="auto">
              <a:xfrm flipV="1">
                <a:off x="365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0" name="Line 3400"/>
              <p:cNvSpPr>
                <a:spLocks noChangeShapeType="1"/>
              </p:cNvSpPr>
              <p:nvPr/>
            </p:nvSpPr>
            <p:spPr bwMode="auto">
              <a:xfrm flipV="1">
                <a:off x="36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1" name="Line 3401"/>
              <p:cNvSpPr>
                <a:spLocks noChangeShapeType="1"/>
              </p:cNvSpPr>
              <p:nvPr/>
            </p:nvSpPr>
            <p:spPr bwMode="auto">
              <a:xfrm flipV="1">
                <a:off x="365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2" name="Line 3402"/>
              <p:cNvSpPr>
                <a:spLocks noChangeShapeType="1"/>
              </p:cNvSpPr>
              <p:nvPr/>
            </p:nvSpPr>
            <p:spPr bwMode="auto">
              <a:xfrm flipV="1">
                <a:off x="365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3" name="Line 3403"/>
              <p:cNvSpPr>
                <a:spLocks noChangeShapeType="1"/>
              </p:cNvSpPr>
              <p:nvPr/>
            </p:nvSpPr>
            <p:spPr bwMode="auto">
              <a:xfrm>
                <a:off x="3649" y="709"/>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4" name="Line 3404"/>
              <p:cNvSpPr>
                <a:spLocks noChangeShapeType="1"/>
              </p:cNvSpPr>
              <p:nvPr/>
            </p:nvSpPr>
            <p:spPr bwMode="auto">
              <a:xfrm flipV="1">
                <a:off x="365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5" name="Line 3405"/>
              <p:cNvSpPr>
                <a:spLocks noChangeShapeType="1"/>
              </p:cNvSpPr>
              <p:nvPr/>
            </p:nvSpPr>
            <p:spPr bwMode="auto">
              <a:xfrm flipV="1">
                <a:off x="365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6" name="Line 3406"/>
              <p:cNvSpPr>
                <a:spLocks noChangeShapeType="1"/>
              </p:cNvSpPr>
              <p:nvPr/>
            </p:nvSpPr>
            <p:spPr bwMode="auto">
              <a:xfrm flipV="1">
                <a:off x="365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7" name="Line 3407"/>
              <p:cNvSpPr>
                <a:spLocks noChangeShapeType="1"/>
              </p:cNvSpPr>
              <p:nvPr/>
            </p:nvSpPr>
            <p:spPr bwMode="auto">
              <a:xfrm>
                <a:off x="3653" y="74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8" name="Line 3408"/>
              <p:cNvSpPr>
                <a:spLocks noChangeShapeType="1"/>
              </p:cNvSpPr>
              <p:nvPr/>
            </p:nvSpPr>
            <p:spPr bwMode="auto">
              <a:xfrm flipV="1">
                <a:off x="366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9" name="Line 3409"/>
              <p:cNvSpPr>
                <a:spLocks noChangeShapeType="1"/>
              </p:cNvSpPr>
              <p:nvPr/>
            </p:nvSpPr>
            <p:spPr bwMode="auto">
              <a:xfrm>
                <a:off x="3656" y="726"/>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0" name="Line 3410"/>
              <p:cNvSpPr>
                <a:spLocks noChangeShapeType="1"/>
              </p:cNvSpPr>
              <p:nvPr/>
            </p:nvSpPr>
            <p:spPr bwMode="auto">
              <a:xfrm flipV="1">
                <a:off x="366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1" name="Line 3411"/>
              <p:cNvSpPr>
                <a:spLocks noChangeShapeType="1"/>
              </p:cNvSpPr>
              <p:nvPr/>
            </p:nvSpPr>
            <p:spPr bwMode="auto">
              <a:xfrm flipV="1">
                <a:off x="366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2" name="Line 3412"/>
              <p:cNvSpPr>
                <a:spLocks noChangeShapeType="1"/>
              </p:cNvSpPr>
              <p:nvPr/>
            </p:nvSpPr>
            <p:spPr bwMode="auto">
              <a:xfrm flipV="1">
                <a:off x="366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3" name="Line 3413"/>
              <p:cNvSpPr>
                <a:spLocks noChangeShapeType="1"/>
              </p:cNvSpPr>
              <p:nvPr/>
            </p:nvSpPr>
            <p:spPr bwMode="auto">
              <a:xfrm flipV="1">
                <a:off x="366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4" name="Line 3414"/>
              <p:cNvSpPr>
                <a:spLocks noChangeShapeType="1"/>
              </p:cNvSpPr>
              <p:nvPr/>
            </p:nvSpPr>
            <p:spPr bwMode="auto">
              <a:xfrm flipV="1">
                <a:off x="3666" y="7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5" name="Line 3415"/>
              <p:cNvSpPr>
                <a:spLocks noChangeShapeType="1"/>
              </p:cNvSpPr>
              <p:nvPr/>
            </p:nvSpPr>
            <p:spPr bwMode="auto">
              <a:xfrm flipV="1">
                <a:off x="366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6" name="Line 3416"/>
              <p:cNvSpPr>
                <a:spLocks noChangeShapeType="1"/>
              </p:cNvSpPr>
              <p:nvPr/>
            </p:nvSpPr>
            <p:spPr bwMode="auto">
              <a:xfrm flipV="1">
                <a:off x="3669"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7" name="Line 3417"/>
              <p:cNvSpPr>
                <a:spLocks noChangeShapeType="1"/>
              </p:cNvSpPr>
              <p:nvPr/>
            </p:nvSpPr>
            <p:spPr bwMode="auto">
              <a:xfrm flipV="1">
                <a:off x="366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8" name="Line 3418"/>
              <p:cNvSpPr>
                <a:spLocks noChangeShapeType="1"/>
              </p:cNvSpPr>
              <p:nvPr/>
            </p:nvSpPr>
            <p:spPr bwMode="auto">
              <a:xfrm flipV="1">
                <a:off x="366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9" name="Line 3419"/>
              <p:cNvSpPr>
                <a:spLocks noChangeShapeType="1"/>
              </p:cNvSpPr>
              <p:nvPr/>
            </p:nvSpPr>
            <p:spPr bwMode="auto">
              <a:xfrm flipV="1">
                <a:off x="367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0" name="Line 3420"/>
              <p:cNvSpPr>
                <a:spLocks noChangeShapeType="1"/>
              </p:cNvSpPr>
              <p:nvPr/>
            </p:nvSpPr>
            <p:spPr bwMode="auto">
              <a:xfrm flipV="1">
                <a:off x="367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1" name="Line 3421"/>
              <p:cNvSpPr>
                <a:spLocks noChangeShapeType="1"/>
              </p:cNvSpPr>
              <p:nvPr/>
            </p:nvSpPr>
            <p:spPr bwMode="auto">
              <a:xfrm flipV="1">
                <a:off x="367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2" name="Line 3422"/>
              <p:cNvSpPr>
                <a:spLocks noChangeShapeType="1"/>
              </p:cNvSpPr>
              <p:nvPr/>
            </p:nvSpPr>
            <p:spPr bwMode="auto">
              <a:xfrm flipV="1">
                <a:off x="367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943" name="Group 3423"/>
            <p:cNvGrpSpPr>
              <a:grpSpLocks/>
            </p:cNvGrpSpPr>
            <p:nvPr/>
          </p:nvGrpSpPr>
          <p:grpSpPr bwMode="auto">
            <a:xfrm>
              <a:off x="3737" y="1902"/>
              <a:ext cx="228" cy="110"/>
              <a:chOff x="3676" y="656"/>
              <a:chExt cx="214" cy="103"/>
            </a:xfrm>
          </p:grpSpPr>
          <p:sp>
            <p:nvSpPr>
              <p:cNvPr id="5998944" name="Line 3424"/>
              <p:cNvSpPr>
                <a:spLocks noChangeShapeType="1"/>
              </p:cNvSpPr>
              <p:nvPr/>
            </p:nvSpPr>
            <p:spPr bwMode="auto">
              <a:xfrm flipV="1">
                <a:off x="367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5" name="Line 3425"/>
              <p:cNvSpPr>
                <a:spLocks noChangeShapeType="1"/>
              </p:cNvSpPr>
              <p:nvPr/>
            </p:nvSpPr>
            <p:spPr bwMode="auto">
              <a:xfrm flipV="1">
                <a:off x="367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6" name="Line 3426"/>
              <p:cNvSpPr>
                <a:spLocks noChangeShapeType="1"/>
              </p:cNvSpPr>
              <p:nvPr/>
            </p:nvSpPr>
            <p:spPr bwMode="auto">
              <a:xfrm flipV="1">
                <a:off x="367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7" name="Line 3427"/>
              <p:cNvSpPr>
                <a:spLocks noChangeShapeType="1"/>
              </p:cNvSpPr>
              <p:nvPr/>
            </p:nvSpPr>
            <p:spPr bwMode="auto">
              <a:xfrm flipV="1">
                <a:off x="367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8" name="Line 3428"/>
              <p:cNvSpPr>
                <a:spLocks noChangeShapeType="1"/>
              </p:cNvSpPr>
              <p:nvPr/>
            </p:nvSpPr>
            <p:spPr bwMode="auto">
              <a:xfrm flipV="1">
                <a:off x="367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9" name="Line 3429"/>
              <p:cNvSpPr>
                <a:spLocks noChangeShapeType="1"/>
              </p:cNvSpPr>
              <p:nvPr/>
            </p:nvSpPr>
            <p:spPr bwMode="auto">
              <a:xfrm flipV="1">
                <a:off x="367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0" name="Line 3430"/>
              <p:cNvSpPr>
                <a:spLocks noChangeShapeType="1"/>
              </p:cNvSpPr>
              <p:nvPr/>
            </p:nvSpPr>
            <p:spPr bwMode="auto">
              <a:xfrm flipV="1">
                <a:off x="36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1" name="Line 3431"/>
              <p:cNvSpPr>
                <a:spLocks noChangeShapeType="1"/>
              </p:cNvSpPr>
              <p:nvPr/>
            </p:nvSpPr>
            <p:spPr bwMode="auto">
              <a:xfrm flipV="1">
                <a:off x="368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2" name="Line 3432"/>
              <p:cNvSpPr>
                <a:spLocks noChangeShapeType="1"/>
              </p:cNvSpPr>
              <p:nvPr/>
            </p:nvSpPr>
            <p:spPr bwMode="auto">
              <a:xfrm flipV="1">
                <a:off x="368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3" name="Line 3433"/>
              <p:cNvSpPr>
                <a:spLocks noChangeShapeType="1"/>
              </p:cNvSpPr>
              <p:nvPr/>
            </p:nvSpPr>
            <p:spPr bwMode="auto">
              <a:xfrm flipV="1">
                <a:off x="368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4" name="Line 3434"/>
              <p:cNvSpPr>
                <a:spLocks noChangeShapeType="1"/>
              </p:cNvSpPr>
              <p:nvPr/>
            </p:nvSpPr>
            <p:spPr bwMode="auto">
              <a:xfrm flipV="1">
                <a:off x="368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5" name="Line 3435"/>
              <p:cNvSpPr>
                <a:spLocks noChangeShapeType="1"/>
              </p:cNvSpPr>
              <p:nvPr/>
            </p:nvSpPr>
            <p:spPr bwMode="auto">
              <a:xfrm flipV="1">
                <a:off x="368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6" name="Line 3436"/>
              <p:cNvSpPr>
                <a:spLocks noChangeShapeType="1"/>
              </p:cNvSpPr>
              <p:nvPr/>
            </p:nvSpPr>
            <p:spPr bwMode="auto">
              <a:xfrm flipV="1">
                <a:off x="368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7" name="Line 3437"/>
              <p:cNvSpPr>
                <a:spLocks noChangeShapeType="1"/>
              </p:cNvSpPr>
              <p:nvPr/>
            </p:nvSpPr>
            <p:spPr bwMode="auto">
              <a:xfrm flipV="1">
                <a:off x="369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8" name="Line 3438"/>
              <p:cNvSpPr>
                <a:spLocks noChangeShapeType="1"/>
              </p:cNvSpPr>
              <p:nvPr/>
            </p:nvSpPr>
            <p:spPr bwMode="auto">
              <a:xfrm flipV="1">
                <a:off x="369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9" name="Line 3439"/>
              <p:cNvSpPr>
                <a:spLocks noChangeShapeType="1"/>
              </p:cNvSpPr>
              <p:nvPr/>
            </p:nvSpPr>
            <p:spPr bwMode="auto">
              <a:xfrm flipV="1">
                <a:off x="369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0" name="Line 3440"/>
              <p:cNvSpPr>
                <a:spLocks noChangeShapeType="1"/>
              </p:cNvSpPr>
              <p:nvPr/>
            </p:nvSpPr>
            <p:spPr bwMode="auto">
              <a:xfrm flipV="1">
                <a:off x="369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1" name="Line 3441"/>
              <p:cNvSpPr>
                <a:spLocks noChangeShapeType="1"/>
              </p:cNvSpPr>
              <p:nvPr/>
            </p:nvSpPr>
            <p:spPr bwMode="auto">
              <a:xfrm flipV="1">
                <a:off x="369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2" name="Line 3442"/>
              <p:cNvSpPr>
                <a:spLocks noChangeShapeType="1"/>
              </p:cNvSpPr>
              <p:nvPr/>
            </p:nvSpPr>
            <p:spPr bwMode="auto">
              <a:xfrm flipV="1">
                <a:off x="369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3" name="Line 3443"/>
              <p:cNvSpPr>
                <a:spLocks noChangeShapeType="1"/>
              </p:cNvSpPr>
              <p:nvPr/>
            </p:nvSpPr>
            <p:spPr bwMode="auto">
              <a:xfrm flipV="1">
                <a:off x="369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4" name="Line 3444"/>
              <p:cNvSpPr>
                <a:spLocks noChangeShapeType="1"/>
              </p:cNvSpPr>
              <p:nvPr/>
            </p:nvSpPr>
            <p:spPr bwMode="auto">
              <a:xfrm flipV="1">
                <a:off x="369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5" name="Line 3445"/>
              <p:cNvSpPr>
                <a:spLocks noChangeShapeType="1"/>
              </p:cNvSpPr>
              <p:nvPr/>
            </p:nvSpPr>
            <p:spPr bwMode="auto">
              <a:xfrm flipV="1">
                <a:off x="370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6" name="Line 3446"/>
              <p:cNvSpPr>
                <a:spLocks noChangeShapeType="1"/>
              </p:cNvSpPr>
              <p:nvPr/>
            </p:nvSpPr>
            <p:spPr bwMode="auto">
              <a:xfrm flipV="1">
                <a:off x="37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7" name="Line 3447"/>
              <p:cNvSpPr>
                <a:spLocks noChangeShapeType="1"/>
              </p:cNvSpPr>
              <p:nvPr/>
            </p:nvSpPr>
            <p:spPr bwMode="auto">
              <a:xfrm flipV="1">
                <a:off x="37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8" name="Line 3448"/>
              <p:cNvSpPr>
                <a:spLocks noChangeShapeType="1"/>
              </p:cNvSpPr>
              <p:nvPr/>
            </p:nvSpPr>
            <p:spPr bwMode="auto">
              <a:xfrm flipV="1">
                <a:off x="370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9" name="Line 3449"/>
              <p:cNvSpPr>
                <a:spLocks noChangeShapeType="1"/>
              </p:cNvSpPr>
              <p:nvPr/>
            </p:nvSpPr>
            <p:spPr bwMode="auto">
              <a:xfrm flipV="1">
                <a:off x="370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0" name="Line 3450"/>
              <p:cNvSpPr>
                <a:spLocks noChangeShapeType="1"/>
              </p:cNvSpPr>
              <p:nvPr/>
            </p:nvSpPr>
            <p:spPr bwMode="auto">
              <a:xfrm flipV="1">
                <a:off x="370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1" name="Line 3451"/>
              <p:cNvSpPr>
                <a:spLocks noChangeShapeType="1"/>
              </p:cNvSpPr>
              <p:nvPr/>
            </p:nvSpPr>
            <p:spPr bwMode="auto">
              <a:xfrm flipV="1">
                <a:off x="370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2" name="Line 3452"/>
              <p:cNvSpPr>
                <a:spLocks noChangeShapeType="1"/>
              </p:cNvSpPr>
              <p:nvPr/>
            </p:nvSpPr>
            <p:spPr bwMode="auto">
              <a:xfrm flipV="1">
                <a:off x="370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3" name="Line 3453"/>
              <p:cNvSpPr>
                <a:spLocks noChangeShapeType="1"/>
              </p:cNvSpPr>
              <p:nvPr/>
            </p:nvSpPr>
            <p:spPr bwMode="auto">
              <a:xfrm flipV="1">
                <a:off x="370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4" name="Line 3454"/>
              <p:cNvSpPr>
                <a:spLocks noChangeShapeType="1"/>
              </p:cNvSpPr>
              <p:nvPr/>
            </p:nvSpPr>
            <p:spPr bwMode="auto">
              <a:xfrm flipV="1">
                <a:off x="370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5" name="Line 3455"/>
              <p:cNvSpPr>
                <a:spLocks noChangeShapeType="1"/>
              </p:cNvSpPr>
              <p:nvPr/>
            </p:nvSpPr>
            <p:spPr bwMode="auto">
              <a:xfrm flipV="1">
                <a:off x="370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6" name="Line 3456"/>
              <p:cNvSpPr>
                <a:spLocks noChangeShapeType="1"/>
              </p:cNvSpPr>
              <p:nvPr/>
            </p:nvSpPr>
            <p:spPr bwMode="auto">
              <a:xfrm flipV="1">
                <a:off x="371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7" name="Line 3457"/>
              <p:cNvSpPr>
                <a:spLocks noChangeShapeType="1"/>
              </p:cNvSpPr>
              <p:nvPr/>
            </p:nvSpPr>
            <p:spPr bwMode="auto">
              <a:xfrm flipV="1">
                <a:off x="371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8" name="Line 3458"/>
              <p:cNvSpPr>
                <a:spLocks noChangeShapeType="1"/>
              </p:cNvSpPr>
              <p:nvPr/>
            </p:nvSpPr>
            <p:spPr bwMode="auto">
              <a:xfrm flipV="1">
                <a:off x="371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9" name="Line 3459"/>
              <p:cNvSpPr>
                <a:spLocks noChangeShapeType="1"/>
              </p:cNvSpPr>
              <p:nvPr/>
            </p:nvSpPr>
            <p:spPr bwMode="auto">
              <a:xfrm flipV="1">
                <a:off x="37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0" name="Line 3460"/>
              <p:cNvSpPr>
                <a:spLocks noChangeShapeType="1"/>
              </p:cNvSpPr>
              <p:nvPr/>
            </p:nvSpPr>
            <p:spPr bwMode="auto">
              <a:xfrm flipV="1">
                <a:off x="371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1" name="Line 3461"/>
              <p:cNvSpPr>
                <a:spLocks noChangeShapeType="1"/>
              </p:cNvSpPr>
              <p:nvPr/>
            </p:nvSpPr>
            <p:spPr bwMode="auto">
              <a:xfrm flipV="1">
                <a:off x="37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2" name="Line 3462"/>
              <p:cNvSpPr>
                <a:spLocks noChangeShapeType="1"/>
              </p:cNvSpPr>
              <p:nvPr/>
            </p:nvSpPr>
            <p:spPr bwMode="auto">
              <a:xfrm flipV="1">
                <a:off x="371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3" name="Line 3463"/>
              <p:cNvSpPr>
                <a:spLocks noChangeShapeType="1"/>
              </p:cNvSpPr>
              <p:nvPr/>
            </p:nvSpPr>
            <p:spPr bwMode="auto">
              <a:xfrm flipV="1">
                <a:off x="3719"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4" name="Line 3464"/>
              <p:cNvSpPr>
                <a:spLocks noChangeShapeType="1"/>
              </p:cNvSpPr>
              <p:nvPr/>
            </p:nvSpPr>
            <p:spPr bwMode="auto">
              <a:xfrm flipV="1">
                <a:off x="3726" y="7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5" name="Line 3465"/>
              <p:cNvSpPr>
                <a:spLocks noChangeShapeType="1"/>
              </p:cNvSpPr>
              <p:nvPr/>
            </p:nvSpPr>
            <p:spPr bwMode="auto">
              <a:xfrm flipV="1">
                <a:off x="372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6" name="Line 3466"/>
              <p:cNvSpPr>
                <a:spLocks noChangeShapeType="1"/>
              </p:cNvSpPr>
              <p:nvPr/>
            </p:nvSpPr>
            <p:spPr bwMode="auto">
              <a:xfrm flipV="1">
                <a:off x="372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7" name="Line 3467"/>
              <p:cNvSpPr>
                <a:spLocks noChangeShapeType="1"/>
              </p:cNvSpPr>
              <p:nvPr/>
            </p:nvSpPr>
            <p:spPr bwMode="auto">
              <a:xfrm flipV="1">
                <a:off x="3729"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8" name="Line 3468"/>
              <p:cNvSpPr>
                <a:spLocks noChangeShapeType="1"/>
              </p:cNvSpPr>
              <p:nvPr/>
            </p:nvSpPr>
            <p:spPr bwMode="auto">
              <a:xfrm flipV="1">
                <a:off x="372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9" name="Line 3469"/>
              <p:cNvSpPr>
                <a:spLocks noChangeShapeType="1"/>
              </p:cNvSpPr>
              <p:nvPr/>
            </p:nvSpPr>
            <p:spPr bwMode="auto">
              <a:xfrm flipV="1">
                <a:off x="372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0" name="Line 3470"/>
              <p:cNvSpPr>
                <a:spLocks noChangeShapeType="1"/>
              </p:cNvSpPr>
              <p:nvPr/>
            </p:nvSpPr>
            <p:spPr bwMode="auto">
              <a:xfrm flipV="1">
                <a:off x="3729" y="7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1" name="Line 3471"/>
              <p:cNvSpPr>
                <a:spLocks noChangeShapeType="1"/>
              </p:cNvSpPr>
              <p:nvPr/>
            </p:nvSpPr>
            <p:spPr bwMode="auto">
              <a:xfrm flipV="1">
                <a:off x="373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2" name="Line 3472"/>
              <p:cNvSpPr>
                <a:spLocks noChangeShapeType="1"/>
              </p:cNvSpPr>
              <p:nvPr/>
            </p:nvSpPr>
            <p:spPr bwMode="auto">
              <a:xfrm flipV="1">
                <a:off x="373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3" name="Line 3473"/>
              <p:cNvSpPr>
                <a:spLocks noChangeShapeType="1"/>
              </p:cNvSpPr>
              <p:nvPr/>
            </p:nvSpPr>
            <p:spPr bwMode="auto">
              <a:xfrm flipV="1">
                <a:off x="373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4" name="Line 3474"/>
              <p:cNvSpPr>
                <a:spLocks noChangeShapeType="1"/>
              </p:cNvSpPr>
              <p:nvPr/>
            </p:nvSpPr>
            <p:spPr bwMode="auto">
              <a:xfrm flipV="1">
                <a:off x="37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5" name="Line 3475"/>
              <p:cNvSpPr>
                <a:spLocks noChangeShapeType="1"/>
              </p:cNvSpPr>
              <p:nvPr/>
            </p:nvSpPr>
            <p:spPr bwMode="auto">
              <a:xfrm flipV="1">
                <a:off x="37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6" name="Line 3476"/>
              <p:cNvSpPr>
                <a:spLocks noChangeShapeType="1"/>
              </p:cNvSpPr>
              <p:nvPr/>
            </p:nvSpPr>
            <p:spPr bwMode="auto">
              <a:xfrm flipV="1">
                <a:off x="373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7" name="Line 3477"/>
              <p:cNvSpPr>
                <a:spLocks noChangeShapeType="1"/>
              </p:cNvSpPr>
              <p:nvPr/>
            </p:nvSpPr>
            <p:spPr bwMode="auto">
              <a:xfrm flipV="1">
                <a:off x="373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8" name="Line 3478"/>
              <p:cNvSpPr>
                <a:spLocks noChangeShapeType="1"/>
              </p:cNvSpPr>
              <p:nvPr/>
            </p:nvSpPr>
            <p:spPr bwMode="auto">
              <a:xfrm flipV="1">
                <a:off x="373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9" name="Line 3479"/>
              <p:cNvSpPr>
                <a:spLocks noChangeShapeType="1"/>
              </p:cNvSpPr>
              <p:nvPr/>
            </p:nvSpPr>
            <p:spPr bwMode="auto">
              <a:xfrm flipV="1">
                <a:off x="373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0" name="Line 3480"/>
              <p:cNvSpPr>
                <a:spLocks noChangeShapeType="1"/>
              </p:cNvSpPr>
              <p:nvPr/>
            </p:nvSpPr>
            <p:spPr bwMode="auto">
              <a:xfrm flipV="1">
                <a:off x="373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1" name="Line 3481"/>
              <p:cNvSpPr>
                <a:spLocks noChangeShapeType="1"/>
              </p:cNvSpPr>
              <p:nvPr/>
            </p:nvSpPr>
            <p:spPr bwMode="auto">
              <a:xfrm flipV="1">
                <a:off x="374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2" name="Line 3482"/>
              <p:cNvSpPr>
                <a:spLocks noChangeShapeType="1"/>
              </p:cNvSpPr>
              <p:nvPr/>
            </p:nvSpPr>
            <p:spPr bwMode="auto">
              <a:xfrm flipV="1">
                <a:off x="374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3" name="Line 3483"/>
              <p:cNvSpPr>
                <a:spLocks noChangeShapeType="1"/>
              </p:cNvSpPr>
              <p:nvPr/>
            </p:nvSpPr>
            <p:spPr bwMode="auto">
              <a:xfrm flipV="1">
                <a:off x="374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4" name="Line 3484"/>
              <p:cNvSpPr>
                <a:spLocks noChangeShapeType="1"/>
              </p:cNvSpPr>
              <p:nvPr/>
            </p:nvSpPr>
            <p:spPr bwMode="auto">
              <a:xfrm flipV="1">
                <a:off x="374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5" name="Line 3485"/>
              <p:cNvSpPr>
                <a:spLocks noChangeShapeType="1"/>
              </p:cNvSpPr>
              <p:nvPr/>
            </p:nvSpPr>
            <p:spPr bwMode="auto">
              <a:xfrm flipV="1">
                <a:off x="374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6" name="Line 3486"/>
              <p:cNvSpPr>
                <a:spLocks noChangeShapeType="1"/>
              </p:cNvSpPr>
              <p:nvPr/>
            </p:nvSpPr>
            <p:spPr bwMode="auto">
              <a:xfrm flipV="1">
                <a:off x="374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7" name="Line 3487"/>
              <p:cNvSpPr>
                <a:spLocks noChangeShapeType="1"/>
              </p:cNvSpPr>
              <p:nvPr/>
            </p:nvSpPr>
            <p:spPr bwMode="auto">
              <a:xfrm flipV="1">
                <a:off x="3746"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8" name="Line 3488"/>
              <p:cNvSpPr>
                <a:spLocks noChangeShapeType="1"/>
              </p:cNvSpPr>
              <p:nvPr/>
            </p:nvSpPr>
            <p:spPr bwMode="auto">
              <a:xfrm flipV="1">
                <a:off x="374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9" name="Line 3489"/>
              <p:cNvSpPr>
                <a:spLocks noChangeShapeType="1"/>
              </p:cNvSpPr>
              <p:nvPr/>
            </p:nvSpPr>
            <p:spPr bwMode="auto">
              <a:xfrm flipV="1">
                <a:off x="374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0" name="Line 3490"/>
              <p:cNvSpPr>
                <a:spLocks noChangeShapeType="1"/>
              </p:cNvSpPr>
              <p:nvPr/>
            </p:nvSpPr>
            <p:spPr bwMode="auto">
              <a:xfrm flipV="1">
                <a:off x="374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1" name="Line 3491"/>
              <p:cNvSpPr>
                <a:spLocks noChangeShapeType="1"/>
              </p:cNvSpPr>
              <p:nvPr/>
            </p:nvSpPr>
            <p:spPr bwMode="auto">
              <a:xfrm flipV="1">
                <a:off x="374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2" name="Line 3492"/>
              <p:cNvSpPr>
                <a:spLocks noChangeShapeType="1"/>
              </p:cNvSpPr>
              <p:nvPr/>
            </p:nvSpPr>
            <p:spPr bwMode="auto">
              <a:xfrm flipV="1">
                <a:off x="375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3" name="Line 3493"/>
              <p:cNvSpPr>
                <a:spLocks noChangeShapeType="1"/>
              </p:cNvSpPr>
              <p:nvPr/>
            </p:nvSpPr>
            <p:spPr bwMode="auto">
              <a:xfrm flipV="1">
                <a:off x="375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4" name="Line 3494"/>
              <p:cNvSpPr>
                <a:spLocks noChangeShapeType="1"/>
              </p:cNvSpPr>
              <p:nvPr/>
            </p:nvSpPr>
            <p:spPr bwMode="auto">
              <a:xfrm flipV="1">
                <a:off x="3753"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5" name="Line 3495"/>
              <p:cNvSpPr>
                <a:spLocks noChangeShapeType="1"/>
              </p:cNvSpPr>
              <p:nvPr/>
            </p:nvSpPr>
            <p:spPr bwMode="auto">
              <a:xfrm flipV="1">
                <a:off x="375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6" name="Line 3496"/>
              <p:cNvSpPr>
                <a:spLocks noChangeShapeType="1"/>
              </p:cNvSpPr>
              <p:nvPr/>
            </p:nvSpPr>
            <p:spPr bwMode="auto">
              <a:xfrm flipV="1">
                <a:off x="37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7" name="Line 3497"/>
              <p:cNvSpPr>
                <a:spLocks noChangeShapeType="1"/>
              </p:cNvSpPr>
              <p:nvPr/>
            </p:nvSpPr>
            <p:spPr bwMode="auto">
              <a:xfrm flipV="1">
                <a:off x="375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8" name="Line 3498"/>
              <p:cNvSpPr>
                <a:spLocks noChangeShapeType="1"/>
              </p:cNvSpPr>
              <p:nvPr/>
            </p:nvSpPr>
            <p:spPr bwMode="auto">
              <a:xfrm flipV="1">
                <a:off x="375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9" name="Line 3499"/>
              <p:cNvSpPr>
                <a:spLocks noChangeShapeType="1"/>
              </p:cNvSpPr>
              <p:nvPr/>
            </p:nvSpPr>
            <p:spPr bwMode="auto">
              <a:xfrm flipV="1">
                <a:off x="375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0" name="Line 3500"/>
              <p:cNvSpPr>
                <a:spLocks noChangeShapeType="1"/>
              </p:cNvSpPr>
              <p:nvPr/>
            </p:nvSpPr>
            <p:spPr bwMode="auto">
              <a:xfrm flipV="1">
                <a:off x="375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1" name="Line 3501"/>
              <p:cNvSpPr>
                <a:spLocks noChangeShapeType="1"/>
              </p:cNvSpPr>
              <p:nvPr/>
            </p:nvSpPr>
            <p:spPr bwMode="auto">
              <a:xfrm flipV="1">
                <a:off x="3759"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2" name="Line 3502"/>
              <p:cNvSpPr>
                <a:spLocks noChangeShapeType="1"/>
              </p:cNvSpPr>
              <p:nvPr/>
            </p:nvSpPr>
            <p:spPr bwMode="auto">
              <a:xfrm flipV="1">
                <a:off x="376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3" name="Line 3503"/>
              <p:cNvSpPr>
                <a:spLocks noChangeShapeType="1"/>
              </p:cNvSpPr>
              <p:nvPr/>
            </p:nvSpPr>
            <p:spPr bwMode="auto">
              <a:xfrm flipV="1">
                <a:off x="376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4" name="Line 3504"/>
              <p:cNvSpPr>
                <a:spLocks noChangeShapeType="1"/>
              </p:cNvSpPr>
              <p:nvPr/>
            </p:nvSpPr>
            <p:spPr bwMode="auto">
              <a:xfrm flipV="1">
                <a:off x="376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5" name="Line 3505"/>
              <p:cNvSpPr>
                <a:spLocks noChangeShapeType="1"/>
              </p:cNvSpPr>
              <p:nvPr/>
            </p:nvSpPr>
            <p:spPr bwMode="auto">
              <a:xfrm flipV="1">
                <a:off x="3763"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6" name="Line 3506"/>
              <p:cNvSpPr>
                <a:spLocks noChangeShapeType="1"/>
              </p:cNvSpPr>
              <p:nvPr/>
            </p:nvSpPr>
            <p:spPr bwMode="auto">
              <a:xfrm flipV="1">
                <a:off x="376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7" name="Line 3507"/>
              <p:cNvSpPr>
                <a:spLocks noChangeShapeType="1"/>
              </p:cNvSpPr>
              <p:nvPr/>
            </p:nvSpPr>
            <p:spPr bwMode="auto">
              <a:xfrm flipV="1">
                <a:off x="3766"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8" name="Line 3508"/>
              <p:cNvSpPr>
                <a:spLocks noChangeShapeType="1"/>
              </p:cNvSpPr>
              <p:nvPr/>
            </p:nvSpPr>
            <p:spPr bwMode="auto">
              <a:xfrm flipV="1">
                <a:off x="3766"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9" name="Line 3509"/>
              <p:cNvSpPr>
                <a:spLocks noChangeShapeType="1"/>
              </p:cNvSpPr>
              <p:nvPr/>
            </p:nvSpPr>
            <p:spPr bwMode="auto">
              <a:xfrm flipV="1">
                <a:off x="37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0" name="Line 3510"/>
              <p:cNvSpPr>
                <a:spLocks noChangeShapeType="1"/>
              </p:cNvSpPr>
              <p:nvPr/>
            </p:nvSpPr>
            <p:spPr bwMode="auto">
              <a:xfrm flipV="1">
                <a:off x="376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1" name="Line 3511"/>
              <p:cNvSpPr>
                <a:spLocks noChangeShapeType="1"/>
              </p:cNvSpPr>
              <p:nvPr/>
            </p:nvSpPr>
            <p:spPr bwMode="auto">
              <a:xfrm flipV="1">
                <a:off x="376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2" name="Line 3512"/>
              <p:cNvSpPr>
                <a:spLocks noChangeShapeType="1"/>
              </p:cNvSpPr>
              <p:nvPr/>
            </p:nvSpPr>
            <p:spPr bwMode="auto">
              <a:xfrm flipV="1">
                <a:off x="376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3" name="Line 3513"/>
              <p:cNvSpPr>
                <a:spLocks noChangeShapeType="1"/>
              </p:cNvSpPr>
              <p:nvPr/>
            </p:nvSpPr>
            <p:spPr bwMode="auto">
              <a:xfrm flipV="1">
                <a:off x="37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4" name="Line 3514"/>
              <p:cNvSpPr>
                <a:spLocks noChangeShapeType="1"/>
              </p:cNvSpPr>
              <p:nvPr/>
            </p:nvSpPr>
            <p:spPr bwMode="auto">
              <a:xfrm flipV="1">
                <a:off x="377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5" name="Line 3515"/>
              <p:cNvSpPr>
                <a:spLocks noChangeShapeType="1"/>
              </p:cNvSpPr>
              <p:nvPr/>
            </p:nvSpPr>
            <p:spPr bwMode="auto">
              <a:xfrm flipV="1">
                <a:off x="377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6" name="Line 3516"/>
              <p:cNvSpPr>
                <a:spLocks noChangeShapeType="1"/>
              </p:cNvSpPr>
              <p:nvPr/>
            </p:nvSpPr>
            <p:spPr bwMode="auto">
              <a:xfrm flipV="1">
                <a:off x="377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7" name="Line 3517"/>
              <p:cNvSpPr>
                <a:spLocks noChangeShapeType="1"/>
              </p:cNvSpPr>
              <p:nvPr/>
            </p:nvSpPr>
            <p:spPr bwMode="auto">
              <a:xfrm flipV="1">
                <a:off x="377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8" name="Line 3518"/>
              <p:cNvSpPr>
                <a:spLocks noChangeShapeType="1"/>
              </p:cNvSpPr>
              <p:nvPr/>
            </p:nvSpPr>
            <p:spPr bwMode="auto">
              <a:xfrm flipV="1">
                <a:off x="377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9" name="Line 3519"/>
              <p:cNvSpPr>
                <a:spLocks noChangeShapeType="1"/>
              </p:cNvSpPr>
              <p:nvPr/>
            </p:nvSpPr>
            <p:spPr bwMode="auto">
              <a:xfrm flipV="1">
                <a:off x="377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0" name="Line 3520"/>
              <p:cNvSpPr>
                <a:spLocks noChangeShapeType="1"/>
              </p:cNvSpPr>
              <p:nvPr/>
            </p:nvSpPr>
            <p:spPr bwMode="auto">
              <a:xfrm flipV="1">
                <a:off x="377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1" name="Line 3521"/>
              <p:cNvSpPr>
                <a:spLocks noChangeShapeType="1"/>
              </p:cNvSpPr>
              <p:nvPr/>
            </p:nvSpPr>
            <p:spPr bwMode="auto">
              <a:xfrm flipV="1">
                <a:off x="377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2" name="Line 3522"/>
              <p:cNvSpPr>
                <a:spLocks noChangeShapeType="1"/>
              </p:cNvSpPr>
              <p:nvPr/>
            </p:nvSpPr>
            <p:spPr bwMode="auto">
              <a:xfrm flipV="1">
                <a:off x="378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3" name="Line 3523"/>
              <p:cNvSpPr>
                <a:spLocks noChangeShapeType="1"/>
              </p:cNvSpPr>
              <p:nvPr/>
            </p:nvSpPr>
            <p:spPr bwMode="auto">
              <a:xfrm flipV="1">
                <a:off x="378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4" name="Line 3524"/>
              <p:cNvSpPr>
                <a:spLocks noChangeShapeType="1"/>
              </p:cNvSpPr>
              <p:nvPr/>
            </p:nvSpPr>
            <p:spPr bwMode="auto">
              <a:xfrm flipV="1">
                <a:off x="378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5" name="Line 3525"/>
              <p:cNvSpPr>
                <a:spLocks noChangeShapeType="1"/>
              </p:cNvSpPr>
              <p:nvPr/>
            </p:nvSpPr>
            <p:spPr bwMode="auto">
              <a:xfrm flipV="1">
                <a:off x="378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6" name="Line 3526"/>
              <p:cNvSpPr>
                <a:spLocks noChangeShapeType="1"/>
              </p:cNvSpPr>
              <p:nvPr/>
            </p:nvSpPr>
            <p:spPr bwMode="auto">
              <a:xfrm flipV="1">
                <a:off x="378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7" name="Line 3527"/>
              <p:cNvSpPr>
                <a:spLocks noChangeShapeType="1"/>
              </p:cNvSpPr>
              <p:nvPr/>
            </p:nvSpPr>
            <p:spPr bwMode="auto">
              <a:xfrm flipV="1">
                <a:off x="378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8" name="Line 3528"/>
              <p:cNvSpPr>
                <a:spLocks noChangeShapeType="1"/>
              </p:cNvSpPr>
              <p:nvPr/>
            </p:nvSpPr>
            <p:spPr bwMode="auto">
              <a:xfrm flipV="1">
                <a:off x="378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9" name="Line 3529"/>
              <p:cNvSpPr>
                <a:spLocks noChangeShapeType="1"/>
              </p:cNvSpPr>
              <p:nvPr/>
            </p:nvSpPr>
            <p:spPr bwMode="auto">
              <a:xfrm flipV="1">
                <a:off x="378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0" name="Line 3530"/>
              <p:cNvSpPr>
                <a:spLocks noChangeShapeType="1"/>
              </p:cNvSpPr>
              <p:nvPr/>
            </p:nvSpPr>
            <p:spPr bwMode="auto">
              <a:xfrm flipV="1">
                <a:off x="378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1" name="Line 3531"/>
              <p:cNvSpPr>
                <a:spLocks noChangeShapeType="1"/>
              </p:cNvSpPr>
              <p:nvPr/>
            </p:nvSpPr>
            <p:spPr bwMode="auto">
              <a:xfrm flipV="1">
                <a:off x="378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2" name="Line 3532"/>
              <p:cNvSpPr>
                <a:spLocks noChangeShapeType="1"/>
              </p:cNvSpPr>
              <p:nvPr/>
            </p:nvSpPr>
            <p:spPr bwMode="auto">
              <a:xfrm flipV="1">
                <a:off x="378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3" name="Line 3533"/>
              <p:cNvSpPr>
                <a:spLocks noChangeShapeType="1"/>
              </p:cNvSpPr>
              <p:nvPr/>
            </p:nvSpPr>
            <p:spPr bwMode="auto">
              <a:xfrm flipV="1">
                <a:off x="379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4" name="Line 3534"/>
              <p:cNvSpPr>
                <a:spLocks noChangeShapeType="1"/>
              </p:cNvSpPr>
              <p:nvPr/>
            </p:nvSpPr>
            <p:spPr bwMode="auto">
              <a:xfrm flipV="1">
                <a:off x="379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5" name="Line 3535"/>
              <p:cNvSpPr>
                <a:spLocks noChangeShapeType="1"/>
              </p:cNvSpPr>
              <p:nvPr/>
            </p:nvSpPr>
            <p:spPr bwMode="auto">
              <a:xfrm flipV="1">
                <a:off x="379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6" name="Line 3536"/>
              <p:cNvSpPr>
                <a:spLocks noChangeShapeType="1"/>
              </p:cNvSpPr>
              <p:nvPr/>
            </p:nvSpPr>
            <p:spPr bwMode="auto">
              <a:xfrm flipV="1">
                <a:off x="37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7" name="Line 3537"/>
              <p:cNvSpPr>
                <a:spLocks noChangeShapeType="1"/>
              </p:cNvSpPr>
              <p:nvPr/>
            </p:nvSpPr>
            <p:spPr bwMode="auto">
              <a:xfrm flipV="1">
                <a:off x="379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8" name="Line 3538"/>
              <p:cNvSpPr>
                <a:spLocks noChangeShapeType="1"/>
              </p:cNvSpPr>
              <p:nvPr/>
            </p:nvSpPr>
            <p:spPr bwMode="auto">
              <a:xfrm flipV="1">
                <a:off x="379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9" name="Line 3539"/>
              <p:cNvSpPr>
                <a:spLocks noChangeShapeType="1"/>
              </p:cNvSpPr>
              <p:nvPr/>
            </p:nvSpPr>
            <p:spPr bwMode="auto">
              <a:xfrm flipV="1">
                <a:off x="3796"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0" name="Line 3540"/>
              <p:cNvSpPr>
                <a:spLocks noChangeShapeType="1"/>
              </p:cNvSpPr>
              <p:nvPr/>
            </p:nvSpPr>
            <p:spPr bwMode="auto">
              <a:xfrm flipV="1">
                <a:off x="379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1" name="Line 3541"/>
              <p:cNvSpPr>
                <a:spLocks noChangeShapeType="1"/>
              </p:cNvSpPr>
              <p:nvPr/>
            </p:nvSpPr>
            <p:spPr bwMode="auto">
              <a:xfrm flipV="1">
                <a:off x="3799"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2" name="Line 3542"/>
              <p:cNvSpPr>
                <a:spLocks noChangeShapeType="1"/>
              </p:cNvSpPr>
              <p:nvPr/>
            </p:nvSpPr>
            <p:spPr bwMode="auto">
              <a:xfrm flipV="1">
                <a:off x="379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3" name="Line 3543"/>
              <p:cNvSpPr>
                <a:spLocks noChangeShapeType="1"/>
              </p:cNvSpPr>
              <p:nvPr/>
            </p:nvSpPr>
            <p:spPr bwMode="auto">
              <a:xfrm flipV="1">
                <a:off x="380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4" name="Line 3544"/>
              <p:cNvSpPr>
                <a:spLocks noChangeShapeType="1"/>
              </p:cNvSpPr>
              <p:nvPr/>
            </p:nvSpPr>
            <p:spPr bwMode="auto">
              <a:xfrm flipV="1">
                <a:off x="3803"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5" name="Line 3545"/>
              <p:cNvSpPr>
                <a:spLocks noChangeShapeType="1"/>
              </p:cNvSpPr>
              <p:nvPr/>
            </p:nvSpPr>
            <p:spPr bwMode="auto">
              <a:xfrm flipV="1">
                <a:off x="380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6" name="Line 3546"/>
              <p:cNvSpPr>
                <a:spLocks noChangeShapeType="1"/>
              </p:cNvSpPr>
              <p:nvPr/>
            </p:nvSpPr>
            <p:spPr bwMode="auto">
              <a:xfrm flipV="1">
                <a:off x="380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7" name="Line 3547"/>
              <p:cNvSpPr>
                <a:spLocks noChangeShapeType="1"/>
              </p:cNvSpPr>
              <p:nvPr/>
            </p:nvSpPr>
            <p:spPr bwMode="auto">
              <a:xfrm flipV="1">
                <a:off x="380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8" name="Line 3548"/>
              <p:cNvSpPr>
                <a:spLocks noChangeShapeType="1"/>
              </p:cNvSpPr>
              <p:nvPr/>
            </p:nvSpPr>
            <p:spPr bwMode="auto">
              <a:xfrm flipV="1">
                <a:off x="3806"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9" name="Line 3549"/>
              <p:cNvSpPr>
                <a:spLocks noChangeShapeType="1"/>
              </p:cNvSpPr>
              <p:nvPr/>
            </p:nvSpPr>
            <p:spPr bwMode="auto">
              <a:xfrm flipV="1">
                <a:off x="380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0" name="Line 3550"/>
              <p:cNvSpPr>
                <a:spLocks noChangeShapeType="1"/>
              </p:cNvSpPr>
              <p:nvPr/>
            </p:nvSpPr>
            <p:spPr bwMode="auto">
              <a:xfrm flipV="1">
                <a:off x="380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1" name="Line 3551"/>
              <p:cNvSpPr>
                <a:spLocks noChangeShapeType="1"/>
              </p:cNvSpPr>
              <p:nvPr/>
            </p:nvSpPr>
            <p:spPr bwMode="auto">
              <a:xfrm flipV="1">
                <a:off x="380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2" name="Line 3552"/>
              <p:cNvSpPr>
                <a:spLocks noChangeShapeType="1"/>
              </p:cNvSpPr>
              <p:nvPr/>
            </p:nvSpPr>
            <p:spPr bwMode="auto">
              <a:xfrm flipV="1">
                <a:off x="3809"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3" name="Line 3553"/>
              <p:cNvSpPr>
                <a:spLocks noChangeShapeType="1"/>
              </p:cNvSpPr>
              <p:nvPr/>
            </p:nvSpPr>
            <p:spPr bwMode="auto">
              <a:xfrm flipV="1">
                <a:off x="380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4" name="Line 3554"/>
              <p:cNvSpPr>
                <a:spLocks noChangeShapeType="1"/>
              </p:cNvSpPr>
              <p:nvPr/>
            </p:nvSpPr>
            <p:spPr bwMode="auto">
              <a:xfrm flipV="1">
                <a:off x="38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5" name="Line 3555"/>
              <p:cNvSpPr>
                <a:spLocks noChangeShapeType="1"/>
              </p:cNvSpPr>
              <p:nvPr/>
            </p:nvSpPr>
            <p:spPr bwMode="auto">
              <a:xfrm flipV="1">
                <a:off x="381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6" name="Line 3556"/>
              <p:cNvSpPr>
                <a:spLocks noChangeShapeType="1"/>
              </p:cNvSpPr>
              <p:nvPr/>
            </p:nvSpPr>
            <p:spPr bwMode="auto">
              <a:xfrm flipV="1">
                <a:off x="381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7" name="Line 3557"/>
              <p:cNvSpPr>
                <a:spLocks noChangeShapeType="1"/>
              </p:cNvSpPr>
              <p:nvPr/>
            </p:nvSpPr>
            <p:spPr bwMode="auto">
              <a:xfrm flipV="1">
                <a:off x="381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8" name="Line 3558"/>
              <p:cNvSpPr>
                <a:spLocks noChangeShapeType="1"/>
              </p:cNvSpPr>
              <p:nvPr/>
            </p:nvSpPr>
            <p:spPr bwMode="auto">
              <a:xfrm flipV="1">
                <a:off x="381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9" name="Line 3559"/>
              <p:cNvSpPr>
                <a:spLocks noChangeShapeType="1"/>
              </p:cNvSpPr>
              <p:nvPr/>
            </p:nvSpPr>
            <p:spPr bwMode="auto">
              <a:xfrm flipV="1">
                <a:off x="38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0" name="Line 3560"/>
              <p:cNvSpPr>
                <a:spLocks noChangeShapeType="1"/>
              </p:cNvSpPr>
              <p:nvPr/>
            </p:nvSpPr>
            <p:spPr bwMode="auto">
              <a:xfrm flipV="1">
                <a:off x="381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1" name="Line 3561"/>
              <p:cNvSpPr>
                <a:spLocks noChangeShapeType="1"/>
              </p:cNvSpPr>
              <p:nvPr/>
            </p:nvSpPr>
            <p:spPr bwMode="auto">
              <a:xfrm flipV="1">
                <a:off x="3819"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2" name="Line 3562"/>
              <p:cNvSpPr>
                <a:spLocks noChangeShapeType="1"/>
              </p:cNvSpPr>
              <p:nvPr/>
            </p:nvSpPr>
            <p:spPr bwMode="auto">
              <a:xfrm flipV="1">
                <a:off x="381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3" name="Line 3563"/>
              <p:cNvSpPr>
                <a:spLocks noChangeShapeType="1"/>
              </p:cNvSpPr>
              <p:nvPr/>
            </p:nvSpPr>
            <p:spPr bwMode="auto">
              <a:xfrm flipV="1">
                <a:off x="381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4" name="Line 3564"/>
              <p:cNvSpPr>
                <a:spLocks noChangeShapeType="1"/>
              </p:cNvSpPr>
              <p:nvPr/>
            </p:nvSpPr>
            <p:spPr bwMode="auto">
              <a:xfrm flipV="1">
                <a:off x="382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5" name="Line 3565"/>
              <p:cNvSpPr>
                <a:spLocks noChangeShapeType="1"/>
              </p:cNvSpPr>
              <p:nvPr/>
            </p:nvSpPr>
            <p:spPr bwMode="auto">
              <a:xfrm flipV="1">
                <a:off x="382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6" name="Line 3566"/>
              <p:cNvSpPr>
                <a:spLocks noChangeShapeType="1"/>
              </p:cNvSpPr>
              <p:nvPr/>
            </p:nvSpPr>
            <p:spPr bwMode="auto">
              <a:xfrm flipV="1">
                <a:off x="3826"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7" name="Line 3567"/>
              <p:cNvSpPr>
                <a:spLocks noChangeShapeType="1"/>
              </p:cNvSpPr>
              <p:nvPr/>
            </p:nvSpPr>
            <p:spPr bwMode="auto">
              <a:xfrm flipV="1">
                <a:off x="382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8" name="Line 3568"/>
              <p:cNvSpPr>
                <a:spLocks noChangeShapeType="1"/>
              </p:cNvSpPr>
              <p:nvPr/>
            </p:nvSpPr>
            <p:spPr bwMode="auto">
              <a:xfrm flipV="1">
                <a:off x="382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9" name="Line 3569"/>
              <p:cNvSpPr>
                <a:spLocks noChangeShapeType="1"/>
              </p:cNvSpPr>
              <p:nvPr/>
            </p:nvSpPr>
            <p:spPr bwMode="auto">
              <a:xfrm flipV="1">
                <a:off x="3829"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0" name="Line 3570"/>
              <p:cNvSpPr>
                <a:spLocks noChangeShapeType="1"/>
              </p:cNvSpPr>
              <p:nvPr/>
            </p:nvSpPr>
            <p:spPr bwMode="auto">
              <a:xfrm flipV="1">
                <a:off x="3829"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1" name="Line 3571"/>
              <p:cNvSpPr>
                <a:spLocks noChangeShapeType="1"/>
              </p:cNvSpPr>
              <p:nvPr/>
            </p:nvSpPr>
            <p:spPr bwMode="auto">
              <a:xfrm flipV="1">
                <a:off x="3829"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2" name="Line 3572"/>
              <p:cNvSpPr>
                <a:spLocks noChangeShapeType="1"/>
              </p:cNvSpPr>
              <p:nvPr/>
            </p:nvSpPr>
            <p:spPr bwMode="auto">
              <a:xfrm flipV="1">
                <a:off x="3829"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3" name="Line 3573"/>
              <p:cNvSpPr>
                <a:spLocks noChangeShapeType="1"/>
              </p:cNvSpPr>
              <p:nvPr/>
            </p:nvSpPr>
            <p:spPr bwMode="auto">
              <a:xfrm flipV="1">
                <a:off x="38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4" name="Line 3574"/>
              <p:cNvSpPr>
                <a:spLocks noChangeShapeType="1"/>
              </p:cNvSpPr>
              <p:nvPr/>
            </p:nvSpPr>
            <p:spPr bwMode="auto">
              <a:xfrm flipV="1">
                <a:off x="383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5" name="Line 3575"/>
              <p:cNvSpPr>
                <a:spLocks noChangeShapeType="1"/>
              </p:cNvSpPr>
              <p:nvPr/>
            </p:nvSpPr>
            <p:spPr bwMode="auto">
              <a:xfrm flipV="1">
                <a:off x="3833" y="7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6" name="Line 3576"/>
              <p:cNvSpPr>
                <a:spLocks noChangeShapeType="1"/>
              </p:cNvSpPr>
              <p:nvPr/>
            </p:nvSpPr>
            <p:spPr bwMode="auto">
              <a:xfrm flipV="1">
                <a:off x="383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7" name="Line 3577"/>
              <p:cNvSpPr>
                <a:spLocks noChangeShapeType="1"/>
              </p:cNvSpPr>
              <p:nvPr/>
            </p:nvSpPr>
            <p:spPr bwMode="auto">
              <a:xfrm flipV="1">
                <a:off x="38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8" name="Line 3578"/>
              <p:cNvSpPr>
                <a:spLocks noChangeShapeType="1"/>
              </p:cNvSpPr>
              <p:nvPr/>
            </p:nvSpPr>
            <p:spPr bwMode="auto">
              <a:xfrm flipV="1">
                <a:off x="383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9" name="Line 3579"/>
              <p:cNvSpPr>
                <a:spLocks noChangeShapeType="1"/>
              </p:cNvSpPr>
              <p:nvPr/>
            </p:nvSpPr>
            <p:spPr bwMode="auto">
              <a:xfrm flipV="1">
                <a:off x="383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0" name="Line 3580"/>
              <p:cNvSpPr>
                <a:spLocks noChangeShapeType="1"/>
              </p:cNvSpPr>
              <p:nvPr/>
            </p:nvSpPr>
            <p:spPr bwMode="auto">
              <a:xfrm flipV="1">
                <a:off x="383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1" name="Line 3581"/>
              <p:cNvSpPr>
                <a:spLocks noChangeShapeType="1"/>
              </p:cNvSpPr>
              <p:nvPr/>
            </p:nvSpPr>
            <p:spPr bwMode="auto">
              <a:xfrm flipV="1">
                <a:off x="383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2" name="Line 3582"/>
              <p:cNvSpPr>
                <a:spLocks noChangeShapeType="1"/>
              </p:cNvSpPr>
              <p:nvPr/>
            </p:nvSpPr>
            <p:spPr bwMode="auto">
              <a:xfrm flipV="1">
                <a:off x="3843"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3" name="Line 3583"/>
              <p:cNvSpPr>
                <a:spLocks noChangeShapeType="1"/>
              </p:cNvSpPr>
              <p:nvPr/>
            </p:nvSpPr>
            <p:spPr bwMode="auto">
              <a:xfrm flipV="1">
                <a:off x="384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4" name="Line 3584"/>
              <p:cNvSpPr>
                <a:spLocks noChangeShapeType="1"/>
              </p:cNvSpPr>
              <p:nvPr/>
            </p:nvSpPr>
            <p:spPr bwMode="auto">
              <a:xfrm flipV="1">
                <a:off x="384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5" name="Line 3585"/>
              <p:cNvSpPr>
                <a:spLocks noChangeShapeType="1"/>
              </p:cNvSpPr>
              <p:nvPr/>
            </p:nvSpPr>
            <p:spPr bwMode="auto">
              <a:xfrm flipV="1">
                <a:off x="3846" y="7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6" name="Line 3586"/>
              <p:cNvSpPr>
                <a:spLocks noChangeShapeType="1"/>
              </p:cNvSpPr>
              <p:nvPr/>
            </p:nvSpPr>
            <p:spPr bwMode="auto">
              <a:xfrm flipV="1">
                <a:off x="384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7" name="Line 3587"/>
              <p:cNvSpPr>
                <a:spLocks noChangeShapeType="1"/>
              </p:cNvSpPr>
              <p:nvPr/>
            </p:nvSpPr>
            <p:spPr bwMode="auto">
              <a:xfrm flipV="1">
                <a:off x="384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8" name="Line 3588"/>
              <p:cNvSpPr>
                <a:spLocks noChangeShapeType="1"/>
              </p:cNvSpPr>
              <p:nvPr/>
            </p:nvSpPr>
            <p:spPr bwMode="auto">
              <a:xfrm flipV="1">
                <a:off x="384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9" name="Line 3589"/>
              <p:cNvSpPr>
                <a:spLocks noChangeShapeType="1"/>
              </p:cNvSpPr>
              <p:nvPr/>
            </p:nvSpPr>
            <p:spPr bwMode="auto">
              <a:xfrm flipV="1">
                <a:off x="384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0" name="Line 3590"/>
              <p:cNvSpPr>
                <a:spLocks noChangeShapeType="1"/>
              </p:cNvSpPr>
              <p:nvPr/>
            </p:nvSpPr>
            <p:spPr bwMode="auto">
              <a:xfrm flipV="1">
                <a:off x="384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1" name="Line 3591"/>
              <p:cNvSpPr>
                <a:spLocks noChangeShapeType="1"/>
              </p:cNvSpPr>
              <p:nvPr/>
            </p:nvSpPr>
            <p:spPr bwMode="auto">
              <a:xfrm flipV="1">
                <a:off x="384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2" name="Line 3592"/>
              <p:cNvSpPr>
                <a:spLocks noChangeShapeType="1"/>
              </p:cNvSpPr>
              <p:nvPr/>
            </p:nvSpPr>
            <p:spPr bwMode="auto">
              <a:xfrm flipV="1">
                <a:off x="385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3" name="Line 3593"/>
              <p:cNvSpPr>
                <a:spLocks noChangeShapeType="1"/>
              </p:cNvSpPr>
              <p:nvPr/>
            </p:nvSpPr>
            <p:spPr bwMode="auto">
              <a:xfrm flipV="1">
                <a:off x="385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4" name="Line 3594"/>
              <p:cNvSpPr>
                <a:spLocks noChangeShapeType="1"/>
              </p:cNvSpPr>
              <p:nvPr/>
            </p:nvSpPr>
            <p:spPr bwMode="auto">
              <a:xfrm flipV="1">
                <a:off x="385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5" name="Line 3595"/>
              <p:cNvSpPr>
                <a:spLocks noChangeShapeType="1"/>
              </p:cNvSpPr>
              <p:nvPr/>
            </p:nvSpPr>
            <p:spPr bwMode="auto">
              <a:xfrm flipV="1">
                <a:off x="38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6" name="Line 3596"/>
              <p:cNvSpPr>
                <a:spLocks noChangeShapeType="1"/>
              </p:cNvSpPr>
              <p:nvPr/>
            </p:nvSpPr>
            <p:spPr bwMode="auto">
              <a:xfrm flipV="1">
                <a:off x="385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7" name="Line 3597"/>
              <p:cNvSpPr>
                <a:spLocks noChangeShapeType="1"/>
              </p:cNvSpPr>
              <p:nvPr/>
            </p:nvSpPr>
            <p:spPr bwMode="auto">
              <a:xfrm flipV="1">
                <a:off x="385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8" name="Line 3598"/>
              <p:cNvSpPr>
                <a:spLocks noChangeShapeType="1"/>
              </p:cNvSpPr>
              <p:nvPr/>
            </p:nvSpPr>
            <p:spPr bwMode="auto">
              <a:xfrm flipV="1">
                <a:off x="3859"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9" name="Line 3599"/>
              <p:cNvSpPr>
                <a:spLocks noChangeShapeType="1"/>
              </p:cNvSpPr>
              <p:nvPr/>
            </p:nvSpPr>
            <p:spPr bwMode="auto">
              <a:xfrm flipV="1">
                <a:off x="3859"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0" name="Line 3600"/>
              <p:cNvSpPr>
                <a:spLocks noChangeShapeType="1"/>
              </p:cNvSpPr>
              <p:nvPr/>
            </p:nvSpPr>
            <p:spPr bwMode="auto">
              <a:xfrm flipV="1">
                <a:off x="385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1" name="Line 3601"/>
              <p:cNvSpPr>
                <a:spLocks noChangeShapeType="1"/>
              </p:cNvSpPr>
              <p:nvPr/>
            </p:nvSpPr>
            <p:spPr bwMode="auto">
              <a:xfrm flipV="1">
                <a:off x="386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2" name="Line 3602"/>
              <p:cNvSpPr>
                <a:spLocks noChangeShapeType="1"/>
              </p:cNvSpPr>
              <p:nvPr/>
            </p:nvSpPr>
            <p:spPr bwMode="auto">
              <a:xfrm flipV="1">
                <a:off x="386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3" name="Line 3603"/>
              <p:cNvSpPr>
                <a:spLocks noChangeShapeType="1"/>
              </p:cNvSpPr>
              <p:nvPr/>
            </p:nvSpPr>
            <p:spPr bwMode="auto">
              <a:xfrm flipV="1">
                <a:off x="386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4" name="Line 3604"/>
              <p:cNvSpPr>
                <a:spLocks noChangeShapeType="1"/>
              </p:cNvSpPr>
              <p:nvPr/>
            </p:nvSpPr>
            <p:spPr bwMode="auto">
              <a:xfrm flipV="1">
                <a:off x="386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5" name="Line 3605"/>
              <p:cNvSpPr>
                <a:spLocks noChangeShapeType="1"/>
              </p:cNvSpPr>
              <p:nvPr/>
            </p:nvSpPr>
            <p:spPr bwMode="auto">
              <a:xfrm flipV="1">
                <a:off x="386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6" name="Line 3606"/>
              <p:cNvSpPr>
                <a:spLocks noChangeShapeType="1"/>
              </p:cNvSpPr>
              <p:nvPr/>
            </p:nvSpPr>
            <p:spPr bwMode="auto">
              <a:xfrm flipV="1">
                <a:off x="386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7" name="Line 3607"/>
              <p:cNvSpPr>
                <a:spLocks noChangeShapeType="1"/>
              </p:cNvSpPr>
              <p:nvPr/>
            </p:nvSpPr>
            <p:spPr bwMode="auto">
              <a:xfrm flipV="1">
                <a:off x="3866"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8" name="Line 3608"/>
              <p:cNvSpPr>
                <a:spLocks noChangeShapeType="1"/>
              </p:cNvSpPr>
              <p:nvPr/>
            </p:nvSpPr>
            <p:spPr bwMode="auto">
              <a:xfrm flipV="1">
                <a:off x="3869"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9" name="Line 3609"/>
              <p:cNvSpPr>
                <a:spLocks noChangeShapeType="1"/>
              </p:cNvSpPr>
              <p:nvPr/>
            </p:nvSpPr>
            <p:spPr bwMode="auto">
              <a:xfrm flipV="1">
                <a:off x="38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0" name="Line 3610"/>
              <p:cNvSpPr>
                <a:spLocks noChangeShapeType="1"/>
              </p:cNvSpPr>
              <p:nvPr/>
            </p:nvSpPr>
            <p:spPr bwMode="auto">
              <a:xfrm flipV="1">
                <a:off x="386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1" name="Line 3611"/>
              <p:cNvSpPr>
                <a:spLocks noChangeShapeType="1"/>
              </p:cNvSpPr>
              <p:nvPr/>
            </p:nvSpPr>
            <p:spPr bwMode="auto">
              <a:xfrm flipV="1">
                <a:off x="386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2" name="Line 3612"/>
              <p:cNvSpPr>
                <a:spLocks noChangeShapeType="1"/>
              </p:cNvSpPr>
              <p:nvPr/>
            </p:nvSpPr>
            <p:spPr bwMode="auto">
              <a:xfrm flipV="1">
                <a:off x="387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3" name="Line 3613"/>
              <p:cNvSpPr>
                <a:spLocks noChangeShapeType="1"/>
              </p:cNvSpPr>
              <p:nvPr/>
            </p:nvSpPr>
            <p:spPr bwMode="auto">
              <a:xfrm flipV="1">
                <a:off x="387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4" name="Line 3614"/>
              <p:cNvSpPr>
                <a:spLocks noChangeShapeType="1"/>
              </p:cNvSpPr>
              <p:nvPr/>
            </p:nvSpPr>
            <p:spPr bwMode="auto">
              <a:xfrm flipV="1">
                <a:off x="387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5" name="Line 3615"/>
              <p:cNvSpPr>
                <a:spLocks noChangeShapeType="1"/>
              </p:cNvSpPr>
              <p:nvPr/>
            </p:nvSpPr>
            <p:spPr bwMode="auto">
              <a:xfrm flipV="1">
                <a:off x="3879"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6" name="Line 3616"/>
              <p:cNvSpPr>
                <a:spLocks noChangeShapeType="1"/>
              </p:cNvSpPr>
              <p:nvPr/>
            </p:nvSpPr>
            <p:spPr bwMode="auto">
              <a:xfrm flipV="1">
                <a:off x="388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7" name="Line 3617"/>
              <p:cNvSpPr>
                <a:spLocks noChangeShapeType="1"/>
              </p:cNvSpPr>
              <p:nvPr/>
            </p:nvSpPr>
            <p:spPr bwMode="auto">
              <a:xfrm flipV="1">
                <a:off x="388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8" name="Line 3618"/>
              <p:cNvSpPr>
                <a:spLocks noChangeShapeType="1"/>
              </p:cNvSpPr>
              <p:nvPr/>
            </p:nvSpPr>
            <p:spPr bwMode="auto">
              <a:xfrm flipV="1">
                <a:off x="388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9" name="Line 3619"/>
              <p:cNvSpPr>
                <a:spLocks noChangeShapeType="1"/>
              </p:cNvSpPr>
              <p:nvPr/>
            </p:nvSpPr>
            <p:spPr bwMode="auto">
              <a:xfrm flipV="1">
                <a:off x="388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0" name="Line 3620"/>
              <p:cNvSpPr>
                <a:spLocks noChangeShapeType="1"/>
              </p:cNvSpPr>
              <p:nvPr/>
            </p:nvSpPr>
            <p:spPr bwMode="auto">
              <a:xfrm flipV="1">
                <a:off x="388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1" name="Line 3621"/>
              <p:cNvSpPr>
                <a:spLocks noChangeShapeType="1"/>
              </p:cNvSpPr>
              <p:nvPr/>
            </p:nvSpPr>
            <p:spPr bwMode="auto">
              <a:xfrm flipV="1">
                <a:off x="388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2" name="Line 3622"/>
              <p:cNvSpPr>
                <a:spLocks noChangeShapeType="1"/>
              </p:cNvSpPr>
              <p:nvPr/>
            </p:nvSpPr>
            <p:spPr bwMode="auto">
              <a:xfrm flipV="1">
                <a:off x="388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3" name="Line 3623"/>
              <p:cNvSpPr>
                <a:spLocks noChangeShapeType="1"/>
              </p:cNvSpPr>
              <p:nvPr/>
            </p:nvSpPr>
            <p:spPr bwMode="auto">
              <a:xfrm flipV="1">
                <a:off x="388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144" name="Group 3624"/>
            <p:cNvGrpSpPr>
              <a:grpSpLocks/>
            </p:cNvGrpSpPr>
            <p:nvPr/>
          </p:nvGrpSpPr>
          <p:grpSpPr bwMode="auto">
            <a:xfrm>
              <a:off x="3964" y="1898"/>
              <a:ext cx="206" cy="111"/>
              <a:chOff x="3889" y="652"/>
              <a:chExt cx="192" cy="104"/>
            </a:xfrm>
          </p:grpSpPr>
          <p:sp>
            <p:nvSpPr>
              <p:cNvPr id="5999145" name="Line 3625"/>
              <p:cNvSpPr>
                <a:spLocks noChangeShapeType="1"/>
              </p:cNvSpPr>
              <p:nvPr/>
            </p:nvSpPr>
            <p:spPr bwMode="auto">
              <a:xfrm flipV="1">
                <a:off x="388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6" name="Line 3626"/>
              <p:cNvSpPr>
                <a:spLocks noChangeShapeType="1"/>
              </p:cNvSpPr>
              <p:nvPr/>
            </p:nvSpPr>
            <p:spPr bwMode="auto">
              <a:xfrm flipV="1">
                <a:off x="388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7" name="Line 3627"/>
              <p:cNvSpPr>
                <a:spLocks noChangeShapeType="1"/>
              </p:cNvSpPr>
              <p:nvPr/>
            </p:nvSpPr>
            <p:spPr bwMode="auto">
              <a:xfrm flipV="1">
                <a:off x="3893"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8" name="Line 3628"/>
              <p:cNvSpPr>
                <a:spLocks noChangeShapeType="1"/>
              </p:cNvSpPr>
              <p:nvPr/>
            </p:nvSpPr>
            <p:spPr bwMode="auto">
              <a:xfrm flipV="1">
                <a:off x="389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9" name="Line 3629"/>
              <p:cNvSpPr>
                <a:spLocks noChangeShapeType="1"/>
              </p:cNvSpPr>
              <p:nvPr/>
            </p:nvSpPr>
            <p:spPr bwMode="auto">
              <a:xfrm flipV="1">
                <a:off x="389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0" name="Line 3630"/>
              <p:cNvSpPr>
                <a:spLocks noChangeShapeType="1"/>
              </p:cNvSpPr>
              <p:nvPr/>
            </p:nvSpPr>
            <p:spPr bwMode="auto">
              <a:xfrm flipV="1">
                <a:off x="3896"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1" name="Line 3631"/>
              <p:cNvSpPr>
                <a:spLocks noChangeShapeType="1"/>
              </p:cNvSpPr>
              <p:nvPr/>
            </p:nvSpPr>
            <p:spPr bwMode="auto">
              <a:xfrm flipV="1">
                <a:off x="3896"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2" name="Line 3632"/>
              <p:cNvSpPr>
                <a:spLocks noChangeShapeType="1"/>
              </p:cNvSpPr>
              <p:nvPr/>
            </p:nvSpPr>
            <p:spPr bwMode="auto">
              <a:xfrm flipV="1">
                <a:off x="389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3" name="Line 3633"/>
              <p:cNvSpPr>
                <a:spLocks noChangeShapeType="1"/>
              </p:cNvSpPr>
              <p:nvPr/>
            </p:nvSpPr>
            <p:spPr bwMode="auto">
              <a:xfrm flipV="1">
                <a:off x="389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4" name="Line 3634"/>
              <p:cNvSpPr>
                <a:spLocks noChangeShapeType="1"/>
              </p:cNvSpPr>
              <p:nvPr/>
            </p:nvSpPr>
            <p:spPr bwMode="auto">
              <a:xfrm flipV="1">
                <a:off x="3899"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5" name="Line 3635"/>
              <p:cNvSpPr>
                <a:spLocks noChangeShapeType="1"/>
              </p:cNvSpPr>
              <p:nvPr/>
            </p:nvSpPr>
            <p:spPr bwMode="auto">
              <a:xfrm flipV="1">
                <a:off x="389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6" name="Line 3636"/>
              <p:cNvSpPr>
                <a:spLocks noChangeShapeType="1"/>
              </p:cNvSpPr>
              <p:nvPr/>
            </p:nvSpPr>
            <p:spPr bwMode="auto">
              <a:xfrm flipV="1">
                <a:off x="389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7" name="Line 3637"/>
              <p:cNvSpPr>
                <a:spLocks noChangeShapeType="1"/>
              </p:cNvSpPr>
              <p:nvPr/>
            </p:nvSpPr>
            <p:spPr bwMode="auto">
              <a:xfrm flipV="1">
                <a:off x="390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8" name="Line 3638"/>
              <p:cNvSpPr>
                <a:spLocks noChangeShapeType="1"/>
              </p:cNvSpPr>
              <p:nvPr/>
            </p:nvSpPr>
            <p:spPr bwMode="auto">
              <a:xfrm flipV="1">
                <a:off x="390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9" name="Line 3639"/>
              <p:cNvSpPr>
                <a:spLocks noChangeShapeType="1"/>
              </p:cNvSpPr>
              <p:nvPr/>
            </p:nvSpPr>
            <p:spPr bwMode="auto">
              <a:xfrm flipV="1">
                <a:off x="39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0" name="Line 3640"/>
              <p:cNvSpPr>
                <a:spLocks noChangeShapeType="1"/>
              </p:cNvSpPr>
              <p:nvPr/>
            </p:nvSpPr>
            <p:spPr bwMode="auto">
              <a:xfrm flipV="1">
                <a:off x="390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1" name="Line 3641"/>
              <p:cNvSpPr>
                <a:spLocks noChangeShapeType="1"/>
              </p:cNvSpPr>
              <p:nvPr/>
            </p:nvSpPr>
            <p:spPr bwMode="auto">
              <a:xfrm flipV="1">
                <a:off x="390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2" name="Line 3642"/>
              <p:cNvSpPr>
                <a:spLocks noChangeShapeType="1"/>
              </p:cNvSpPr>
              <p:nvPr/>
            </p:nvSpPr>
            <p:spPr bwMode="auto">
              <a:xfrm flipV="1">
                <a:off x="390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3" name="Line 3643"/>
              <p:cNvSpPr>
                <a:spLocks noChangeShapeType="1"/>
              </p:cNvSpPr>
              <p:nvPr/>
            </p:nvSpPr>
            <p:spPr bwMode="auto">
              <a:xfrm flipV="1">
                <a:off x="390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4" name="Line 3644"/>
              <p:cNvSpPr>
                <a:spLocks noChangeShapeType="1"/>
              </p:cNvSpPr>
              <p:nvPr/>
            </p:nvSpPr>
            <p:spPr bwMode="auto">
              <a:xfrm flipV="1">
                <a:off x="390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5" name="Line 3645"/>
              <p:cNvSpPr>
                <a:spLocks noChangeShapeType="1"/>
              </p:cNvSpPr>
              <p:nvPr/>
            </p:nvSpPr>
            <p:spPr bwMode="auto">
              <a:xfrm flipV="1">
                <a:off x="390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6" name="Line 3646"/>
              <p:cNvSpPr>
                <a:spLocks noChangeShapeType="1"/>
              </p:cNvSpPr>
              <p:nvPr/>
            </p:nvSpPr>
            <p:spPr bwMode="auto">
              <a:xfrm flipV="1">
                <a:off x="390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7" name="Line 3647"/>
              <p:cNvSpPr>
                <a:spLocks noChangeShapeType="1"/>
              </p:cNvSpPr>
              <p:nvPr/>
            </p:nvSpPr>
            <p:spPr bwMode="auto">
              <a:xfrm flipV="1">
                <a:off x="390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8" name="Line 3648"/>
              <p:cNvSpPr>
                <a:spLocks noChangeShapeType="1"/>
              </p:cNvSpPr>
              <p:nvPr/>
            </p:nvSpPr>
            <p:spPr bwMode="auto">
              <a:xfrm flipV="1">
                <a:off x="39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9" name="Line 3649"/>
              <p:cNvSpPr>
                <a:spLocks noChangeShapeType="1"/>
              </p:cNvSpPr>
              <p:nvPr/>
            </p:nvSpPr>
            <p:spPr bwMode="auto">
              <a:xfrm flipV="1">
                <a:off x="391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0" name="Line 3650"/>
              <p:cNvSpPr>
                <a:spLocks noChangeShapeType="1"/>
              </p:cNvSpPr>
              <p:nvPr/>
            </p:nvSpPr>
            <p:spPr bwMode="auto">
              <a:xfrm flipV="1">
                <a:off x="39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1" name="Line 3651"/>
              <p:cNvSpPr>
                <a:spLocks noChangeShapeType="1"/>
              </p:cNvSpPr>
              <p:nvPr/>
            </p:nvSpPr>
            <p:spPr bwMode="auto">
              <a:xfrm flipV="1">
                <a:off x="391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2" name="Line 3652"/>
              <p:cNvSpPr>
                <a:spLocks noChangeShapeType="1"/>
              </p:cNvSpPr>
              <p:nvPr/>
            </p:nvSpPr>
            <p:spPr bwMode="auto">
              <a:xfrm flipV="1">
                <a:off x="391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3" name="Line 3653"/>
              <p:cNvSpPr>
                <a:spLocks noChangeShapeType="1"/>
              </p:cNvSpPr>
              <p:nvPr/>
            </p:nvSpPr>
            <p:spPr bwMode="auto">
              <a:xfrm flipV="1">
                <a:off x="391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4" name="Line 3654"/>
              <p:cNvSpPr>
                <a:spLocks noChangeShapeType="1"/>
              </p:cNvSpPr>
              <p:nvPr/>
            </p:nvSpPr>
            <p:spPr bwMode="auto">
              <a:xfrm flipV="1">
                <a:off x="391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5" name="Line 3655"/>
              <p:cNvSpPr>
                <a:spLocks noChangeShapeType="1"/>
              </p:cNvSpPr>
              <p:nvPr/>
            </p:nvSpPr>
            <p:spPr bwMode="auto">
              <a:xfrm flipV="1">
                <a:off x="391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6" name="Line 3656"/>
              <p:cNvSpPr>
                <a:spLocks noChangeShapeType="1"/>
              </p:cNvSpPr>
              <p:nvPr/>
            </p:nvSpPr>
            <p:spPr bwMode="auto">
              <a:xfrm flipV="1">
                <a:off x="391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7" name="Line 3657"/>
              <p:cNvSpPr>
                <a:spLocks noChangeShapeType="1"/>
              </p:cNvSpPr>
              <p:nvPr/>
            </p:nvSpPr>
            <p:spPr bwMode="auto">
              <a:xfrm flipV="1">
                <a:off x="391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8" name="Line 3658"/>
              <p:cNvSpPr>
                <a:spLocks noChangeShapeType="1"/>
              </p:cNvSpPr>
              <p:nvPr/>
            </p:nvSpPr>
            <p:spPr bwMode="auto">
              <a:xfrm flipV="1">
                <a:off x="392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9" name="Line 3659"/>
              <p:cNvSpPr>
                <a:spLocks noChangeShapeType="1"/>
              </p:cNvSpPr>
              <p:nvPr/>
            </p:nvSpPr>
            <p:spPr bwMode="auto">
              <a:xfrm flipV="1">
                <a:off x="392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0" name="Line 3660"/>
              <p:cNvSpPr>
                <a:spLocks noChangeShapeType="1"/>
              </p:cNvSpPr>
              <p:nvPr/>
            </p:nvSpPr>
            <p:spPr bwMode="auto">
              <a:xfrm flipV="1">
                <a:off x="392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1" name="Line 3661"/>
              <p:cNvSpPr>
                <a:spLocks noChangeShapeType="1"/>
              </p:cNvSpPr>
              <p:nvPr/>
            </p:nvSpPr>
            <p:spPr bwMode="auto">
              <a:xfrm flipV="1">
                <a:off x="392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2" name="Line 3662"/>
              <p:cNvSpPr>
                <a:spLocks noChangeShapeType="1"/>
              </p:cNvSpPr>
              <p:nvPr/>
            </p:nvSpPr>
            <p:spPr bwMode="auto">
              <a:xfrm flipV="1">
                <a:off x="392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3" name="Line 3663"/>
              <p:cNvSpPr>
                <a:spLocks noChangeShapeType="1"/>
              </p:cNvSpPr>
              <p:nvPr/>
            </p:nvSpPr>
            <p:spPr bwMode="auto">
              <a:xfrm flipV="1">
                <a:off x="392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4" name="Line 3664"/>
              <p:cNvSpPr>
                <a:spLocks noChangeShapeType="1"/>
              </p:cNvSpPr>
              <p:nvPr/>
            </p:nvSpPr>
            <p:spPr bwMode="auto">
              <a:xfrm flipV="1">
                <a:off x="392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5" name="Line 3665"/>
              <p:cNvSpPr>
                <a:spLocks noChangeShapeType="1"/>
              </p:cNvSpPr>
              <p:nvPr/>
            </p:nvSpPr>
            <p:spPr bwMode="auto">
              <a:xfrm flipV="1">
                <a:off x="3930"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6" name="Line 3666"/>
              <p:cNvSpPr>
                <a:spLocks noChangeShapeType="1"/>
              </p:cNvSpPr>
              <p:nvPr/>
            </p:nvSpPr>
            <p:spPr bwMode="auto">
              <a:xfrm flipV="1">
                <a:off x="393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7" name="Line 3667"/>
              <p:cNvSpPr>
                <a:spLocks noChangeShapeType="1"/>
              </p:cNvSpPr>
              <p:nvPr/>
            </p:nvSpPr>
            <p:spPr bwMode="auto">
              <a:xfrm flipV="1">
                <a:off x="39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8" name="Line 3668"/>
              <p:cNvSpPr>
                <a:spLocks noChangeShapeType="1"/>
              </p:cNvSpPr>
              <p:nvPr/>
            </p:nvSpPr>
            <p:spPr bwMode="auto">
              <a:xfrm flipV="1">
                <a:off x="393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9" name="Line 3669"/>
              <p:cNvSpPr>
                <a:spLocks noChangeShapeType="1"/>
              </p:cNvSpPr>
              <p:nvPr/>
            </p:nvSpPr>
            <p:spPr bwMode="auto">
              <a:xfrm flipV="1">
                <a:off x="393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0" name="Line 3670"/>
              <p:cNvSpPr>
                <a:spLocks noChangeShapeType="1"/>
              </p:cNvSpPr>
              <p:nvPr/>
            </p:nvSpPr>
            <p:spPr bwMode="auto">
              <a:xfrm flipV="1">
                <a:off x="393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1" name="Line 3671"/>
              <p:cNvSpPr>
                <a:spLocks noChangeShapeType="1"/>
              </p:cNvSpPr>
              <p:nvPr/>
            </p:nvSpPr>
            <p:spPr bwMode="auto">
              <a:xfrm flipV="1">
                <a:off x="393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2" name="Line 3672"/>
              <p:cNvSpPr>
                <a:spLocks noChangeShapeType="1"/>
              </p:cNvSpPr>
              <p:nvPr/>
            </p:nvSpPr>
            <p:spPr bwMode="auto">
              <a:xfrm flipV="1">
                <a:off x="3936"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3" name="Line 3673"/>
              <p:cNvSpPr>
                <a:spLocks noChangeShapeType="1"/>
              </p:cNvSpPr>
              <p:nvPr/>
            </p:nvSpPr>
            <p:spPr bwMode="auto">
              <a:xfrm flipV="1">
                <a:off x="393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4" name="Line 3674"/>
              <p:cNvSpPr>
                <a:spLocks noChangeShapeType="1"/>
              </p:cNvSpPr>
              <p:nvPr/>
            </p:nvSpPr>
            <p:spPr bwMode="auto">
              <a:xfrm flipV="1">
                <a:off x="39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5" name="Line 3675"/>
              <p:cNvSpPr>
                <a:spLocks noChangeShapeType="1"/>
              </p:cNvSpPr>
              <p:nvPr/>
            </p:nvSpPr>
            <p:spPr bwMode="auto">
              <a:xfrm flipV="1">
                <a:off x="393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6" name="Line 3676"/>
              <p:cNvSpPr>
                <a:spLocks noChangeShapeType="1"/>
              </p:cNvSpPr>
              <p:nvPr/>
            </p:nvSpPr>
            <p:spPr bwMode="auto">
              <a:xfrm flipV="1">
                <a:off x="39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7" name="Line 3677"/>
              <p:cNvSpPr>
                <a:spLocks noChangeShapeType="1"/>
              </p:cNvSpPr>
              <p:nvPr/>
            </p:nvSpPr>
            <p:spPr bwMode="auto">
              <a:xfrm flipV="1">
                <a:off x="394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8" name="Line 3678"/>
              <p:cNvSpPr>
                <a:spLocks noChangeShapeType="1"/>
              </p:cNvSpPr>
              <p:nvPr/>
            </p:nvSpPr>
            <p:spPr bwMode="auto">
              <a:xfrm flipV="1">
                <a:off x="394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9" name="Line 3679"/>
              <p:cNvSpPr>
                <a:spLocks noChangeShapeType="1"/>
              </p:cNvSpPr>
              <p:nvPr/>
            </p:nvSpPr>
            <p:spPr bwMode="auto">
              <a:xfrm flipV="1">
                <a:off x="394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0" name="Line 3680"/>
              <p:cNvSpPr>
                <a:spLocks noChangeShapeType="1"/>
              </p:cNvSpPr>
              <p:nvPr/>
            </p:nvSpPr>
            <p:spPr bwMode="auto">
              <a:xfrm flipV="1">
                <a:off x="394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1" name="Line 3681"/>
              <p:cNvSpPr>
                <a:spLocks noChangeShapeType="1"/>
              </p:cNvSpPr>
              <p:nvPr/>
            </p:nvSpPr>
            <p:spPr bwMode="auto">
              <a:xfrm flipV="1">
                <a:off x="394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2" name="Line 3682"/>
              <p:cNvSpPr>
                <a:spLocks noChangeShapeType="1"/>
              </p:cNvSpPr>
              <p:nvPr/>
            </p:nvSpPr>
            <p:spPr bwMode="auto">
              <a:xfrm flipV="1">
                <a:off x="394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3" name="Line 3683"/>
              <p:cNvSpPr>
                <a:spLocks noChangeShapeType="1"/>
              </p:cNvSpPr>
              <p:nvPr/>
            </p:nvSpPr>
            <p:spPr bwMode="auto">
              <a:xfrm flipV="1">
                <a:off x="394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4" name="Line 3684"/>
              <p:cNvSpPr>
                <a:spLocks noChangeShapeType="1"/>
              </p:cNvSpPr>
              <p:nvPr/>
            </p:nvSpPr>
            <p:spPr bwMode="auto">
              <a:xfrm flipV="1">
                <a:off x="394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5" name="Line 3685"/>
              <p:cNvSpPr>
                <a:spLocks noChangeShapeType="1"/>
              </p:cNvSpPr>
              <p:nvPr/>
            </p:nvSpPr>
            <p:spPr bwMode="auto">
              <a:xfrm flipV="1">
                <a:off x="394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6" name="Line 3686"/>
              <p:cNvSpPr>
                <a:spLocks noChangeShapeType="1"/>
              </p:cNvSpPr>
              <p:nvPr/>
            </p:nvSpPr>
            <p:spPr bwMode="auto">
              <a:xfrm flipV="1">
                <a:off x="395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7" name="Line 3687"/>
              <p:cNvSpPr>
                <a:spLocks noChangeShapeType="1"/>
              </p:cNvSpPr>
              <p:nvPr/>
            </p:nvSpPr>
            <p:spPr bwMode="auto">
              <a:xfrm flipV="1">
                <a:off x="39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8" name="Line 3688"/>
              <p:cNvSpPr>
                <a:spLocks noChangeShapeType="1"/>
              </p:cNvSpPr>
              <p:nvPr/>
            </p:nvSpPr>
            <p:spPr bwMode="auto">
              <a:xfrm flipV="1">
                <a:off x="395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9" name="Line 3689"/>
              <p:cNvSpPr>
                <a:spLocks noChangeShapeType="1"/>
              </p:cNvSpPr>
              <p:nvPr/>
            </p:nvSpPr>
            <p:spPr bwMode="auto">
              <a:xfrm flipV="1">
                <a:off x="39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0" name="Line 3690"/>
              <p:cNvSpPr>
                <a:spLocks noChangeShapeType="1"/>
              </p:cNvSpPr>
              <p:nvPr/>
            </p:nvSpPr>
            <p:spPr bwMode="auto">
              <a:xfrm flipV="1">
                <a:off x="395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1" name="Line 3691"/>
              <p:cNvSpPr>
                <a:spLocks noChangeShapeType="1"/>
              </p:cNvSpPr>
              <p:nvPr/>
            </p:nvSpPr>
            <p:spPr bwMode="auto">
              <a:xfrm flipV="1">
                <a:off x="395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2" name="Line 3692"/>
              <p:cNvSpPr>
                <a:spLocks noChangeShapeType="1"/>
              </p:cNvSpPr>
              <p:nvPr/>
            </p:nvSpPr>
            <p:spPr bwMode="auto">
              <a:xfrm flipV="1">
                <a:off x="395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3" name="Line 3693"/>
              <p:cNvSpPr>
                <a:spLocks noChangeShapeType="1"/>
              </p:cNvSpPr>
              <p:nvPr/>
            </p:nvSpPr>
            <p:spPr bwMode="auto">
              <a:xfrm flipV="1">
                <a:off x="39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4" name="Line 3694"/>
              <p:cNvSpPr>
                <a:spLocks noChangeShapeType="1"/>
              </p:cNvSpPr>
              <p:nvPr/>
            </p:nvSpPr>
            <p:spPr bwMode="auto">
              <a:xfrm flipV="1">
                <a:off x="39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5" name="Line 3695"/>
              <p:cNvSpPr>
                <a:spLocks noChangeShapeType="1"/>
              </p:cNvSpPr>
              <p:nvPr/>
            </p:nvSpPr>
            <p:spPr bwMode="auto">
              <a:xfrm flipV="1">
                <a:off x="395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6" name="Line 3696"/>
              <p:cNvSpPr>
                <a:spLocks noChangeShapeType="1"/>
              </p:cNvSpPr>
              <p:nvPr/>
            </p:nvSpPr>
            <p:spPr bwMode="auto">
              <a:xfrm flipV="1">
                <a:off x="395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7" name="Line 3697"/>
              <p:cNvSpPr>
                <a:spLocks noChangeShapeType="1"/>
              </p:cNvSpPr>
              <p:nvPr/>
            </p:nvSpPr>
            <p:spPr bwMode="auto">
              <a:xfrm flipV="1">
                <a:off x="39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8" name="Line 3698"/>
              <p:cNvSpPr>
                <a:spLocks noChangeShapeType="1"/>
              </p:cNvSpPr>
              <p:nvPr/>
            </p:nvSpPr>
            <p:spPr bwMode="auto">
              <a:xfrm flipV="1">
                <a:off x="396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9" name="Line 3699"/>
              <p:cNvSpPr>
                <a:spLocks noChangeShapeType="1"/>
              </p:cNvSpPr>
              <p:nvPr/>
            </p:nvSpPr>
            <p:spPr bwMode="auto">
              <a:xfrm flipV="1">
                <a:off x="39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0" name="Line 3700"/>
              <p:cNvSpPr>
                <a:spLocks noChangeShapeType="1"/>
              </p:cNvSpPr>
              <p:nvPr/>
            </p:nvSpPr>
            <p:spPr bwMode="auto">
              <a:xfrm flipV="1">
                <a:off x="396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1" name="Line 3701"/>
              <p:cNvSpPr>
                <a:spLocks noChangeShapeType="1"/>
              </p:cNvSpPr>
              <p:nvPr/>
            </p:nvSpPr>
            <p:spPr bwMode="auto">
              <a:xfrm flipV="1">
                <a:off x="396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2" name="Line 3702"/>
              <p:cNvSpPr>
                <a:spLocks noChangeShapeType="1"/>
              </p:cNvSpPr>
              <p:nvPr/>
            </p:nvSpPr>
            <p:spPr bwMode="auto">
              <a:xfrm flipV="1">
                <a:off x="396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3" name="Line 3703"/>
              <p:cNvSpPr>
                <a:spLocks noChangeShapeType="1"/>
              </p:cNvSpPr>
              <p:nvPr/>
            </p:nvSpPr>
            <p:spPr bwMode="auto">
              <a:xfrm flipV="1">
                <a:off x="396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4" name="Line 3704"/>
              <p:cNvSpPr>
                <a:spLocks noChangeShapeType="1"/>
              </p:cNvSpPr>
              <p:nvPr/>
            </p:nvSpPr>
            <p:spPr bwMode="auto">
              <a:xfrm flipV="1">
                <a:off x="39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5" name="Line 3705"/>
              <p:cNvSpPr>
                <a:spLocks noChangeShapeType="1"/>
              </p:cNvSpPr>
              <p:nvPr/>
            </p:nvSpPr>
            <p:spPr bwMode="auto">
              <a:xfrm flipV="1">
                <a:off x="396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6" name="Line 3706"/>
              <p:cNvSpPr>
                <a:spLocks noChangeShapeType="1"/>
              </p:cNvSpPr>
              <p:nvPr/>
            </p:nvSpPr>
            <p:spPr bwMode="auto">
              <a:xfrm flipV="1">
                <a:off x="396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7" name="Line 3707"/>
              <p:cNvSpPr>
                <a:spLocks noChangeShapeType="1"/>
              </p:cNvSpPr>
              <p:nvPr/>
            </p:nvSpPr>
            <p:spPr bwMode="auto">
              <a:xfrm flipV="1">
                <a:off x="397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8" name="Line 3708"/>
              <p:cNvSpPr>
                <a:spLocks noChangeShapeType="1"/>
              </p:cNvSpPr>
              <p:nvPr/>
            </p:nvSpPr>
            <p:spPr bwMode="auto">
              <a:xfrm flipV="1">
                <a:off x="397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9" name="Line 3709"/>
              <p:cNvSpPr>
                <a:spLocks noChangeShapeType="1"/>
              </p:cNvSpPr>
              <p:nvPr/>
            </p:nvSpPr>
            <p:spPr bwMode="auto">
              <a:xfrm flipV="1">
                <a:off x="397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0" name="Line 3710"/>
              <p:cNvSpPr>
                <a:spLocks noChangeShapeType="1"/>
              </p:cNvSpPr>
              <p:nvPr/>
            </p:nvSpPr>
            <p:spPr bwMode="auto">
              <a:xfrm flipV="1">
                <a:off x="397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1" name="Line 3711"/>
              <p:cNvSpPr>
                <a:spLocks noChangeShapeType="1"/>
              </p:cNvSpPr>
              <p:nvPr/>
            </p:nvSpPr>
            <p:spPr bwMode="auto">
              <a:xfrm flipV="1">
                <a:off x="397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2" name="Line 3712"/>
              <p:cNvSpPr>
                <a:spLocks noChangeShapeType="1"/>
              </p:cNvSpPr>
              <p:nvPr/>
            </p:nvSpPr>
            <p:spPr bwMode="auto">
              <a:xfrm flipV="1">
                <a:off x="397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3" name="Line 3713"/>
              <p:cNvSpPr>
                <a:spLocks noChangeShapeType="1"/>
              </p:cNvSpPr>
              <p:nvPr/>
            </p:nvSpPr>
            <p:spPr bwMode="auto">
              <a:xfrm flipV="1">
                <a:off x="3973"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4" name="Line 3714"/>
              <p:cNvSpPr>
                <a:spLocks noChangeShapeType="1"/>
              </p:cNvSpPr>
              <p:nvPr/>
            </p:nvSpPr>
            <p:spPr bwMode="auto">
              <a:xfrm flipV="1">
                <a:off x="397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5" name="Line 3715"/>
              <p:cNvSpPr>
                <a:spLocks noChangeShapeType="1"/>
              </p:cNvSpPr>
              <p:nvPr/>
            </p:nvSpPr>
            <p:spPr bwMode="auto">
              <a:xfrm flipV="1">
                <a:off x="39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6" name="Line 3716"/>
              <p:cNvSpPr>
                <a:spLocks noChangeShapeType="1"/>
              </p:cNvSpPr>
              <p:nvPr/>
            </p:nvSpPr>
            <p:spPr bwMode="auto">
              <a:xfrm flipV="1">
                <a:off x="397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7" name="Line 3717"/>
              <p:cNvSpPr>
                <a:spLocks noChangeShapeType="1"/>
              </p:cNvSpPr>
              <p:nvPr/>
            </p:nvSpPr>
            <p:spPr bwMode="auto">
              <a:xfrm flipV="1">
                <a:off x="397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8" name="Line 3718"/>
              <p:cNvSpPr>
                <a:spLocks noChangeShapeType="1"/>
              </p:cNvSpPr>
              <p:nvPr/>
            </p:nvSpPr>
            <p:spPr bwMode="auto">
              <a:xfrm flipV="1">
                <a:off x="398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9" name="Line 3719"/>
              <p:cNvSpPr>
                <a:spLocks noChangeShapeType="1"/>
              </p:cNvSpPr>
              <p:nvPr/>
            </p:nvSpPr>
            <p:spPr bwMode="auto">
              <a:xfrm flipV="1">
                <a:off x="398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0" name="Line 3720"/>
              <p:cNvSpPr>
                <a:spLocks noChangeShapeType="1"/>
              </p:cNvSpPr>
              <p:nvPr/>
            </p:nvSpPr>
            <p:spPr bwMode="auto">
              <a:xfrm flipV="1">
                <a:off x="398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1" name="Line 3721"/>
              <p:cNvSpPr>
                <a:spLocks noChangeShapeType="1"/>
              </p:cNvSpPr>
              <p:nvPr/>
            </p:nvSpPr>
            <p:spPr bwMode="auto">
              <a:xfrm flipV="1">
                <a:off x="398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2" name="Line 3722"/>
              <p:cNvSpPr>
                <a:spLocks noChangeShapeType="1"/>
              </p:cNvSpPr>
              <p:nvPr/>
            </p:nvSpPr>
            <p:spPr bwMode="auto">
              <a:xfrm flipV="1">
                <a:off x="398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3" name="Line 3723"/>
              <p:cNvSpPr>
                <a:spLocks noChangeShapeType="1"/>
              </p:cNvSpPr>
              <p:nvPr/>
            </p:nvSpPr>
            <p:spPr bwMode="auto">
              <a:xfrm flipV="1">
                <a:off x="3983"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4" name="Line 3724"/>
              <p:cNvSpPr>
                <a:spLocks noChangeShapeType="1"/>
              </p:cNvSpPr>
              <p:nvPr/>
            </p:nvSpPr>
            <p:spPr bwMode="auto">
              <a:xfrm flipV="1">
                <a:off x="398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5" name="Line 3725"/>
              <p:cNvSpPr>
                <a:spLocks noChangeShapeType="1"/>
              </p:cNvSpPr>
              <p:nvPr/>
            </p:nvSpPr>
            <p:spPr bwMode="auto">
              <a:xfrm flipV="1">
                <a:off x="398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6" name="Line 3726"/>
              <p:cNvSpPr>
                <a:spLocks noChangeShapeType="1"/>
              </p:cNvSpPr>
              <p:nvPr/>
            </p:nvSpPr>
            <p:spPr bwMode="auto">
              <a:xfrm flipV="1">
                <a:off x="398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7" name="Line 3727"/>
              <p:cNvSpPr>
                <a:spLocks noChangeShapeType="1"/>
              </p:cNvSpPr>
              <p:nvPr/>
            </p:nvSpPr>
            <p:spPr bwMode="auto">
              <a:xfrm flipV="1">
                <a:off x="398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8" name="Line 3728"/>
              <p:cNvSpPr>
                <a:spLocks noChangeShapeType="1"/>
              </p:cNvSpPr>
              <p:nvPr/>
            </p:nvSpPr>
            <p:spPr bwMode="auto">
              <a:xfrm flipV="1">
                <a:off x="39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9" name="Line 3729"/>
              <p:cNvSpPr>
                <a:spLocks noChangeShapeType="1"/>
              </p:cNvSpPr>
              <p:nvPr/>
            </p:nvSpPr>
            <p:spPr bwMode="auto">
              <a:xfrm flipV="1">
                <a:off x="3990"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0" name="Line 3730"/>
              <p:cNvSpPr>
                <a:spLocks noChangeShapeType="1"/>
              </p:cNvSpPr>
              <p:nvPr/>
            </p:nvSpPr>
            <p:spPr bwMode="auto">
              <a:xfrm flipV="1">
                <a:off x="3990"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1" name="Line 3731"/>
              <p:cNvSpPr>
                <a:spLocks noChangeShapeType="1"/>
              </p:cNvSpPr>
              <p:nvPr/>
            </p:nvSpPr>
            <p:spPr bwMode="auto">
              <a:xfrm flipV="1">
                <a:off x="39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2" name="Line 3732"/>
              <p:cNvSpPr>
                <a:spLocks noChangeShapeType="1"/>
              </p:cNvSpPr>
              <p:nvPr/>
            </p:nvSpPr>
            <p:spPr bwMode="auto">
              <a:xfrm flipV="1">
                <a:off x="399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3" name="Line 3733"/>
              <p:cNvSpPr>
                <a:spLocks noChangeShapeType="1"/>
              </p:cNvSpPr>
              <p:nvPr/>
            </p:nvSpPr>
            <p:spPr bwMode="auto">
              <a:xfrm flipV="1">
                <a:off x="399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4" name="Line 3734"/>
              <p:cNvSpPr>
                <a:spLocks noChangeShapeType="1"/>
              </p:cNvSpPr>
              <p:nvPr/>
            </p:nvSpPr>
            <p:spPr bwMode="auto">
              <a:xfrm flipV="1">
                <a:off x="399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5" name="Line 3735"/>
              <p:cNvSpPr>
                <a:spLocks noChangeShapeType="1"/>
              </p:cNvSpPr>
              <p:nvPr/>
            </p:nvSpPr>
            <p:spPr bwMode="auto">
              <a:xfrm flipV="1">
                <a:off x="399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6" name="Line 3736"/>
              <p:cNvSpPr>
                <a:spLocks noChangeShapeType="1"/>
              </p:cNvSpPr>
              <p:nvPr/>
            </p:nvSpPr>
            <p:spPr bwMode="auto">
              <a:xfrm flipV="1">
                <a:off x="39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7" name="Line 3737"/>
              <p:cNvSpPr>
                <a:spLocks noChangeShapeType="1"/>
              </p:cNvSpPr>
              <p:nvPr/>
            </p:nvSpPr>
            <p:spPr bwMode="auto">
              <a:xfrm flipV="1">
                <a:off x="39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8" name="Line 3738"/>
              <p:cNvSpPr>
                <a:spLocks noChangeShapeType="1"/>
              </p:cNvSpPr>
              <p:nvPr/>
            </p:nvSpPr>
            <p:spPr bwMode="auto">
              <a:xfrm flipV="1">
                <a:off x="39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9" name="Line 3739"/>
              <p:cNvSpPr>
                <a:spLocks noChangeShapeType="1"/>
              </p:cNvSpPr>
              <p:nvPr/>
            </p:nvSpPr>
            <p:spPr bwMode="auto">
              <a:xfrm flipV="1">
                <a:off x="400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0" name="Line 3740"/>
              <p:cNvSpPr>
                <a:spLocks noChangeShapeType="1"/>
              </p:cNvSpPr>
              <p:nvPr/>
            </p:nvSpPr>
            <p:spPr bwMode="auto">
              <a:xfrm flipV="1">
                <a:off x="400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1" name="Line 3741"/>
              <p:cNvSpPr>
                <a:spLocks noChangeShapeType="1"/>
              </p:cNvSpPr>
              <p:nvPr/>
            </p:nvSpPr>
            <p:spPr bwMode="auto">
              <a:xfrm flipV="1">
                <a:off x="400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2" name="Line 3742"/>
              <p:cNvSpPr>
                <a:spLocks noChangeShapeType="1"/>
              </p:cNvSpPr>
              <p:nvPr/>
            </p:nvSpPr>
            <p:spPr bwMode="auto">
              <a:xfrm flipV="1">
                <a:off x="400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3" name="Line 3743"/>
              <p:cNvSpPr>
                <a:spLocks noChangeShapeType="1"/>
              </p:cNvSpPr>
              <p:nvPr/>
            </p:nvSpPr>
            <p:spPr bwMode="auto">
              <a:xfrm flipV="1">
                <a:off x="400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4" name="Line 3744"/>
              <p:cNvSpPr>
                <a:spLocks noChangeShapeType="1"/>
              </p:cNvSpPr>
              <p:nvPr/>
            </p:nvSpPr>
            <p:spPr bwMode="auto">
              <a:xfrm flipV="1">
                <a:off x="400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5" name="Line 3745"/>
              <p:cNvSpPr>
                <a:spLocks noChangeShapeType="1"/>
              </p:cNvSpPr>
              <p:nvPr/>
            </p:nvSpPr>
            <p:spPr bwMode="auto">
              <a:xfrm flipV="1">
                <a:off x="400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6" name="Line 3746"/>
              <p:cNvSpPr>
                <a:spLocks noChangeShapeType="1"/>
              </p:cNvSpPr>
              <p:nvPr/>
            </p:nvSpPr>
            <p:spPr bwMode="auto">
              <a:xfrm flipV="1">
                <a:off x="400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7" name="Line 3747"/>
              <p:cNvSpPr>
                <a:spLocks noChangeShapeType="1"/>
              </p:cNvSpPr>
              <p:nvPr/>
            </p:nvSpPr>
            <p:spPr bwMode="auto">
              <a:xfrm flipV="1">
                <a:off x="400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8" name="Line 3748"/>
              <p:cNvSpPr>
                <a:spLocks noChangeShapeType="1"/>
              </p:cNvSpPr>
              <p:nvPr/>
            </p:nvSpPr>
            <p:spPr bwMode="auto">
              <a:xfrm flipV="1">
                <a:off x="401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9" name="Line 3749"/>
              <p:cNvSpPr>
                <a:spLocks noChangeShapeType="1"/>
              </p:cNvSpPr>
              <p:nvPr/>
            </p:nvSpPr>
            <p:spPr bwMode="auto">
              <a:xfrm flipV="1">
                <a:off x="40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0" name="Line 3750"/>
              <p:cNvSpPr>
                <a:spLocks noChangeShapeType="1"/>
              </p:cNvSpPr>
              <p:nvPr/>
            </p:nvSpPr>
            <p:spPr bwMode="auto">
              <a:xfrm flipV="1">
                <a:off x="40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1" name="Line 3751"/>
              <p:cNvSpPr>
                <a:spLocks noChangeShapeType="1"/>
              </p:cNvSpPr>
              <p:nvPr/>
            </p:nvSpPr>
            <p:spPr bwMode="auto">
              <a:xfrm flipV="1">
                <a:off x="401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2" name="Line 3752"/>
              <p:cNvSpPr>
                <a:spLocks noChangeShapeType="1"/>
              </p:cNvSpPr>
              <p:nvPr/>
            </p:nvSpPr>
            <p:spPr bwMode="auto">
              <a:xfrm flipV="1">
                <a:off x="401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3" name="Line 3753"/>
              <p:cNvSpPr>
                <a:spLocks noChangeShapeType="1"/>
              </p:cNvSpPr>
              <p:nvPr/>
            </p:nvSpPr>
            <p:spPr bwMode="auto">
              <a:xfrm flipV="1">
                <a:off x="401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4" name="Line 3754"/>
              <p:cNvSpPr>
                <a:spLocks noChangeShapeType="1"/>
              </p:cNvSpPr>
              <p:nvPr/>
            </p:nvSpPr>
            <p:spPr bwMode="auto">
              <a:xfrm flipV="1">
                <a:off x="40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5" name="Line 3755"/>
              <p:cNvSpPr>
                <a:spLocks noChangeShapeType="1"/>
              </p:cNvSpPr>
              <p:nvPr/>
            </p:nvSpPr>
            <p:spPr bwMode="auto">
              <a:xfrm flipV="1">
                <a:off x="401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6" name="Line 3756"/>
              <p:cNvSpPr>
                <a:spLocks noChangeShapeType="1"/>
              </p:cNvSpPr>
              <p:nvPr/>
            </p:nvSpPr>
            <p:spPr bwMode="auto">
              <a:xfrm flipV="1">
                <a:off x="401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7" name="Line 3757"/>
              <p:cNvSpPr>
                <a:spLocks noChangeShapeType="1"/>
              </p:cNvSpPr>
              <p:nvPr/>
            </p:nvSpPr>
            <p:spPr bwMode="auto">
              <a:xfrm flipV="1">
                <a:off x="4016"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8" name="Line 3758"/>
              <p:cNvSpPr>
                <a:spLocks noChangeShapeType="1"/>
              </p:cNvSpPr>
              <p:nvPr/>
            </p:nvSpPr>
            <p:spPr bwMode="auto">
              <a:xfrm flipV="1">
                <a:off x="401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9" name="Line 3759"/>
              <p:cNvSpPr>
                <a:spLocks noChangeShapeType="1"/>
              </p:cNvSpPr>
              <p:nvPr/>
            </p:nvSpPr>
            <p:spPr bwMode="auto">
              <a:xfrm flipV="1">
                <a:off x="402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0" name="Line 3760"/>
              <p:cNvSpPr>
                <a:spLocks noChangeShapeType="1"/>
              </p:cNvSpPr>
              <p:nvPr/>
            </p:nvSpPr>
            <p:spPr bwMode="auto">
              <a:xfrm flipV="1">
                <a:off x="402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1" name="Line 3761"/>
              <p:cNvSpPr>
                <a:spLocks noChangeShapeType="1"/>
              </p:cNvSpPr>
              <p:nvPr/>
            </p:nvSpPr>
            <p:spPr bwMode="auto">
              <a:xfrm flipV="1">
                <a:off x="402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2" name="Line 3762"/>
              <p:cNvSpPr>
                <a:spLocks noChangeShapeType="1"/>
              </p:cNvSpPr>
              <p:nvPr/>
            </p:nvSpPr>
            <p:spPr bwMode="auto">
              <a:xfrm flipV="1">
                <a:off x="402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3" name="Line 3763"/>
              <p:cNvSpPr>
                <a:spLocks noChangeShapeType="1"/>
              </p:cNvSpPr>
              <p:nvPr/>
            </p:nvSpPr>
            <p:spPr bwMode="auto">
              <a:xfrm flipV="1">
                <a:off x="40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4" name="Line 3764"/>
              <p:cNvSpPr>
                <a:spLocks noChangeShapeType="1"/>
              </p:cNvSpPr>
              <p:nvPr/>
            </p:nvSpPr>
            <p:spPr bwMode="auto">
              <a:xfrm flipV="1">
                <a:off x="402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5" name="Line 3765"/>
              <p:cNvSpPr>
                <a:spLocks noChangeShapeType="1"/>
              </p:cNvSpPr>
              <p:nvPr/>
            </p:nvSpPr>
            <p:spPr bwMode="auto">
              <a:xfrm flipV="1">
                <a:off x="402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6" name="Line 3766"/>
              <p:cNvSpPr>
                <a:spLocks noChangeShapeType="1"/>
              </p:cNvSpPr>
              <p:nvPr/>
            </p:nvSpPr>
            <p:spPr bwMode="auto">
              <a:xfrm flipV="1">
                <a:off x="4026"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7" name="Line 3767"/>
              <p:cNvSpPr>
                <a:spLocks noChangeShapeType="1"/>
              </p:cNvSpPr>
              <p:nvPr/>
            </p:nvSpPr>
            <p:spPr bwMode="auto">
              <a:xfrm flipV="1">
                <a:off x="402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8" name="Line 3768"/>
              <p:cNvSpPr>
                <a:spLocks noChangeShapeType="1"/>
              </p:cNvSpPr>
              <p:nvPr/>
            </p:nvSpPr>
            <p:spPr bwMode="auto">
              <a:xfrm flipV="1">
                <a:off x="402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9" name="Line 3769"/>
              <p:cNvSpPr>
                <a:spLocks noChangeShapeType="1"/>
              </p:cNvSpPr>
              <p:nvPr/>
            </p:nvSpPr>
            <p:spPr bwMode="auto">
              <a:xfrm flipV="1">
                <a:off x="403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0" name="Line 3770"/>
              <p:cNvSpPr>
                <a:spLocks noChangeShapeType="1"/>
              </p:cNvSpPr>
              <p:nvPr/>
            </p:nvSpPr>
            <p:spPr bwMode="auto">
              <a:xfrm flipV="1">
                <a:off x="403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1" name="Line 3771"/>
              <p:cNvSpPr>
                <a:spLocks noChangeShapeType="1"/>
              </p:cNvSpPr>
              <p:nvPr/>
            </p:nvSpPr>
            <p:spPr bwMode="auto">
              <a:xfrm flipV="1">
                <a:off x="403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2" name="Line 3772"/>
              <p:cNvSpPr>
                <a:spLocks noChangeShapeType="1"/>
              </p:cNvSpPr>
              <p:nvPr/>
            </p:nvSpPr>
            <p:spPr bwMode="auto">
              <a:xfrm flipV="1">
                <a:off x="403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3" name="Line 3773"/>
              <p:cNvSpPr>
                <a:spLocks noChangeShapeType="1"/>
              </p:cNvSpPr>
              <p:nvPr/>
            </p:nvSpPr>
            <p:spPr bwMode="auto">
              <a:xfrm flipV="1">
                <a:off x="403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4" name="Line 3774"/>
              <p:cNvSpPr>
                <a:spLocks noChangeShapeType="1"/>
              </p:cNvSpPr>
              <p:nvPr/>
            </p:nvSpPr>
            <p:spPr bwMode="auto">
              <a:xfrm flipV="1">
                <a:off x="403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5" name="Line 3775"/>
              <p:cNvSpPr>
                <a:spLocks noChangeShapeType="1"/>
              </p:cNvSpPr>
              <p:nvPr/>
            </p:nvSpPr>
            <p:spPr bwMode="auto">
              <a:xfrm flipV="1">
                <a:off x="40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6" name="Line 3776"/>
              <p:cNvSpPr>
                <a:spLocks noChangeShapeType="1"/>
              </p:cNvSpPr>
              <p:nvPr/>
            </p:nvSpPr>
            <p:spPr bwMode="auto">
              <a:xfrm flipV="1">
                <a:off x="403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7" name="Line 3777"/>
              <p:cNvSpPr>
                <a:spLocks noChangeShapeType="1"/>
              </p:cNvSpPr>
              <p:nvPr/>
            </p:nvSpPr>
            <p:spPr bwMode="auto">
              <a:xfrm flipV="1">
                <a:off x="403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8" name="Line 3778"/>
              <p:cNvSpPr>
                <a:spLocks noChangeShapeType="1"/>
              </p:cNvSpPr>
              <p:nvPr/>
            </p:nvSpPr>
            <p:spPr bwMode="auto">
              <a:xfrm flipV="1">
                <a:off x="403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9" name="Line 3779"/>
              <p:cNvSpPr>
                <a:spLocks noChangeShapeType="1"/>
              </p:cNvSpPr>
              <p:nvPr/>
            </p:nvSpPr>
            <p:spPr bwMode="auto">
              <a:xfrm flipV="1">
                <a:off x="403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0" name="Line 3780"/>
              <p:cNvSpPr>
                <a:spLocks noChangeShapeType="1"/>
              </p:cNvSpPr>
              <p:nvPr/>
            </p:nvSpPr>
            <p:spPr bwMode="auto">
              <a:xfrm flipV="1">
                <a:off x="4040"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1" name="Line 3781"/>
              <p:cNvSpPr>
                <a:spLocks noChangeShapeType="1"/>
              </p:cNvSpPr>
              <p:nvPr/>
            </p:nvSpPr>
            <p:spPr bwMode="auto">
              <a:xfrm flipV="1">
                <a:off x="40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2" name="Line 3782"/>
              <p:cNvSpPr>
                <a:spLocks noChangeShapeType="1"/>
              </p:cNvSpPr>
              <p:nvPr/>
            </p:nvSpPr>
            <p:spPr bwMode="auto">
              <a:xfrm flipV="1">
                <a:off x="404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3" name="Line 3783"/>
              <p:cNvSpPr>
                <a:spLocks noChangeShapeType="1"/>
              </p:cNvSpPr>
              <p:nvPr/>
            </p:nvSpPr>
            <p:spPr bwMode="auto">
              <a:xfrm flipV="1">
                <a:off x="404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4" name="Line 3784"/>
              <p:cNvSpPr>
                <a:spLocks noChangeShapeType="1"/>
              </p:cNvSpPr>
              <p:nvPr/>
            </p:nvSpPr>
            <p:spPr bwMode="auto">
              <a:xfrm flipV="1">
                <a:off x="404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5" name="Line 3785"/>
              <p:cNvSpPr>
                <a:spLocks noChangeShapeType="1"/>
              </p:cNvSpPr>
              <p:nvPr/>
            </p:nvSpPr>
            <p:spPr bwMode="auto">
              <a:xfrm flipV="1">
                <a:off x="404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6" name="Line 3786"/>
              <p:cNvSpPr>
                <a:spLocks noChangeShapeType="1"/>
              </p:cNvSpPr>
              <p:nvPr/>
            </p:nvSpPr>
            <p:spPr bwMode="auto">
              <a:xfrm flipV="1">
                <a:off x="404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7" name="Line 3787"/>
              <p:cNvSpPr>
                <a:spLocks noChangeShapeType="1"/>
              </p:cNvSpPr>
              <p:nvPr/>
            </p:nvSpPr>
            <p:spPr bwMode="auto">
              <a:xfrm flipV="1">
                <a:off x="404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8" name="Line 3788"/>
              <p:cNvSpPr>
                <a:spLocks noChangeShapeType="1"/>
              </p:cNvSpPr>
              <p:nvPr/>
            </p:nvSpPr>
            <p:spPr bwMode="auto">
              <a:xfrm flipV="1">
                <a:off x="404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9" name="Line 3789"/>
              <p:cNvSpPr>
                <a:spLocks noChangeShapeType="1"/>
              </p:cNvSpPr>
              <p:nvPr/>
            </p:nvSpPr>
            <p:spPr bwMode="auto">
              <a:xfrm flipV="1">
                <a:off x="404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0" name="Line 3790"/>
              <p:cNvSpPr>
                <a:spLocks noChangeShapeType="1"/>
              </p:cNvSpPr>
              <p:nvPr/>
            </p:nvSpPr>
            <p:spPr bwMode="auto">
              <a:xfrm flipV="1">
                <a:off x="40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1" name="Line 3791"/>
              <p:cNvSpPr>
                <a:spLocks noChangeShapeType="1"/>
              </p:cNvSpPr>
              <p:nvPr/>
            </p:nvSpPr>
            <p:spPr bwMode="auto">
              <a:xfrm flipV="1">
                <a:off x="40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2" name="Line 3792"/>
              <p:cNvSpPr>
                <a:spLocks noChangeShapeType="1"/>
              </p:cNvSpPr>
              <p:nvPr/>
            </p:nvSpPr>
            <p:spPr bwMode="auto">
              <a:xfrm flipV="1">
                <a:off x="40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3" name="Line 3793"/>
              <p:cNvSpPr>
                <a:spLocks noChangeShapeType="1"/>
              </p:cNvSpPr>
              <p:nvPr/>
            </p:nvSpPr>
            <p:spPr bwMode="auto">
              <a:xfrm flipV="1">
                <a:off x="405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4" name="Line 3794"/>
              <p:cNvSpPr>
                <a:spLocks noChangeShapeType="1"/>
              </p:cNvSpPr>
              <p:nvPr/>
            </p:nvSpPr>
            <p:spPr bwMode="auto">
              <a:xfrm flipV="1">
                <a:off x="405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5" name="Line 3795"/>
              <p:cNvSpPr>
                <a:spLocks noChangeShapeType="1"/>
              </p:cNvSpPr>
              <p:nvPr/>
            </p:nvSpPr>
            <p:spPr bwMode="auto">
              <a:xfrm flipV="1">
                <a:off x="405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6" name="Line 3796"/>
              <p:cNvSpPr>
                <a:spLocks noChangeShapeType="1"/>
              </p:cNvSpPr>
              <p:nvPr/>
            </p:nvSpPr>
            <p:spPr bwMode="auto">
              <a:xfrm flipV="1">
                <a:off x="405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7" name="Line 3797"/>
              <p:cNvSpPr>
                <a:spLocks noChangeShapeType="1"/>
              </p:cNvSpPr>
              <p:nvPr/>
            </p:nvSpPr>
            <p:spPr bwMode="auto">
              <a:xfrm flipV="1">
                <a:off x="405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8" name="Line 3798"/>
              <p:cNvSpPr>
                <a:spLocks noChangeShapeType="1"/>
              </p:cNvSpPr>
              <p:nvPr/>
            </p:nvSpPr>
            <p:spPr bwMode="auto">
              <a:xfrm flipV="1">
                <a:off x="4056"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9" name="Line 3799"/>
              <p:cNvSpPr>
                <a:spLocks noChangeShapeType="1"/>
              </p:cNvSpPr>
              <p:nvPr/>
            </p:nvSpPr>
            <p:spPr bwMode="auto">
              <a:xfrm flipV="1">
                <a:off x="405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0" name="Line 3800"/>
              <p:cNvSpPr>
                <a:spLocks noChangeShapeType="1"/>
              </p:cNvSpPr>
              <p:nvPr/>
            </p:nvSpPr>
            <p:spPr bwMode="auto">
              <a:xfrm flipV="1">
                <a:off x="405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1" name="Line 3801"/>
              <p:cNvSpPr>
                <a:spLocks noChangeShapeType="1"/>
              </p:cNvSpPr>
              <p:nvPr/>
            </p:nvSpPr>
            <p:spPr bwMode="auto">
              <a:xfrm flipV="1">
                <a:off x="40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2" name="Line 3802"/>
              <p:cNvSpPr>
                <a:spLocks noChangeShapeType="1"/>
              </p:cNvSpPr>
              <p:nvPr/>
            </p:nvSpPr>
            <p:spPr bwMode="auto">
              <a:xfrm flipV="1">
                <a:off x="406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3" name="Line 3803"/>
              <p:cNvSpPr>
                <a:spLocks noChangeShapeType="1"/>
              </p:cNvSpPr>
              <p:nvPr/>
            </p:nvSpPr>
            <p:spPr bwMode="auto">
              <a:xfrm flipV="1">
                <a:off x="406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4" name="Line 3804"/>
              <p:cNvSpPr>
                <a:spLocks noChangeShapeType="1"/>
              </p:cNvSpPr>
              <p:nvPr/>
            </p:nvSpPr>
            <p:spPr bwMode="auto">
              <a:xfrm flipV="1">
                <a:off x="406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5" name="Line 3805"/>
              <p:cNvSpPr>
                <a:spLocks noChangeShapeType="1"/>
              </p:cNvSpPr>
              <p:nvPr/>
            </p:nvSpPr>
            <p:spPr bwMode="auto">
              <a:xfrm flipV="1">
                <a:off x="406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6" name="Line 3806"/>
              <p:cNvSpPr>
                <a:spLocks noChangeShapeType="1"/>
              </p:cNvSpPr>
              <p:nvPr/>
            </p:nvSpPr>
            <p:spPr bwMode="auto">
              <a:xfrm flipV="1">
                <a:off x="406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7" name="Line 3807"/>
              <p:cNvSpPr>
                <a:spLocks noChangeShapeType="1"/>
              </p:cNvSpPr>
              <p:nvPr/>
            </p:nvSpPr>
            <p:spPr bwMode="auto">
              <a:xfrm flipV="1">
                <a:off x="406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8" name="Line 3808"/>
              <p:cNvSpPr>
                <a:spLocks noChangeShapeType="1"/>
              </p:cNvSpPr>
              <p:nvPr/>
            </p:nvSpPr>
            <p:spPr bwMode="auto">
              <a:xfrm flipV="1">
                <a:off x="406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9" name="Line 3809"/>
              <p:cNvSpPr>
                <a:spLocks noChangeShapeType="1"/>
              </p:cNvSpPr>
              <p:nvPr/>
            </p:nvSpPr>
            <p:spPr bwMode="auto">
              <a:xfrm flipV="1">
                <a:off x="4066"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0" name="Line 3810"/>
              <p:cNvSpPr>
                <a:spLocks noChangeShapeType="1"/>
              </p:cNvSpPr>
              <p:nvPr/>
            </p:nvSpPr>
            <p:spPr bwMode="auto">
              <a:xfrm flipV="1">
                <a:off x="406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1" name="Line 3811"/>
              <p:cNvSpPr>
                <a:spLocks noChangeShapeType="1"/>
              </p:cNvSpPr>
              <p:nvPr/>
            </p:nvSpPr>
            <p:spPr bwMode="auto">
              <a:xfrm flipV="1">
                <a:off x="4070"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2" name="Line 3812"/>
              <p:cNvSpPr>
                <a:spLocks noChangeShapeType="1"/>
              </p:cNvSpPr>
              <p:nvPr/>
            </p:nvSpPr>
            <p:spPr bwMode="auto">
              <a:xfrm flipV="1">
                <a:off x="40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3" name="Line 3813"/>
              <p:cNvSpPr>
                <a:spLocks noChangeShapeType="1"/>
              </p:cNvSpPr>
              <p:nvPr/>
            </p:nvSpPr>
            <p:spPr bwMode="auto">
              <a:xfrm flipV="1">
                <a:off x="407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4" name="Line 3814"/>
              <p:cNvSpPr>
                <a:spLocks noChangeShapeType="1"/>
              </p:cNvSpPr>
              <p:nvPr/>
            </p:nvSpPr>
            <p:spPr bwMode="auto">
              <a:xfrm flipV="1">
                <a:off x="40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5" name="Line 3815"/>
              <p:cNvSpPr>
                <a:spLocks noChangeShapeType="1"/>
              </p:cNvSpPr>
              <p:nvPr/>
            </p:nvSpPr>
            <p:spPr bwMode="auto">
              <a:xfrm flipV="1">
                <a:off x="407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6" name="Line 3816"/>
              <p:cNvSpPr>
                <a:spLocks noChangeShapeType="1"/>
              </p:cNvSpPr>
              <p:nvPr/>
            </p:nvSpPr>
            <p:spPr bwMode="auto">
              <a:xfrm flipV="1">
                <a:off x="40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7" name="Line 3817"/>
              <p:cNvSpPr>
                <a:spLocks noChangeShapeType="1"/>
              </p:cNvSpPr>
              <p:nvPr/>
            </p:nvSpPr>
            <p:spPr bwMode="auto">
              <a:xfrm flipV="1">
                <a:off x="407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8" name="Line 3818"/>
              <p:cNvSpPr>
                <a:spLocks noChangeShapeType="1"/>
              </p:cNvSpPr>
              <p:nvPr/>
            </p:nvSpPr>
            <p:spPr bwMode="auto">
              <a:xfrm flipV="1">
                <a:off x="4076"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9" name="Line 3819"/>
              <p:cNvSpPr>
                <a:spLocks noChangeShapeType="1"/>
              </p:cNvSpPr>
              <p:nvPr/>
            </p:nvSpPr>
            <p:spPr bwMode="auto">
              <a:xfrm flipV="1">
                <a:off x="407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0" name="Line 3820"/>
              <p:cNvSpPr>
                <a:spLocks noChangeShapeType="1"/>
              </p:cNvSpPr>
              <p:nvPr/>
            </p:nvSpPr>
            <p:spPr bwMode="auto">
              <a:xfrm flipV="1">
                <a:off x="407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1" name="Line 3821"/>
              <p:cNvSpPr>
                <a:spLocks noChangeShapeType="1"/>
              </p:cNvSpPr>
              <p:nvPr/>
            </p:nvSpPr>
            <p:spPr bwMode="auto">
              <a:xfrm flipV="1">
                <a:off x="40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2" name="Line 3822"/>
              <p:cNvSpPr>
                <a:spLocks noChangeShapeType="1"/>
              </p:cNvSpPr>
              <p:nvPr/>
            </p:nvSpPr>
            <p:spPr bwMode="auto">
              <a:xfrm flipV="1">
                <a:off x="408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3" name="Line 3823"/>
              <p:cNvSpPr>
                <a:spLocks noChangeShapeType="1"/>
              </p:cNvSpPr>
              <p:nvPr/>
            </p:nvSpPr>
            <p:spPr bwMode="auto">
              <a:xfrm flipV="1">
                <a:off x="40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4" name="Line 3824"/>
              <p:cNvSpPr>
                <a:spLocks noChangeShapeType="1"/>
              </p:cNvSpPr>
              <p:nvPr/>
            </p:nvSpPr>
            <p:spPr bwMode="auto">
              <a:xfrm flipV="1">
                <a:off x="408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345" name="Group 3825"/>
            <p:cNvGrpSpPr>
              <a:grpSpLocks/>
            </p:cNvGrpSpPr>
            <p:nvPr/>
          </p:nvGrpSpPr>
          <p:grpSpPr bwMode="auto">
            <a:xfrm>
              <a:off x="4172" y="1898"/>
              <a:ext cx="204" cy="197"/>
              <a:chOff x="4083" y="652"/>
              <a:chExt cx="191" cy="184"/>
            </a:xfrm>
          </p:grpSpPr>
          <p:sp>
            <p:nvSpPr>
              <p:cNvPr id="5999346" name="Line 3826"/>
              <p:cNvSpPr>
                <a:spLocks noChangeShapeType="1"/>
              </p:cNvSpPr>
              <p:nvPr/>
            </p:nvSpPr>
            <p:spPr bwMode="auto">
              <a:xfrm flipV="1">
                <a:off x="408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7" name="Line 3827"/>
              <p:cNvSpPr>
                <a:spLocks noChangeShapeType="1"/>
              </p:cNvSpPr>
              <p:nvPr/>
            </p:nvSpPr>
            <p:spPr bwMode="auto">
              <a:xfrm flipV="1">
                <a:off x="408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8" name="Line 3828"/>
              <p:cNvSpPr>
                <a:spLocks noChangeShapeType="1"/>
              </p:cNvSpPr>
              <p:nvPr/>
            </p:nvSpPr>
            <p:spPr bwMode="auto">
              <a:xfrm flipV="1">
                <a:off x="408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9" name="Line 3829"/>
              <p:cNvSpPr>
                <a:spLocks noChangeShapeType="1"/>
              </p:cNvSpPr>
              <p:nvPr/>
            </p:nvSpPr>
            <p:spPr bwMode="auto">
              <a:xfrm flipV="1">
                <a:off x="408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0" name="Line 3830"/>
              <p:cNvSpPr>
                <a:spLocks noChangeShapeType="1"/>
              </p:cNvSpPr>
              <p:nvPr/>
            </p:nvSpPr>
            <p:spPr bwMode="auto">
              <a:xfrm flipV="1">
                <a:off x="408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1" name="Line 3831"/>
              <p:cNvSpPr>
                <a:spLocks noChangeShapeType="1"/>
              </p:cNvSpPr>
              <p:nvPr/>
            </p:nvSpPr>
            <p:spPr bwMode="auto">
              <a:xfrm flipV="1">
                <a:off x="4086"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2" name="Line 3832"/>
              <p:cNvSpPr>
                <a:spLocks noChangeShapeType="1"/>
              </p:cNvSpPr>
              <p:nvPr/>
            </p:nvSpPr>
            <p:spPr bwMode="auto">
              <a:xfrm flipV="1">
                <a:off x="408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3" name="Line 3833"/>
              <p:cNvSpPr>
                <a:spLocks noChangeShapeType="1"/>
              </p:cNvSpPr>
              <p:nvPr/>
            </p:nvSpPr>
            <p:spPr bwMode="auto">
              <a:xfrm flipV="1">
                <a:off x="40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4" name="Line 3834"/>
              <p:cNvSpPr>
                <a:spLocks noChangeShapeType="1"/>
              </p:cNvSpPr>
              <p:nvPr/>
            </p:nvSpPr>
            <p:spPr bwMode="auto">
              <a:xfrm flipV="1">
                <a:off x="40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5" name="Line 3835"/>
              <p:cNvSpPr>
                <a:spLocks noChangeShapeType="1"/>
              </p:cNvSpPr>
              <p:nvPr/>
            </p:nvSpPr>
            <p:spPr bwMode="auto">
              <a:xfrm flipV="1">
                <a:off x="409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6" name="Line 3836"/>
              <p:cNvSpPr>
                <a:spLocks noChangeShapeType="1"/>
              </p:cNvSpPr>
              <p:nvPr/>
            </p:nvSpPr>
            <p:spPr bwMode="auto">
              <a:xfrm flipV="1">
                <a:off x="409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7" name="Line 3837"/>
              <p:cNvSpPr>
                <a:spLocks noChangeShapeType="1"/>
              </p:cNvSpPr>
              <p:nvPr/>
            </p:nvSpPr>
            <p:spPr bwMode="auto">
              <a:xfrm flipV="1">
                <a:off x="409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8" name="Line 3838"/>
              <p:cNvSpPr>
                <a:spLocks noChangeShapeType="1"/>
              </p:cNvSpPr>
              <p:nvPr/>
            </p:nvSpPr>
            <p:spPr bwMode="auto">
              <a:xfrm flipV="1">
                <a:off x="409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9" name="Line 3839"/>
              <p:cNvSpPr>
                <a:spLocks noChangeShapeType="1"/>
              </p:cNvSpPr>
              <p:nvPr/>
            </p:nvSpPr>
            <p:spPr bwMode="auto">
              <a:xfrm flipV="1">
                <a:off x="4093" y="8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0" name="Line 3840"/>
              <p:cNvSpPr>
                <a:spLocks noChangeShapeType="1"/>
              </p:cNvSpPr>
              <p:nvPr/>
            </p:nvSpPr>
            <p:spPr bwMode="auto">
              <a:xfrm flipV="1">
                <a:off x="4096"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1" name="Line 3841"/>
              <p:cNvSpPr>
                <a:spLocks noChangeShapeType="1"/>
              </p:cNvSpPr>
              <p:nvPr/>
            </p:nvSpPr>
            <p:spPr bwMode="auto">
              <a:xfrm flipV="1">
                <a:off x="4096" y="7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2" name="Line 3842"/>
              <p:cNvSpPr>
                <a:spLocks noChangeShapeType="1"/>
              </p:cNvSpPr>
              <p:nvPr/>
            </p:nvSpPr>
            <p:spPr bwMode="auto">
              <a:xfrm flipV="1">
                <a:off x="4096"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3" name="Line 3843"/>
              <p:cNvSpPr>
                <a:spLocks noChangeShapeType="1"/>
              </p:cNvSpPr>
              <p:nvPr/>
            </p:nvSpPr>
            <p:spPr bwMode="auto">
              <a:xfrm flipV="1">
                <a:off x="4096"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4" name="Line 3844"/>
              <p:cNvSpPr>
                <a:spLocks noChangeShapeType="1"/>
              </p:cNvSpPr>
              <p:nvPr/>
            </p:nvSpPr>
            <p:spPr bwMode="auto">
              <a:xfrm flipV="1">
                <a:off x="4100" y="7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5" name="Line 3845"/>
              <p:cNvSpPr>
                <a:spLocks noChangeShapeType="1"/>
              </p:cNvSpPr>
              <p:nvPr/>
            </p:nvSpPr>
            <p:spPr bwMode="auto">
              <a:xfrm flipV="1">
                <a:off x="410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6" name="Line 3846"/>
              <p:cNvSpPr>
                <a:spLocks noChangeShapeType="1"/>
              </p:cNvSpPr>
              <p:nvPr/>
            </p:nvSpPr>
            <p:spPr bwMode="auto">
              <a:xfrm flipV="1">
                <a:off x="4100"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7" name="Line 3847"/>
              <p:cNvSpPr>
                <a:spLocks noChangeShapeType="1"/>
              </p:cNvSpPr>
              <p:nvPr/>
            </p:nvSpPr>
            <p:spPr bwMode="auto">
              <a:xfrm flipV="1">
                <a:off x="4103" y="7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8" name="Line 3848"/>
              <p:cNvSpPr>
                <a:spLocks noChangeShapeType="1"/>
              </p:cNvSpPr>
              <p:nvPr/>
            </p:nvSpPr>
            <p:spPr bwMode="auto">
              <a:xfrm flipV="1">
                <a:off x="4103" y="7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9" name="Line 3849"/>
              <p:cNvSpPr>
                <a:spLocks noChangeShapeType="1"/>
              </p:cNvSpPr>
              <p:nvPr/>
            </p:nvSpPr>
            <p:spPr bwMode="auto">
              <a:xfrm flipV="1">
                <a:off x="4103"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0" name="Line 3850"/>
              <p:cNvSpPr>
                <a:spLocks noChangeShapeType="1"/>
              </p:cNvSpPr>
              <p:nvPr/>
            </p:nvSpPr>
            <p:spPr bwMode="auto">
              <a:xfrm flipV="1">
                <a:off x="4103"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1" name="Line 3851"/>
              <p:cNvSpPr>
                <a:spLocks noChangeShapeType="1"/>
              </p:cNvSpPr>
              <p:nvPr/>
            </p:nvSpPr>
            <p:spPr bwMode="auto">
              <a:xfrm flipV="1">
                <a:off x="4106" y="8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2" name="Line 3852"/>
              <p:cNvSpPr>
                <a:spLocks noChangeShapeType="1"/>
              </p:cNvSpPr>
              <p:nvPr/>
            </p:nvSpPr>
            <p:spPr bwMode="auto">
              <a:xfrm flipV="1">
                <a:off x="4106"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3" name="Line 3853"/>
              <p:cNvSpPr>
                <a:spLocks noChangeShapeType="1"/>
              </p:cNvSpPr>
              <p:nvPr/>
            </p:nvSpPr>
            <p:spPr bwMode="auto">
              <a:xfrm flipV="1">
                <a:off x="4106"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4" name="Line 3854"/>
              <p:cNvSpPr>
                <a:spLocks noChangeShapeType="1"/>
              </p:cNvSpPr>
              <p:nvPr/>
            </p:nvSpPr>
            <p:spPr bwMode="auto">
              <a:xfrm flipV="1">
                <a:off x="4110" y="7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5" name="Line 3855"/>
              <p:cNvSpPr>
                <a:spLocks noChangeShapeType="1"/>
              </p:cNvSpPr>
              <p:nvPr/>
            </p:nvSpPr>
            <p:spPr bwMode="auto">
              <a:xfrm flipV="1">
                <a:off x="4110" y="7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6" name="Line 3856"/>
              <p:cNvSpPr>
                <a:spLocks noChangeShapeType="1"/>
              </p:cNvSpPr>
              <p:nvPr/>
            </p:nvSpPr>
            <p:spPr bwMode="auto">
              <a:xfrm flipV="1">
                <a:off x="4110" y="7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7" name="Line 3857"/>
              <p:cNvSpPr>
                <a:spLocks noChangeShapeType="1"/>
              </p:cNvSpPr>
              <p:nvPr/>
            </p:nvSpPr>
            <p:spPr bwMode="auto">
              <a:xfrm flipV="1">
                <a:off x="4110"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8" name="Line 3858"/>
              <p:cNvSpPr>
                <a:spLocks noChangeShapeType="1"/>
              </p:cNvSpPr>
              <p:nvPr/>
            </p:nvSpPr>
            <p:spPr bwMode="auto">
              <a:xfrm flipV="1">
                <a:off x="4113"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9" name="Line 3859"/>
              <p:cNvSpPr>
                <a:spLocks noChangeShapeType="1"/>
              </p:cNvSpPr>
              <p:nvPr/>
            </p:nvSpPr>
            <p:spPr bwMode="auto">
              <a:xfrm flipV="1">
                <a:off x="4113" y="7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0" name="Line 3860"/>
              <p:cNvSpPr>
                <a:spLocks noChangeShapeType="1"/>
              </p:cNvSpPr>
              <p:nvPr/>
            </p:nvSpPr>
            <p:spPr bwMode="auto">
              <a:xfrm flipV="1">
                <a:off x="4113" y="7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1" name="Line 3861"/>
              <p:cNvSpPr>
                <a:spLocks noChangeShapeType="1"/>
              </p:cNvSpPr>
              <p:nvPr/>
            </p:nvSpPr>
            <p:spPr bwMode="auto">
              <a:xfrm flipV="1">
                <a:off x="4116"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2" name="Line 3862"/>
              <p:cNvSpPr>
                <a:spLocks noChangeShapeType="1"/>
              </p:cNvSpPr>
              <p:nvPr/>
            </p:nvSpPr>
            <p:spPr bwMode="auto">
              <a:xfrm flipV="1">
                <a:off x="4116"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3" name="Line 3863"/>
              <p:cNvSpPr>
                <a:spLocks noChangeShapeType="1"/>
              </p:cNvSpPr>
              <p:nvPr/>
            </p:nvSpPr>
            <p:spPr bwMode="auto">
              <a:xfrm flipV="1">
                <a:off x="4116" y="8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4" name="Line 3864"/>
              <p:cNvSpPr>
                <a:spLocks noChangeShapeType="1"/>
              </p:cNvSpPr>
              <p:nvPr/>
            </p:nvSpPr>
            <p:spPr bwMode="auto">
              <a:xfrm flipV="1">
                <a:off x="4120" y="7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5" name="Line 3865"/>
              <p:cNvSpPr>
                <a:spLocks noChangeShapeType="1"/>
              </p:cNvSpPr>
              <p:nvPr/>
            </p:nvSpPr>
            <p:spPr bwMode="auto">
              <a:xfrm flipV="1">
                <a:off x="4120" y="7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6" name="Line 3866"/>
              <p:cNvSpPr>
                <a:spLocks noChangeShapeType="1"/>
              </p:cNvSpPr>
              <p:nvPr/>
            </p:nvSpPr>
            <p:spPr bwMode="auto">
              <a:xfrm flipV="1">
                <a:off x="4120"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7" name="Line 3867"/>
              <p:cNvSpPr>
                <a:spLocks noChangeShapeType="1"/>
              </p:cNvSpPr>
              <p:nvPr/>
            </p:nvSpPr>
            <p:spPr bwMode="auto">
              <a:xfrm flipV="1">
                <a:off x="4123"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8" name="Line 3868"/>
              <p:cNvSpPr>
                <a:spLocks noChangeShapeType="1"/>
              </p:cNvSpPr>
              <p:nvPr/>
            </p:nvSpPr>
            <p:spPr bwMode="auto">
              <a:xfrm flipV="1">
                <a:off x="4123" y="7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9" name="Line 3869"/>
              <p:cNvSpPr>
                <a:spLocks noChangeShapeType="1"/>
              </p:cNvSpPr>
              <p:nvPr/>
            </p:nvSpPr>
            <p:spPr bwMode="auto">
              <a:xfrm flipV="1">
                <a:off x="4123"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0" name="Line 3870"/>
              <p:cNvSpPr>
                <a:spLocks noChangeShapeType="1"/>
              </p:cNvSpPr>
              <p:nvPr/>
            </p:nvSpPr>
            <p:spPr bwMode="auto">
              <a:xfrm flipV="1">
                <a:off x="4123"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1" name="Line 3871"/>
              <p:cNvSpPr>
                <a:spLocks noChangeShapeType="1"/>
              </p:cNvSpPr>
              <p:nvPr/>
            </p:nvSpPr>
            <p:spPr bwMode="auto">
              <a:xfrm flipV="1">
                <a:off x="4126" y="7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2" name="Line 3872"/>
              <p:cNvSpPr>
                <a:spLocks noChangeShapeType="1"/>
              </p:cNvSpPr>
              <p:nvPr/>
            </p:nvSpPr>
            <p:spPr bwMode="auto">
              <a:xfrm flipV="1">
                <a:off x="4126" y="7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3" name="Line 3873"/>
              <p:cNvSpPr>
                <a:spLocks noChangeShapeType="1"/>
              </p:cNvSpPr>
              <p:nvPr/>
            </p:nvSpPr>
            <p:spPr bwMode="auto">
              <a:xfrm flipV="1">
                <a:off x="4126" y="7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4" name="Line 3874"/>
              <p:cNvSpPr>
                <a:spLocks noChangeShapeType="1"/>
              </p:cNvSpPr>
              <p:nvPr/>
            </p:nvSpPr>
            <p:spPr bwMode="auto">
              <a:xfrm flipV="1">
                <a:off x="4130" y="7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5" name="Line 3875"/>
              <p:cNvSpPr>
                <a:spLocks noChangeShapeType="1"/>
              </p:cNvSpPr>
              <p:nvPr/>
            </p:nvSpPr>
            <p:spPr bwMode="auto">
              <a:xfrm flipV="1">
                <a:off x="4130"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6" name="Line 3876"/>
              <p:cNvSpPr>
                <a:spLocks noChangeShapeType="1"/>
              </p:cNvSpPr>
              <p:nvPr/>
            </p:nvSpPr>
            <p:spPr bwMode="auto">
              <a:xfrm flipV="1">
                <a:off x="4130" y="7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7" name="Line 3877"/>
              <p:cNvSpPr>
                <a:spLocks noChangeShapeType="1"/>
              </p:cNvSpPr>
              <p:nvPr/>
            </p:nvSpPr>
            <p:spPr bwMode="auto">
              <a:xfrm flipV="1">
                <a:off x="4130"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8" name="Line 3878"/>
              <p:cNvSpPr>
                <a:spLocks noChangeShapeType="1"/>
              </p:cNvSpPr>
              <p:nvPr/>
            </p:nvSpPr>
            <p:spPr bwMode="auto">
              <a:xfrm flipV="1">
                <a:off x="4133" y="8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9" name="Line 3879"/>
              <p:cNvSpPr>
                <a:spLocks noChangeShapeType="1"/>
              </p:cNvSpPr>
              <p:nvPr/>
            </p:nvSpPr>
            <p:spPr bwMode="auto">
              <a:xfrm flipV="1">
                <a:off x="4133" y="7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0" name="Line 3880"/>
              <p:cNvSpPr>
                <a:spLocks noChangeShapeType="1"/>
              </p:cNvSpPr>
              <p:nvPr/>
            </p:nvSpPr>
            <p:spPr bwMode="auto">
              <a:xfrm flipV="1">
                <a:off x="4133" y="8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1" name="Line 3881"/>
              <p:cNvSpPr>
                <a:spLocks noChangeShapeType="1"/>
              </p:cNvSpPr>
              <p:nvPr/>
            </p:nvSpPr>
            <p:spPr bwMode="auto">
              <a:xfrm flipV="1">
                <a:off x="4136" y="7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2" name="Line 3882"/>
              <p:cNvSpPr>
                <a:spLocks noChangeShapeType="1"/>
              </p:cNvSpPr>
              <p:nvPr/>
            </p:nvSpPr>
            <p:spPr bwMode="auto">
              <a:xfrm flipV="1">
                <a:off x="4136" y="8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3" name="Line 3883"/>
              <p:cNvSpPr>
                <a:spLocks noChangeShapeType="1"/>
              </p:cNvSpPr>
              <p:nvPr/>
            </p:nvSpPr>
            <p:spPr bwMode="auto">
              <a:xfrm flipV="1">
                <a:off x="4136" y="8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4" name="Line 3884"/>
              <p:cNvSpPr>
                <a:spLocks noChangeShapeType="1"/>
              </p:cNvSpPr>
              <p:nvPr/>
            </p:nvSpPr>
            <p:spPr bwMode="auto">
              <a:xfrm flipV="1">
                <a:off x="4136"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5" name="Line 3885"/>
              <p:cNvSpPr>
                <a:spLocks noChangeShapeType="1"/>
              </p:cNvSpPr>
              <p:nvPr/>
            </p:nvSpPr>
            <p:spPr bwMode="auto">
              <a:xfrm flipV="1">
                <a:off x="4140"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6" name="Line 3886"/>
              <p:cNvSpPr>
                <a:spLocks noChangeShapeType="1"/>
              </p:cNvSpPr>
              <p:nvPr/>
            </p:nvSpPr>
            <p:spPr bwMode="auto">
              <a:xfrm flipV="1">
                <a:off x="4140"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7" name="Line 3887"/>
              <p:cNvSpPr>
                <a:spLocks noChangeShapeType="1"/>
              </p:cNvSpPr>
              <p:nvPr/>
            </p:nvSpPr>
            <p:spPr bwMode="auto">
              <a:xfrm flipV="1">
                <a:off x="4140" y="7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8" name="Line 3888"/>
              <p:cNvSpPr>
                <a:spLocks noChangeShapeType="1"/>
              </p:cNvSpPr>
              <p:nvPr/>
            </p:nvSpPr>
            <p:spPr bwMode="auto">
              <a:xfrm flipV="1">
                <a:off x="4143"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9" name="Line 3889"/>
              <p:cNvSpPr>
                <a:spLocks noChangeShapeType="1"/>
              </p:cNvSpPr>
              <p:nvPr/>
            </p:nvSpPr>
            <p:spPr bwMode="auto">
              <a:xfrm flipV="1">
                <a:off x="4143" y="7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0" name="Line 3890"/>
              <p:cNvSpPr>
                <a:spLocks noChangeShapeType="1"/>
              </p:cNvSpPr>
              <p:nvPr/>
            </p:nvSpPr>
            <p:spPr bwMode="auto">
              <a:xfrm flipV="1">
                <a:off x="4143"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1" name="Line 3891"/>
              <p:cNvSpPr>
                <a:spLocks noChangeShapeType="1"/>
              </p:cNvSpPr>
              <p:nvPr/>
            </p:nvSpPr>
            <p:spPr bwMode="auto">
              <a:xfrm flipV="1">
                <a:off x="4103" y="7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2" name="Line 3892"/>
              <p:cNvSpPr>
                <a:spLocks noChangeShapeType="1"/>
              </p:cNvSpPr>
              <p:nvPr/>
            </p:nvSpPr>
            <p:spPr bwMode="auto">
              <a:xfrm flipV="1">
                <a:off x="4146" y="7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3" name="Line 3893"/>
              <p:cNvSpPr>
                <a:spLocks noChangeShapeType="1"/>
              </p:cNvSpPr>
              <p:nvPr/>
            </p:nvSpPr>
            <p:spPr bwMode="auto">
              <a:xfrm flipV="1">
                <a:off x="4146"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4" name="Line 3894"/>
              <p:cNvSpPr>
                <a:spLocks noChangeShapeType="1"/>
              </p:cNvSpPr>
              <p:nvPr/>
            </p:nvSpPr>
            <p:spPr bwMode="auto">
              <a:xfrm flipV="1">
                <a:off x="4146"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5" name="Line 3895"/>
              <p:cNvSpPr>
                <a:spLocks noChangeShapeType="1"/>
              </p:cNvSpPr>
              <p:nvPr/>
            </p:nvSpPr>
            <p:spPr bwMode="auto">
              <a:xfrm flipV="1">
                <a:off x="4150" y="7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6" name="Line 3896"/>
              <p:cNvSpPr>
                <a:spLocks noChangeShapeType="1"/>
              </p:cNvSpPr>
              <p:nvPr/>
            </p:nvSpPr>
            <p:spPr bwMode="auto">
              <a:xfrm flipV="1">
                <a:off x="4150"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7" name="Line 3897"/>
              <p:cNvSpPr>
                <a:spLocks noChangeShapeType="1"/>
              </p:cNvSpPr>
              <p:nvPr/>
            </p:nvSpPr>
            <p:spPr bwMode="auto">
              <a:xfrm flipV="1">
                <a:off x="4150" y="7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8" name="Line 3898"/>
              <p:cNvSpPr>
                <a:spLocks noChangeShapeType="1"/>
              </p:cNvSpPr>
              <p:nvPr/>
            </p:nvSpPr>
            <p:spPr bwMode="auto">
              <a:xfrm flipV="1">
                <a:off x="4153" y="7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9" name="Line 3899"/>
              <p:cNvSpPr>
                <a:spLocks noChangeShapeType="1"/>
              </p:cNvSpPr>
              <p:nvPr/>
            </p:nvSpPr>
            <p:spPr bwMode="auto">
              <a:xfrm flipV="1">
                <a:off x="4153" y="7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0" name="Line 3900"/>
              <p:cNvSpPr>
                <a:spLocks noChangeShapeType="1"/>
              </p:cNvSpPr>
              <p:nvPr/>
            </p:nvSpPr>
            <p:spPr bwMode="auto">
              <a:xfrm flipV="1">
                <a:off x="4153"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1" name="Line 3901"/>
              <p:cNvSpPr>
                <a:spLocks noChangeShapeType="1"/>
              </p:cNvSpPr>
              <p:nvPr/>
            </p:nvSpPr>
            <p:spPr bwMode="auto">
              <a:xfrm flipV="1">
                <a:off x="4156" y="7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2" name="Line 3902"/>
              <p:cNvSpPr>
                <a:spLocks noChangeShapeType="1"/>
              </p:cNvSpPr>
              <p:nvPr/>
            </p:nvSpPr>
            <p:spPr bwMode="auto">
              <a:xfrm flipV="1">
                <a:off x="4156"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3" name="Line 3903"/>
              <p:cNvSpPr>
                <a:spLocks noChangeShapeType="1"/>
              </p:cNvSpPr>
              <p:nvPr/>
            </p:nvSpPr>
            <p:spPr bwMode="auto">
              <a:xfrm flipV="1">
                <a:off x="4156"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4" name="Line 3904"/>
              <p:cNvSpPr>
                <a:spLocks noChangeShapeType="1"/>
              </p:cNvSpPr>
              <p:nvPr/>
            </p:nvSpPr>
            <p:spPr bwMode="auto">
              <a:xfrm flipV="1">
                <a:off x="4163"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5" name="Line 3905"/>
              <p:cNvSpPr>
                <a:spLocks noChangeShapeType="1"/>
              </p:cNvSpPr>
              <p:nvPr/>
            </p:nvSpPr>
            <p:spPr bwMode="auto">
              <a:xfrm flipV="1">
                <a:off x="4160"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6" name="Line 3906"/>
              <p:cNvSpPr>
                <a:spLocks noChangeShapeType="1"/>
              </p:cNvSpPr>
              <p:nvPr/>
            </p:nvSpPr>
            <p:spPr bwMode="auto">
              <a:xfrm flipV="1">
                <a:off x="4160"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7" name="Line 3907"/>
              <p:cNvSpPr>
                <a:spLocks noChangeShapeType="1"/>
              </p:cNvSpPr>
              <p:nvPr/>
            </p:nvSpPr>
            <p:spPr bwMode="auto">
              <a:xfrm flipV="1">
                <a:off x="4160"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8" name="Line 3908"/>
              <p:cNvSpPr>
                <a:spLocks noChangeShapeType="1"/>
              </p:cNvSpPr>
              <p:nvPr/>
            </p:nvSpPr>
            <p:spPr bwMode="auto">
              <a:xfrm flipV="1">
                <a:off x="4163"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9" name="Line 3909"/>
              <p:cNvSpPr>
                <a:spLocks noChangeShapeType="1"/>
              </p:cNvSpPr>
              <p:nvPr/>
            </p:nvSpPr>
            <p:spPr bwMode="auto">
              <a:xfrm flipV="1">
                <a:off x="4163"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0" name="Line 3910"/>
              <p:cNvSpPr>
                <a:spLocks noChangeShapeType="1"/>
              </p:cNvSpPr>
              <p:nvPr/>
            </p:nvSpPr>
            <p:spPr bwMode="auto">
              <a:xfrm flipV="1">
                <a:off x="4163" y="8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1" name="Line 3911"/>
              <p:cNvSpPr>
                <a:spLocks noChangeShapeType="1"/>
              </p:cNvSpPr>
              <p:nvPr/>
            </p:nvSpPr>
            <p:spPr bwMode="auto">
              <a:xfrm flipV="1">
                <a:off x="4163"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2" name="Line 3912"/>
              <p:cNvSpPr>
                <a:spLocks noChangeShapeType="1"/>
              </p:cNvSpPr>
              <p:nvPr/>
            </p:nvSpPr>
            <p:spPr bwMode="auto">
              <a:xfrm flipV="1">
                <a:off x="4166"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3" name="Line 3913"/>
              <p:cNvSpPr>
                <a:spLocks noChangeShapeType="1"/>
              </p:cNvSpPr>
              <p:nvPr/>
            </p:nvSpPr>
            <p:spPr bwMode="auto">
              <a:xfrm flipV="1">
                <a:off x="4166" y="8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4" name="Line 3914"/>
              <p:cNvSpPr>
                <a:spLocks noChangeShapeType="1"/>
              </p:cNvSpPr>
              <p:nvPr/>
            </p:nvSpPr>
            <p:spPr bwMode="auto">
              <a:xfrm flipV="1">
                <a:off x="4166"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5" name="Line 3915"/>
              <p:cNvSpPr>
                <a:spLocks noChangeShapeType="1"/>
              </p:cNvSpPr>
              <p:nvPr/>
            </p:nvSpPr>
            <p:spPr bwMode="auto">
              <a:xfrm flipV="1">
                <a:off x="41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6" name="Line 3916"/>
              <p:cNvSpPr>
                <a:spLocks noChangeShapeType="1"/>
              </p:cNvSpPr>
              <p:nvPr/>
            </p:nvSpPr>
            <p:spPr bwMode="auto">
              <a:xfrm flipV="1">
                <a:off x="41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7" name="Line 3917"/>
              <p:cNvSpPr>
                <a:spLocks noChangeShapeType="1"/>
              </p:cNvSpPr>
              <p:nvPr/>
            </p:nvSpPr>
            <p:spPr bwMode="auto">
              <a:xfrm flipV="1">
                <a:off x="417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8" name="Line 3918"/>
              <p:cNvSpPr>
                <a:spLocks noChangeShapeType="1"/>
              </p:cNvSpPr>
              <p:nvPr/>
            </p:nvSpPr>
            <p:spPr bwMode="auto">
              <a:xfrm flipV="1">
                <a:off x="41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9" name="Line 3919"/>
              <p:cNvSpPr>
                <a:spLocks noChangeShapeType="1"/>
              </p:cNvSpPr>
              <p:nvPr/>
            </p:nvSpPr>
            <p:spPr bwMode="auto">
              <a:xfrm flipV="1">
                <a:off x="41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0" name="Line 3920"/>
              <p:cNvSpPr>
                <a:spLocks noChangeShapeType="1"/>
              </p:cNvSpPr>
              <p:nvPr/>
            </p:nvSpPr>
            <p:spPr bwMode="auto">
              <a:xfrm flipV="1">
                <a:off x="417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1" name="Line 3921"/>
              <p:cNvSpPr>
                <a:spLocks noChangeShapeType="1"/>
              </p:cNvSpPr>
              <p:nvPr/>
            </p:nvSpPr>
            <p:spPr bwMode="auto">
              <a:xfrm flipV="1">
                <a:off x="41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2" name="Line 3922"/>
              <p:cNvSpPr>
                <a:spLocks noChangeShapeType="1"/>
              </p:cNvSpPr>
              <p:nvPr/>
            </p:nvSpPr>
            <p:spPr bwMode="auto">
              <a:xfrm flipV="1">
                <a:off x="417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3" name="Line 3923"/>
              <p:cNvSpPr>
                <a:spLocks noChangeShapeType="1"/>
              </p:cNvSpPr>
              <p:nvPr/>
            </p:nvSpPr>
            <p:spPr bwMode="auto">
              <a:xfrm flipV="1">
                <a:off x="417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4" name="Line 3924"/>
              <p:cNvSpPr>
                <a:spLocks noChangeShapeType="1"/>
              </p:cNvSpPr>
              <p:nvPr/>
            </p:nvSpPr>
            <p:spPr bwMode="auto">
              <a:xfrm flipV="1">
                <a:off x="417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5" name="Line 3925"/>
              <p:cNvSpPr>
                <a:spLocks noChangeShapeType="1"/>
              </p:cNvSpPr>
              <p:nvPr/>
            </p:nvSpPr>
            <p:spPr bwMode="auto">
              <a:xfrm flipV="1">
                <a:off x="417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6" name="Line 3926"/>
              <p:cNvSpPr>
                <a:spLocks noChangeShapeType="1"/>
              </p:cNvSpPr>
              <p:nvPr/>
            </p:nvSpPr>
            <p:spPr bwMode="auto">
              <a:xfrm flipV="1">
                <a:off x="41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7" name="Line 3927"/>
              <p:cNvSpPr>
                <a:spLocks noChangeShapeType="1"/>
              </p:cNvSpPr>
              <p:nvPr/>
            </p:nvSpPr>
            <p:spPr bwMode="auto">
              <a:xfrm flipV="1">
                <a:off x="418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8" name="Line 3928"/>
              <p:cNvSpPr>
                <a:spLocks noChangeShapeType="1"/>
              </p:cNvSpPr>
              <p:nvPr/>
            </p:nvSpPr>
            <p:spPr bwMode="auto">
              <a:xfrm flipV="1">
                <a:off x="418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9" name="Line 3929"/>
              <p:cNvSpPr>
                <a:spLocks noChangeShapeType="1"/>
              </p:cNvSpPr>
              <p:nvPr/>
            </p:nvSpPr>
            <p:spPr bwMode="auto">
              <a:xfrm flipV="1">
                <a:off x="418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0" name="Line 3930"/>
              <p:cNvSpPr>
                <a:spLocks noChangeShapeType="1"/>
              </p:cNvSpPr>
              <p:nvPr/>
            </p:nvSpPr>
            <p:spPr bwMode="auto">
              <a:xfrm flipV="1">
                <a:off x="418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1" name="Line 3931"/>
              <p:cNvSpPr>
                <a:spLocks noChangeShapeType="1"/>
              </p:cNvSpPr>
              <p:nvPr/>
            </p:nvSpPr>
            <p:spPr bwMode="auto">
              <a:xfrm flipV="1">
                <a:off x="418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2" name="Line 3932"/>
              <p:cNvSpPr>
                <a:spLocks noChangeShapeType="1"/>
              </p:cNvSpPr>
              <p:nvPr/>
            </p:nvSpPr>
            <p:spPr bwMode="auto">
              <a:xfrm flipV="1">
                <a:off x="418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3" name="Line 3933"/>
              <p:cNvSpPr>
                <a:spLocks noChangeShapeType="1"/>
              </p:cNvSpPr>
              <p:nvPr/>
            </p:nvSpPr>
            <p:spPr bwMode="auto">
              <a:xfrm flipV="1">
                <a:off x="4186"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4" name="Line 3934"/>
              <p:cNvSpPr>
                <a:spLocks noChangeShapeType="1"/>
              </p:cNvSpPr>
              <p:nvPr/>
            </p:nvSpPr>
            <p:spPr bwMode="auto">
              <a:xfrm flipV="1">
                <a:off x="418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5" name="Line 3935"/>
              <p:cNvSpPr>
                <a:spLocks noChangeShapeType="1"/>
              </p:cNvSpPr>
              <p:nvPr/>
            </p:nvSpPr>
            <p:spPr bwMode="auto">
              <a:xfrm flipV="1">
                <a:off x="418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6" name="Line 3936"/>
              <p:cNvSpPr>
                <a:spLocks noChangeShapeType="1"/>
              </p:cNvSpPr>
              <p:nvPr/>
            </p:nvSpPr>
            <p:spPr bwMode="auto">
              <a:xfrm flipV="1">
                <a:off x="41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7" name="Line 3937"/>
              <p:cNvSpPr>
                <a:spLocks noChangeShapeType="1"/>
              </p:cNvSpPr>
              <p:nvPr/>
            </p:nvSpPr>
            <p:spPr bwMode="auto">
              <a:xfrm flipV="1">
                <a:off x="419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8" name="Line 3938"/>
              <p:cNvSpPr>
                <a:spLocks noChangeShapeType="1"/>
              </p:cNvSpPr>
              <p:nvPr/>
            </p:nvSpPr>
            <p:spPr bwMode="auto">
              <a:xfrm flipV="1">
                <a:off x="419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9" name="Line 3939"/>
              <p:cNvSpPr>
                <a:spLocks noChangeShapeType="1"/>
              </p:cNvSpPr>
              <p:nvPr/>
            </p:nvSpPr>
            <p:spPr bwMode="auto">
              <a:xfrm flipV="1">
                <a:off x="4190"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0" name="Line 3940"/>
              <p:cNvSpPr>
                <a:spLocks noChangeShapeType="1"/>
              </p:cNvSpPr>
              <p:nvPr/>
            </p:nvSpPr>
            <p:spPr bwMode="auto">
              <a:xfrm flipV="1">
                <a:off x="419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1" name="Line 3941"/>
              <p:cNvSpPr>
                <a:spLocks noChangeShapeType="1"/>
              </p:cNvSpPr>
              <p:nvPr/>
            </p:nvSpPr>
            <p:spPr bwMode="auto">
              <a:xfrm flipV="1">
                <a:off x="419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2" name="Line 3942"/>
              <p:cNvSpPr>
                <a:spLocks noChangeShapeType="1"/>
              </p:cNvSpPr>
              <p:nvPr/>
            </p:nvSpPr>
            <p:spPr bwMode="auto">
              <a:xfrm flipV="1">
                <a:off x="419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3" name="Line 3943"/>
              <p:cNvSpPr>
                <a:spLocks noChangeShapeType="1"/>
              </p:cNvSpPr>
              <p:nvPr/>
            </p:nvSpPr>
            <p:spPr bwMode="auto">
              <a:xfrm flipV="1">
                <a:off x="419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4" name="Line 3944"/>
              <p:cNvSpPr>
                <a:spLocks noChangeShapeType="1"/>
              </p:cNvSpPr>
              <p:nvPr/>
            </p:nvSpPr>
            <p:spPr bwMode="auto">
              <a:xfrm flipV="1">
                <a:off x="41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5" name="Line 3945"/>
              <p:cNvSpPr>
                <a:spLocks noChangeShapeType="1"/>
              </p:cNvSpPr>
              <p:nvPr/>
            </p:nvSpPr>
            <p:spPr bwMode="auto">
              <a:xfrm flipV="1">
                <a:off x="4196"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6" name="Line 3946"/>
              <p:cNvSpPr>
                <a:spLocks noChangeShapeType="1"/>
              </p:cNvSpPr>
              <p:nvPr/>
            </p:nvSpPr>
            <p:spPr bwMode="auto">
              <a:xfrm flipV="1">
                <a:off x="419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7" name="Line 3947"/>
              <p:cNvSpPr>
                <a:spLocks noChangeShapeType="1"/>
              </p:cNvSpPr>
              <p:nvPr/>
            </p:nvSpPr>
            <p:spPr bwMode="auto">
              <a:xfrm flipV="1">
                <a:off x="42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8" name="Line 3948"/>
              <p:cNvSpPr>
                <a:spLocks noChangeShapeType="1"/>
              </p:cNvSpPr>
              <p:nvPr/>
            </p:nvSpPr>
            <p:spPr bwMode="auto">
              <a:xfrm flipV="1">
                <a:off x="420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9" name="Line 3949"/>
              <p:cNvSpPr>
                <a:spLocks noChangeShapeType="1"/>
              </p:cNvSpPr>
              <p:nvPr/>
            </p:nvSpPr>
            <p:spPr bwMode="auto">
              <a:xfrm flipV="1">
                <a:off x="420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0" name="Line 3950"/>
              <p:cNvSpPr>
                <a:spLocks noChangeShapeType="1"/>
              </p:cNvSpPr>
              <p:nvPr/>
            </p:nvSpPr>
            <p:spPr bwMode="auto">
              <a:xfrm flipV="1">
                <a:off x="420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1" name="Line 3951"/>
              <p:cNvSpPr>
                <a:spLocks noChangeShapeType="1"/>
              </p:cNvSpPr>
              <p:nvPr/>
            </p:nvSpPr>
            <p:spPr bwMode="auto">
              <a:xfrm flipV="1">
                <a:off x="420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2" name="Line 3952"/>
              <p:cNvSpPr>
                <a:spLocks noChangeShapeType="1"/>
              </p:cNvSpPr>
              <p:nvPr/>
            </p:nvSpPr>
            <p:spPr bwMode="auto">
              <a:xfrm flipV="1">
                <a:off x="420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3" name="Line 3953"/>
              <p:cNvSpPr>
                <a:spLocks noChangeShapeType="1"/>
              </p:cNvSpPr>
              <p:nvPr/>
            </p:nvSpPr>
            <p:spPr bwMode="auto">
              <a:xfrm flipV="1">
                <a:off x="420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4" name="Line 3954"/>
              <p:cNvSpPr>
                <a:spLocks noChangeShapeType="1"/>
              </p:cNvSpPr>
              <p:nvPr/>
            </p:nvSpPr>
            <p:spPr bwMode="auto">
              <a:xfrm flipV="1">
                <a:off x="420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5" name="Line 3955"/>
              <p:cNvSpPr>
                <a:spLocks noChangeShapeType="1"/>
              </p:cNvSpPr>
              <p:nvPr/>
            </p:nvSpPr>
            <p:spPr bwMode="auto">
              <a:xfrm flipV="1">
                <a:off x="420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6" name="Line 3956"/>
              <p:cNvSpPr>
                <a:spLocks noChangeShapeType="1"/>
              </p:cNvSpPr>
              <p:nvPr/>
            </p:nvSpPr>
            <p:spPr bwMode="auto">
              <a:xfrm flipV="1">
                <a:off x="420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7" name="Line 3957"/>
              <p:cNvSpPr>
                <a:spLocks noChangeShapeType="1"/>
              </p:cNvSpPr>
              <p:nvPr/>
            </p:nvSpPr>
            <p:spPr bwMode="auto">
              <a:xfrm flipV="1">
                <a:off x="4210"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8" name="Line 3958"/>
              <p:cNvSpPr>
                <a:spLocks noChangeShapeType="1"/>
              </p:cNvSpPr>
              <p:nvPr/>
            </p:nvSpPr>
            <p:spPr bwMode="auto">
              <a:xfrm flipV="1">
                <a:off x="421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9" name="Line 3959"/>
              <p:cNvSpPr>
                <a:spLocks noChangeShapeType="1"/>
              </p:cNvSpPr>
              <p:nvPr/>
            </p:nvSpPr>
            <p:spPr bwMode="auto">
              <a:xfrm flipV="1">
                <a:off x="421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0" name="Line 3960"/>
              <p:cNvSpPr>
                <a:spLocks noChangeShapeType="1"/>
              </p:cNvSpPr>
              <p:nvPr/>
            </p:nvSpPr>
            <p:spPr bwMode="auto">
              <a:xfrm flipV="1">
                <a:off x="421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1" name="Line 3961"/>
              <p:cNvSpPr>
                <a:spLocks noChangeShapeType="1"/>
              </p:cNvSpPr>
              <p:nvPr/>
            </p:nvSpPr>
            <p:spPr bwMode="auto">
              <a:xfrm flipV="1">
                <a:off x="421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2" name="Line 3962"/>
              <p:cNvSpPr>
                <a:spLocks noChangeShapeType="1"/>
              </p:cNvSpPr>
              <p:nvPr/>
            </p:nvSpPr>
            <p:spPr bwMode="auto">
              <a:xfrm flipV="1">
                <a:off x="421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3" name="Line 3963"/>
              <p:cNvSpPr>
                <a:spLocks noChangeShapeType="1"/>
              </p:cNvSpPr>
              <p:nvPr/>
            </p:nvSpPr>
            <p:spPr bwMode="auto">
              <a:xfrm flipV="1">
                <a:off x="421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4" name="Line 3964"/>
              <p:cNvSpPr>
                <a:spLocks noChangeShapeType="1"/>
              </p:cNvSpPr>
              <p:nvPr/>
            </p:nvSpPr>
            <p:spPr bwMode="auto">
              <a:xfrm flipV="1">
                <a:off x="42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5" name="Line 3965"/>
              <p:cNvSpPr>
                <a:spLocks noChangeShapeType="1"/>
              </p:cNvSpPr>
              <p:nvPr/>
            </p:nvSpPr>
            <p:spPr bwMode="auto">
              <a:xfrm flipV="1">
                <a:off x="421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6" name="Line 3966"/>
              <p:cNvSpPr>
                <a:spLocks noChangeShapeType="1"/>
              </p:cNvSpPr>
              <p:nvPr/>
            </p:nvSpPr>
            <p:spPr bwMode="auto">
              <a:xfrm flipV="1">
                <a:off x="4216"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7" name="Line 3967"/>
              <p:cNvSpPr>
                <a:spLocks noChangeShapeType="1"/>
              </p:cNvSpPr>
              <p:nvPr/>
            </p:nvSpPr>
            <p:spPr bwMode="auto">
              <a:xfrm flipV="1">
                <a:off x="421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8" name="Line 3968"/>
              <p:cNvSpPr>
                <a:spLocks noChangeShapeType="1"/>
              </p:cNvSpPr>
              <p:nvPr/>
            </p:nvSpPr>
            <p:spPr bwMode="auto">
              <a:xfrm flipV="1">
                <a:off x="42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9" name="Line 3969"/>
              <p:cNvSpPr>
                <a:spLocks noChangeShapeType="1"/>
              </p:cNvSpPr>
              <p:nvPr/>
            </p:nvSpPr>
            <p:spPr bwMode="auto">
              <a:xfrm flipV="1">
                <a:off x="422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0" name="Line 3970"/>
              <p:cNvSpPr>
                <a:spLocks noChangeShapeType="1"/>
              </p:cNvSpPr>
              <p:nvPr/>
            </p:nvSpPr>
            <p:spPr bwMode="auto">
              <a:xfrm flipV="1">
                <a:off x="422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1" name="Line 3971"/>
              <p:cNvSpPr>
                <a:spLocks noChangeShapeType="1"/>
              </p:cNvSpPr>
              <p:nvPr/>
            </p:nvSpPr>
            <p:spPr bwMode="auto">
              <a:xfrm flipV="1">
                <a:off x="422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2" name="Line 3972"/>
              <p:cNvSpPr>
                <a:spLocks noChangeShapeType="1"/>
              </p:cNvSpPr>
              <p:nvPr/>
            </p:nvSpPr>
            <p:spPr bwMode="auto">
              <a:xfrm flipV="1">
                <a:off x="422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3" name="Line 3973"/>
              <p:cNvSpPr>
                <a:spLocks noChangeShapeType="1"/>
              </p:cNvSpPr>
              <p:nvPr/>
            </p:nvSpPr>
            <p:spPr bwMode="auto">
              <a:xfrm flipV="1">
                <a:off x="422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4" name="Line 3974"/>
              <p:cNvSpPr>
                <a:spLocks noChangeShapeType="1"/>
              </p:cNvSpPr>
              <p:nvPr/>
            </p:nvSpPr>
            <p:spPr bwMode="auto">
              <a:xfrm flipV="1">
                <a:off x="422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5" name="Line 3975"/>
              <p:cNvSpPr>
                <a:spLocks noChangeShapeType="1"/>
              </p:cNvSpPr>
              <p:nvPr/>
            </p:nvSpPr>
            <p:spPr bwMode="auto">
              <a:xfrm flipV="1">
                <a:off x="42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6" name="Line 3976"/>
              <p:cNvSpPr>
                <a:spLocks noChangeShapeType="1"/>
              </p:cNvSpPr>
              <p:nvPr/>
            </p:nvSpPr>
            <p:spPr bwMode="auto">
              <a:xfrm flipV="1">
                <a:off x="422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7" name="Line 3977"/>
              <p:cNvSpPr>
                <a:spLocks noChangeShapeType="1"/>
              </p:cNvSpPr>
              <p:nvPr/>
            </p:nvSpPr>
            <p:spPr bwMode="auto">
              <a:xfrm flipV="1">
                <a:off x="42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8" name="Line 3978"/>
              <p:cNvSpPr>
                <a:spLocks noChangeShapeType="1"/>
              </p:cNvSpPr>
              <p:nvPr/>
            </p:nvSpPr>
            <p:spPr bwMode="auto">
              <a:xfrm flipV="1">
                <a:off x="423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9" name="Line 3979"/>
              <p:cNvSpPr>
                <a:spLocks noChangeShapeType="1"/>
              </p:cNvSpPr>
              <p:nvPr/>
            </p:nvSpPr>
            <p:spPr bwMode="auto">
              <a:xfrm flipV="1">
                <a:off x="423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0" name="Line 3980"/>
              <p:cNvSpPr>
                <a:spLocks noChangeShapeType="1"/>
              </p:cNvSpPr>
              <p:nvPr/>
            </p:nvSpPr>
            <p:spPr bwMode="auto">
              <a:xfrm flipV="1">
                <a:off x="423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1" name="Line 3981"/>
              <p:cNvSpPr>
                <a:spLocks noChangeShapeType="1"/>
              </p:cNvSpPr>
              <p:nvPr/>
            </p:nvSpPr>
            <p:spPr bwMode="auto">
              <a:xfrm flipV="1">
                <a:off x="42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2" name="Line 3982"/>
              <p:cNvSpPr>
                <a:spLocks noChangeShapeType="1"/>
              </p:cNvSpPr>
              <p:nvPr/>
            </p:nvSpPr>
            <p:spPr bwMode="auto">
              <a:xfrm flipV="1">
                <a:off x="423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3" name="Line 3983"/>
              <p:cNvSpPr>
                <a:spLocks noChangeShapeType="1"/>
              </p:cNvSpPr>
              <p:nvPr/>
            </p:nvSpPr>
            <p:spPr bwMode="auto">
              <a:xfrm flipV="1">
                <a:off x="423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4" name="Line 3984"/>
              <p:cNvSpPr>
                <a:spLocks noChangeShapeType="1"/>
              </p:cNvSpPr>
              <p:nvPr/>
            </p:nvSpPr>
            <p:spPr bwMode="auto">
              <a:xfrm flipV="1">
                <a:off x="4237"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5" name="Line 3985"/>
              <p:cNvSpPr>
                <a:spLocks noChangeShapeType="1"/>
              </p:cNvSpPr>
              <p:nvPr/>
            </p:nvSpPr>
            <p:spPr bwMode="auto">
              <a:xfrm flipV="1">
                <a:off x="423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6" name="Line 3986"/>
              <p:cNvSpPr>
                <a:spLocks noChangeShapeType="1"/>
              </p:cNvSpPr>
              <p:nvPr/>
            </p:nvSpPr>
            <p:spPr bwMode="auto">
              <a:xfrm flipV="1">
                <a:off x="42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7" name="Line 3987"/>
              <p:cNvSpPr>
                <a:spLocks noChangeShapeType="1"/>
              </p:cNvSpPr>
              <p:nvPr/>
            </p:nvSpPr>
            <p:spPr bwMode="auto">
              <a:xfrm flipV="1">
                <a:off x="423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8" name="Line 3988"/>
              <p:cNvSpPr>
                <a:spLocks noChangeShapeType="1"/>
              </p:cNvSpPr>
              <p:nvPr/>
            </p:nvSpPr>
            <p:spPr bwMode="auto">
              <a:xfrm flipV="1">
                <a:off x="424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9" name="Line 3989"/>
              <p:cNvSpPr>
                <a:spLocks noChangeShapeType="1"/>
              </p:cNvSpPr>
              <p:nvPr/>
            </p:nvSpPr>
            <p:spPr bwMode="auto">
              <a:xfrm flipV="1">
                <a:off x="424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0" name="Line 3990"/>
              <p:cNvSpPr>
                <a:spLocks noChangeShapeType="1"/>
              </p:cNvSpPr>
              <p:nvPr/>
            </p:nvSpPr>
            <p:spPr bwMode="auto">
              <a:xfrm flipV="1">
                <a:off x="42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1" name="Line 3991"/>
              <p:cNvSpPr>
                <a:spLocks noChangeShapeType="1"/>
              </p:cNvSpPr>
              <p:nvPr/>
            </p:nvSpPr>
            <p:spPr bwMode="auto">
              <a:xfrm flipV="1">
                <a:off x="424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2" name="Line 3992"/>
              <p:cNvSpPr>
                <a:spLocks noChangeShapeType="1"/>
              </p:cNvSpPr>
              <p:nvPr/>
            </p:nvSpPr>
            <p:spPr bwMode="auto">
              <a:xfrm flipV="1">
                <a:off x="424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3" name="Line 3993"/>
              <p:cNvSpPr>
                <a:spLocks noChangeShapeType="1"/>
              </p:cNvSpPr>
              <p:nvPr/>
            </p:nvSpPr>
            <p:spPr bwMode="auto">
              <a:xfrm flipV="1">
                <a:off x="424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4" name="Line 3994"/>
              <p:cNvSpPr>
                <a:spLocks noChangeShapeType="1"/>
              </p:cNvSpPr>
              <p:nvPr/>
            </p:nvSpPr>
            <p:spPr bwMode="auto">
              <a:xfrm flipV="1">
                <a:off x="4243"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5" name="Line 3995"/>
              <p:cNvSpPr>
                <a:spLocks noChangeShapeType="1"/>
              </p:cNvSpPr>
              <p:nvPr/>
            </p:nvSpPr>
            <p:spPr bwMode="auto">
              <a:xfrm flipV="1">
                <a:off x="42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6" name="Line 3996"/>
              <p:cNvSpPr>
                <a:spLocks noChangeShapeType="1"/>
              </p:cNvSpPr>
              <p:nvPr/>
            </p:nvSpPr>
            <p:spPr bwMode="auto">
              <a:xfrm flipV="1">
                <a:off x="42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7" name="Line 3997"/>
              <p:cNvSpPr>
                <a:spLocks noChangeShapeType="1"/>
              </p:cNvSpPr>
              <p:nvPr/>
            </p:nvSpPr>
            <p:spPr bwMode="auto">
              <a:xfrm flipV="1">
                <a:off x="424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8" name="Line 3998"/>
              <p:cNvSpPr>
                <a:spLocks noChangeShapeType="1"/>
              </p:cNvSpPr>
              <p:nvPr/>
            </p:nvSpPr>
            <p:spPr bwMode="auto">
              <a:xfrm flipV="1">
                <a:off x="425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9" name="Line 3999"/>
              <p:cNvSpPr>
                <a:spLocks noChangeShapeType="1"/>
              </p:cNvSpPr>
              <p:nvPr/>
            </p:nvSpPr>
            <p:spPr bwMode="auto">
              <a:xfrm flipV="1">
                <a:off x="42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0" name="Line 4000"/>
              <p:cNvSpPr>
                <a:spLocks noChangeShapeType="1"/>
              </p:cNvSpPr>
              <p:nvPr/>
            </p:nvSpPr>
            <p:spPr bwMode="auto">
              <a:xfrm flipV="1">
                <a:off x="42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1" name="Line 4001"/>
              <p:cNvSpPr>
                <a:spLocks noChangeShapeType="1"/>
              </p:cNvSpPr>
              <p:nvPr/>
            </p:nvSpPr>
            <p:spPr bwMode="auto">
              <a:xfrm flipV="1">
                <a:off x="42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2" name="Line 4002"/>
              <p:cNvSpPr>
                <a:spLocks noChangeShapeType="1"/>
              </p:cNvSpPr>
              <p:nvPr/>
            </p:nvSpPr>
            <p:spPr bwMode="auto">
              <a:xfrm flipV="1">
                <a:off x="425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3" name="Line 4003"/>
              <p:cNvSpPr>
                <a:spLocks noChangeShapeType="1"/>
              </p:cNvSpPr>
              <p:nvPr/>
            </p:nvSpPr>
            <p:spPr bwMode="auto">
              <a:xfrm flipV="1">
                <a:off x="4253"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4" name="Line 4004"/>
              <p:cNvSpPr>
                <a:spLocks noChangeShapeType="1"/>
              </p:cNvSpPr>
              <p:nvPr/>
            </p:nvSpPr>
            <p:spPr bwMode="auto">
              <a:xfrm flipV="1">
                <a:off x="425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5" name="Line 4005"/>
              <p:cNvSpPr>
                <a:spLocks noChangeShapeType="1"/>
              </p:cNvSpPr>
              <p:nvPr/>
            </p:nvSpPr>
            <p:spPr bwMode="auto">
              <a:xfrm flipV="1">
                <a:off x="42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6" name="Line 4006"/>
              <p:cNvSpPr>
                <a:spLocks noChangeShapeType="1"/>
              </p:cNvSpPr>
              <p:nvPr/>
            </p:nvSpPr>
            <p:spPr bwMode="auto">
              <a:xfrm flipV="1">
                <a:off x="42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7" name="Line 4007"/>
              <p:cNvSpPr>
                <a:spLocks noChangeShapeType="1"/>
              </p:cNvSpPr>
              <p:nvPr/>
            </p:nvSpPr>
            <p:spPr bwMode="auto">
              <a:xfrm flipV="1">
                <a:off x="42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8" name="Line 4008"/>
              <p:cNvSpPr>
                <a:spLocks noChangeShapeType="1"/>
              </p:cNvSpPr>
              <p:nvPr/>
            </p:nvSpPr>
            <p:spPr bwMode="auto">
              <a:xfrm flipV="1">
                <a:off x="425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9" name="Line 4009"/>
              <p:cNvSpPr>
                <a:spLocks noChangeShapeType="1"/>
              </p:cNvSpPr>
              <p:nvPr/>
            </p:nvSpPr>
            <p:spPr bwMode="auto">
              <a:xfrm flipV="1">
                <a:off x="426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0" name="Line 4010"/>
              <p:cNvSpPr>
                <a:spLocks noChangeShapeType="1"/>
              </p:cNvSpPr>
              <p:nvPr/>
            </p:nvSpPr>
            <p:spPr bwMode="auto">
              <a:xfrm flipV="1">
                <a:off x="426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1" name="Line 4011"/>
              <p:cNvSpPr>
                <a:spLocks noChangeShapeType="1"/>
              </p:cNvSpPr>
              <p:nvPr/>
            </p:nvSpPr>
            <p:spPr bwMode="auto">
              <a:xfrm flipV="1">
                <a:off x="42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2" name="Line 4012"/>
              <p:cNvSpPr>
                <a:spLocks noChangeShapeType="1"/>
              </p:cNvSpPr>
              <p:nvPr/>
            </p:nvSpPr>
            <p:spPr bwMode="auto">
              <a:xfrm flipV="1">
                <a:off x="426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3" name="Line 4013"/>
              <p:cNvSpPr>
                <a:spLocks noChangeShapeType="1"/>
              </p:cNvSpPr>
              <p:nvPr/>
            </p:nvSpPr>
            <p:spPr bwMode="auto">
              <a:xfrm flipV="1">
                <a:off x="426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4" name="Line 4014"/>
              <p:cNvSpPr>
                <a:spLocks noChangeShapeType="1"/>
              </p:cNvSpPr>
              <p:nvPr/>
            </p:nvSpPr>
            <p:spPr bwMode="auto">
              <a:xfrm flipV="1">
                <a:off x="426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5" name="Line 4015"/>
              <p:cNvSpPr>
                <a:spLocks noChangeShapeType="1"/>
              </p:cNvSpPr>
              <p:nvPr/>
            </p:nvSpPr>
            <p:spPr bwMode="auto">
              <a:xfrm flipV="1">
                <a:off x="426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6" name="Line 4016"/>
              <p:cNvSpPr>
                <a:spLocks noChangeShapeType="1"/>
              </p:cNvSpPr>
              <p:nvPr/>
            </p:nvSpPr>
            <p:spPr bwMode="auto">
              <a:xfrm flipV="1">
                <a:off x="426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7" name="Line 4017"/>
              <p:cNvSpPr>
                <a:spLocks noChangeShapeType="1"/>
              </p:cNvSpPr>
              <p:nvPr/>
            </p:nvSpPr>
            <p:spPr bwMode="auto">
              <a:xfrm flipV="1">
                <a:off x="426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8" name="Line 4018"/>
              <p:cNvSpPr>
                <a:spLocks noChangeShapeType="1"/>
              </p:cNvSpPr>
              <p:nvPr/>
            </p:nvSpPr>
            <p:spPr bwMode="auto">
              <a:xfrm flipV="1">
                <a:off x="42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9" name="Line 4019"/>
              <p:cNvSpPr>
                <a:spLocks noChangeShapeType="1"/>
              </p:cNvSpPr>
              <p:nvPr/>
            </p:nvSpPr>
            <p:spPr bwMode="auto">
              <a:xfrm flipV="1">
                <a:off x="427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0" name="Line 4020"/>
              <p:cNvSpPr>
                <a:spLocks noChangeShapeType="1"/>
              </p:cNvSpPr>
              <p:nvPr/>
            </p:nvSpPr>
            <p:spPr bwMode="auto">
              <a:xfrm flipV="1">
                <a:off x="42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1" name="Line 4021"/>
              <p:cNvSpPr>
                <a:spLocks noChangeShapeType="1"/>
              </p:cNvSpPr>
              <p:nvPr/>
            </p:nvSpPr>
            <p:spPr bwMode="auto">
              <a:xfrm flipV="1">
                <a:off x="42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2" name="Line 4022"/>
              <p:cNvSpPr>
                <a:spLocks noChangeShapeType="1"/>
              </p:cNvSpPr>
              <p:nvPr/>
            </p:nvSpPr>
            <p:spPr bwMode="auto">
              <a:xfrm flipV="1">
                <a:off x="42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3" name="Line 4023"/>
              <p:cNvSpPr>
                <a:spLocks noChangeShapeType="1"/>
              </p:cNvSpPr>
              <p:nvPr/>
            </p:nvSpPr>
            <p:spPr bwMode="auto">
              <a:xfrm flipV="1">
                <a:off x="4273"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4" name="Line 4024"/>
              <p:cNvSpPr>
                <a:spLocks noChangeShapeType="1"/>
              </p:cNvSpPr>
              <p:nvPr/>
            </p:nvSpPr>
            <p:spPr bwMode="auto">
              <a:xfrm flipV="1">
                <a:off x="4273"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5" name="Line 4025"/>
              <p:cNvSpPr>
                <a:spLocks noChangeShapeType="1"/>
              </p:cNvSpPr>
              <p:nvPr/>
            </p:nvSpPr>
            <p:spPr bwMode="auto">
              <a:xfrm flipV="1">
                <a:off x="42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546" name="Group 4026"/>
            <p:cNvGrpSpPr>
              <a:grpSpLocks/>
            </p:cNvGrpSpPr>
            <p:nvPr/>
          </p:nvGrpSpPr>
          <p:grpSpPr bwMode="auto">
            <a:xfrm>
              <a:off x="4379" y="1895"/>
              <a:ext cx="207" cy="121"/>
              <a:chOff x="4277" y="649"/>
              <a:chExt cx="194" cy="113"/>
            </a:xfrm>
          </p:grpSpPr>
          <p:sp>
            <p:nvSpPr>
              <p:cNvPr id="5999547" name="Line 4027"/>
              <p:cNvSpPr>
                <a:spLocks noChangeShapeType="1"/>
              </p:cNvSpPr>
              <p:nvPr/>
            </p:nvSpPr>
            <p:spPr bwMode="auto">
              <a:xfrm flipV="1">
                <a:off x="42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8" name="Line 4028"/>
              <p:cNvSpPr>
                <a:spLocks noChangeShapeType="1"/>
              </p:cNvSpPr>
              <p:nvPr/>
            </p:nvSpPr>
            <p:spPr bwMode="auto">
              <a:xfrm flipV="1">
                <a:off x="42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9" name="Line 4029"/>
              <p:cNvSpPr>
                <a:spLocks noChangeShapeType="1"/>
              </p:cNvSpPr>
              <p:nvPr/>
            </p:nvSpPr>
            <p:spPr bwMode="auto">
              <a:xfrm flipV="1">
                <a:off x="42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0" name="Line 4030"/>
              <p:cNvSpPr>
                <a:spLocks noChangeShapeType="1"/>
              </p:cNvSpPr>
              <p:nvPr/>
            </p:nvSpPr>
            <p:spPr bwMode="auto">
              <a:xfrm flipV="1">
                <a:off x="42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1" name="Line 4031"/>
              <p:cNvSpPr>
                <a:spLocks noChangeShapeType="1"/>
              </p:cNvSpPr>
              <p:nvPr/>
            </p:nvSpPr>
            <p:spPr bwMode="auto">
              <a:xfrm flipV="1">
                <a:off x="428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2" name="Line 4032"/>
              <p:cNvSpPr>
                <a:spLocks noChangeShapeType="1"/>
              </p:cNvSpPr>
              <p:nvPr/>
            </p:nvSpPr>
            <p:spPr bwMode="auto">
              <a:xfrm flipV="1">
                <a:off x="428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3" name="Line 4033"/>
              <p:cNvSpPr>
                <a:spLocks noChangeShapeType="1"/>
              </p:cNvSpPr>
              <p:nvPr/>
            </p:nvSpPr>
            <p:spPr bwMode="auto">
              <a:xfrm flipV="1">
                <a:off x="428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4" name="Line 4034"/>
              <p:cNvSpPr>
                <a:spLocks noChangeShapeType="1"/>
              </p:cNvSpPr>
              <p:nvPr/>
            </p:nvSpPr>
            <p:spPr bwMode="auto">
              <a:xfrm flipV="1">
                <a:off x="428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5" name="Line 4035"/>
              <p:cNvSpPr>
                <a:spLocks noChangeShapeType="1"/>
              </p:cNvSpPr>
              <p:nvPr/>
            </p:nvSpPr>
            <p:spPr bwMode="auto">
              <a:xfrm flipV="1">
                <a:off x="428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6" name="Line 4036"/>
              <p:cNvSpPr>
                <a:spLocks noChangeShapeType="1"/>
              </p:cNvSpPr>
              <p:nvPr/>
            </p:nvSpPr>
            <p:spPr bwMode="auto">
              <a:xfrm flipV="1">
                <a:off x="428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7" name="Line 4037"/>
              <p:cNvSpPr>
                <a:spLocks noChangeShapeType="1"/>
              </p:cNvSpPr>
              <p:nvPr/>
            </p:nvSpPr>
            <p:spPr bwMode="auto">
              <a:xfrm flipV="1">
                <a:off x="428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8" name="Line 4038"/>
              <p:cNvSpPr>
                <a:spLocks noChangeShapeType="1"/>
              </p:cNvSpPr>
              <p:nvPr/>
            </p:nvSpPr>
            <p:spPr bwMode="auto">
              <a:xfrm flipV="1">
                <a:off x="42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9" name="Line 4039"/>
              <p:cNvSpPr>
                <a:spLocks noChangeShapeType="1"/>
              </p:cNvSpPr>
              <p:nvPr/>
            </p:nvSpPr>
            <p:spPr bwMode="auto">
              <a:xfrm flipV="1">
                <a:off x="429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0" name="Line 4040"/>
              <p:cNvSpPr>
                <a:spLocks noChangeShapeType="1"/>
              </p:cNvSpPr>
              <p:nvPr/>
            </p:nvSpPr>
            <p:spPr bwMode="auto">
              <a:xfrm flipV="1">
                <a:off x="42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1" name="Line 4041"/>
              <p:cNvSpPr>
                <a:spLocks noChangeShapeType="1"/>
              </p:cNvSpPr>
              <p:nvPr/>
            </p:nvSpPr>
            <p:spPr bwMode="auto">
              <a:xfrm flipV="1">
                <a:off x="42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2" name="Line 4042"/>
              <p:cNvSpPr>
                <a:spLocks noChangeShapeType="1"/>
              </p:cNvSpPr>
              <p:nvPr/>
            </p:nvSpPr>
            <p:spPr bwMode="auto">
              <a:xfrm flipV="1">
                <a:off x="429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3" name="Line 4043"/>
              <p:cNvSpPr>
                <a:spLocks noChangeShapeType="1"/>
              </p:cNvSpPr>
              <p:nvPr/>
            </p:nvSpPr>
            <p:spPr bwMode="auto">
              <a:xfrm flipV="1">
                <a:off x="429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4" name="Line 4044"/>
              <p:cNvSpPr>
                <a:spLocks noChangeShapeType="1"/>
              </p:cNvSpPr>
              <p:nvPr/>
            </p:nvSpPr>
            <p:spPr bwMode="auto">
              <a:xfrm flipV="1">
                <a:off x="429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5" name="Line 4045"/>
              <p:cNvSpPr>
                <a:spLocks noChangeShapeType="1"/>
              </p:cNvSpPr>
              <p:nvPr/>
            </p:nvSpPr>
            <p:spPr bwMode="auto">
              <a:xfrm flipV="1">
                <a:off x="429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6" name="Line 4046"/>
              <p:cNvSpPr>
                <a:spLocks noChangeShapeType="1"/>
              </p:cNvSpPr>
              <p:nvPr/>
            </p:nvSpPr>
            <p:spPr bwMode="auto">
              <a:xfrm flipV="1">
                <a:off x="429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7" name="Line 4047"/>
              <p:cNvSpPr>
                <a:spLocks noChangeShapeType="1"/>
              </p:cNvSpPr>
              <p:nvPr/>
            </p:nvSpPr>
            <p:spPr bwMode="auto">
              <a:xfrm flipV="1">
                <a:off x="429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8" name="Line 4048"/>
              <p:cNvSpPr>
                <a:spLocks noChangeShapeType="1"/>
              </p:cNvSpPr>
              <p:nvPr/>
            </p:nvSpPr>
            <p:spPr bwMode="auto">
              <a:xfrm flipV="1">
                <a:off x="429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9" name="Line 4049"/>
              <p:cNvSpPr>
                <a:spLocks noChangeShapeType="1"/>
              </p:cNvSpPr>
              <p:nvPr/>
            </p:nvSpPr>
            <p:spPr bwMode="auto">
              <a:xfrm flipV="1">
                <a:off x="43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0" name="Line 4050"/>
              <p:cNvSpPr>
                <a:spLocks noChangeShapeType="1"/>
              </p:cNvSpPr>
              <p:nvPr/>
            </p:nvSpPr>
            <p:spPr bwMode="auto">
              <a:xfrm flipV="1">
                <a:off x="430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1" name="Line 4051"/>
              <p:cNvSpPr>
                <a:spLocks noChangeShapeType="1"/>
              </p:cNvSpPr>
              <p:nvPr/>
            </p:nvSpPr>
            <p:spPr bwMode="auto">
              <a:xfrm flipV="1">
                <a:off x="430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2" name="Line 4052"/>
              <p:cNvSpPr>
                <a:spLocks noChangeShapeType="1"/>
              </p:cNvSpPr>
              <p:nvPr/>
            </p:nvSpPr>
            <p:spPr bwMode="auto">
              <a:xfrm flipV="1">
                <a:off x="430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3" name="Line 4053"/>
              <p:cNvSpPr>
                <a:spLocks noChangeShapeType="1"/>
              </p:cNvSpPr>
              <p:nvPr/>
            </p:nvSpPr>
            <p:spPr bwMode="auto">
              <a:xfrm flipV="1">
                <a:off x="430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4" name="Line 4054"/>
              <p:cNvSpPr>
                <a:spLocks noChangeShapeType="1"/>
              </p:cNvSpPr>
              <p:nvPr/>
            </p:nvSpPr>
            <p:spPr bwMode="auto">
              <a:xfrm flipV="1">
                <a:off x="43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5" name="Line 4055"/>
              <p:cNvSpPr>
                <a:spLocks noChangeShapeType="1"/>
              </p:cNvSpPr>
              <p:nvPr/>
            </p:nvSpPr>
            <p:spPr bwMode="auto">
              <a:xfrm flipV="1">
                <a:off x="430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6" name="Line 4056"/>
              <p:cNvSpPr>
                <a:spLocks noChangeShapeType="1"/>
              </p:cNvSpPr>
              <p:nvPr/>
            </p:nvSpPr>
            <p:spPr bwMode="auto">
              <a:xfrm flipV="1">
                <a:off x="43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7" name="Line 4057"/>
              <p:cNvSpPr>
                <a:spLocks noChangeShapeType="1"/>
              </p:cNvSpPr>
              <p:nvPr/>
            </p:nvSpPr>
            <p:spPr bwMode="auto">
              <a:xfrm flipV="1">
                <a:off x="430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8" name="Line 4058"/>
              <p:cNvSpPr>
                <a:spLocks noChangeShapeType="1"/>
              </p:cNvSpPr>
              <p:nvPr/>
            </p:nvSpPr>
            <p:spPr bwMode="auto">
              <a:xfrm flipV="1">
                <a:off x="430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9" name="Line 4059"/>
              <p:cNvSpPr>
                <a:spLocks noChangeShapeType="1"/>
              </p:cNvSpPr>
              <p:nvPr/>
            </p:nvSpPr>
            <p:spPr bwMode="auto">
              <a:xfrm flipV="1">
                <a:off x="43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0" name="Line 4060"/>
              <p:cNvSpPr>
                <a:spLocks noChangeShapeType="1"/>
              </p:cNvSpPr>
              <p:nvPr/>
            </p:nvSpPr>
            <p:spPr bwMode="auto">
              <a:xfrm flipV="1">
                <a:off x="431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1" name="Line 4061"/>
              <p:cNvSpPr>
                <a:spLocks noChangeShapeType="1"/>
              </p:cNvSpPr>
              <p:nvPr/>
            </p:nvSpPr>
            <p:spPr bwMode="auto">
              <a:xfrm flipV="1">
                <a:off x="43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2" name="Line 4062"/>
              <p:cNvSpPr>
                <a:spLocks noChangeShapeType="1"/>
              </p:cNvSpPr>
              <p:nvPr/>
            </p:nvSpPr>
            <p:spPr bwMode="auto">
              <a:xfrm flipV="1">
                <a:off x="43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3" name="Line 4063"/>
              <p:cNvSpPr>
                <a:spLocks noChangeShapeType="1"/>
              </p:cNvSpPr>
              <p:nvPr/>
            </p:nvSpPr>
            <p:spPr bwMode="auto">
              <a:xfrm flipV="1">
                <a:off x="431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4" name="Line 4064"/>
              <p:cNvSpPr>
                <a:spLocks noChangeShapeType="1"/>
              </p:cNvSpPr>
              <p:nvPr/>
            </p:nvSpPr>
            <p:spPr bwMode="auto">
              <a:xfrm flipV="1">
                <a:off x="4313"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5" name="Line 4065"/>
              <p:cNvSpPr>
                <a:spLocks noChangeShapeType="1"/>
              </p:cNvSpPr>
              <p:nvPr/>
            </p:nvSpPr>
            <p:spPr bwMode="auto">
              <a:xfrm flipV="1">
                <a:off x="43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6" name="Line 4066"/>
              <p:cNvSpPr>
                <a:spLocks noChangeShapeType="1"/>
              </p:cNvSpPr>
              <p:nvPr/>
            </p:nvSpPr>
            <p:spPr bwMode="auto">
              <a:xfrm flipV="1">
                <a:off x="431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7" name="Line 4067"/>
              <p:cNvSpPr>
                <a:spLocks noChangeShapeType="1"/>
              </p:cNvSpPr>
              <p:nvPr/>
            </p:nvSpPr>
            <p:spPr bwMode="auto">
              <a:xfrm flipV="1">
                <a:off x="43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8" name="Line 4068"/>
              <p:cNvSpPr>
                <a:spLocks noChangeShapeType="1"/>
              </p:cNvSpPr>
              <p:nvPr/>
            </p:nvSpPr>
            <p:spPr bwMode="auto">
              <a:xfrm flipV="1">
                <a:off x="431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9" name="Line 4069"/>
              <p:cNvSpPr>
                <a:spLocks noChangeShapeType="1"/>
              </p:cNvSpPr>
              <p:nvPr/>
            </p:nvSpPr>
            <p:spPr bwMode="auto">
              <a:xfrm flipV="1">
                <a:off x="431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0" name="Line 4070"/>
              <p:cNvSpPr>
                <a:spLocks noChangeShapeType="1"/>
              </p:cNvSpPr>
              <p:nvPr/>
            </p:nvSpPr>
            <p:spPr bwMode="auto">
              <a:xfrm flipV="1">
                <a:off x="432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1" name="Line 4071"/>
              <p:cNvSpPr>
                <a:spLocks noChangeShapeType="1"/>
              </p:cNvSpPr>
              <p:nvPr/>
            </p:nvSpPr>
            <p:spPr bwMode="auto">
              <a:xfrm flipV="1">
                <a:off x="432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2" name="Line 4072"/>
              <p:cNvSpPr>
                <a:spLocks noChangeShapeType="1"/>
              </p:cNvSpPr>
              <p:nvPr/>
            </p:nvSpPr>
            <p:spPr bwMode="auto">
              <a:xfrm flipV="1">
                <a:off x="4320"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3" name="Line 4073"/>
              <p:cNvSpPr>
                <a:spLocks noChangeShapeType="1"/>
              </p:cNvSpPr>
              <p:nvPr/>
            </p:nvSpPr>
            <p:spPr bwMode="auto">
              <a:xfrm flipV="1">
                <a:off x="432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4" name="Line 4074"/>
              <p:cNvSpPr>
                <a:spLocks noChangeShapeType="1"/>
              </p:cNvSpPr>
              <p:nvPr/>
            </p:nvSpPr>
            <p:spPr bwMode="auto">
              <a:xfrm flipV="1">
                <a:off x="432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5" name="Line 4075"/>
              <p:cNvSpPr>
                <a:spLocks noChangeShapeType="1"/>
              </p:cNvSpPr>
              <p:nvPr/>
            </p:nvSpPr>
            <p:spPr bwMode="auto">
              <a:xfrm flipV="1">
                <a:off x="432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6" name="Line 4076"/>
              <p:cNvSpPr>
                <a:spLocks noChangeShapeType="1"/>
              </p:cNvSpPr>
              <p:nvPr/>
            </p:nvSpPr>
            <p:spPr bwMode="auto">
              <a:xfrm flipV="1">
                <a:off x="43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7" name="Line 4077"/>
              <p:cNvSpPr>
                <a:spLocks noChangeShapeType="1"/>
              </p:cNvSpPr>
              <p:nvPr/>
            </p:nvSpPr>
            <p:spPr bwMode="auto">
              <a:xfrm flipV="1">
                <a:off x="432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8" name="Line 4078"/>
              <p:cNvSpPr>
                <a:spLocks noChangeShapeType="1"/>
              </p:cNvSpPr>
              <p:nvPr/>
            </p:nvSpPr>
            <p:spPr bwMode="auto">
              <a:xfrm flipV="1">
                <a:off x="43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9" name="Line 4079"/>
              <p:cNvSpPr>
                <a:spLocks noChangeShapeType="1"/>
              </p:cNvSpPr>
              <p:nvPr/>
            </p:nvSpPr>
            <p:spPr bwMode="auto">
              <a:xfrm flipV="1">
                <a:off x="432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0" name="Line 4080"/>
              <p:cNvSpPr>
                <a:spLocks noChangeShapeType="1"/>
              </p:cNvSpPr>
              <p:nvPr/>
            </p:nvSpPr>
            <p:spPr bwMode="auto">
              <a:xfrm flipV="1">
                <a:off x="43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1" name="Line 4081"/>
              <p:cNvSpPr>
                <a:spLocks noChangeShapeType="1"/>
              </p:cNvSpPr>
              <p:nvPr/>
            </p:nvSpPr>
            <p:spPr bwMode="auto">
              <a:xfrm flipV="1">
                <a:off x="433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2" name="Line 4082"/>
              <p:cNvSpPr>
                <a:spLocks noChangeShapeType="1"/>
              </p:cNvSpPr>
              <p:nvPr/>
            </p:nvSpPr>
            <p:spPr bwMode="auto">
              <a:xfrm flipV="1">
                <a:off x="433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3" name="Line 4083"/>
              <p:cNvSpPr>
                <a:spLocks noChangeShapeType="1"/>
              </p:cNvSpPr>
              <p:nvPr/>
            </p:nvSpPr>
            <p:spPr bwMode="auto">
              <a:xfrm flipV="1">
                <a:off x="433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4" name="Line 4084"/>
              <p:cNvSpPr>
                <a:spLocks noChangeShapeType="1"/>
              </p:cNvSpPr>
              <p:nvPr/>
            </p:nvSpPr>
            <p:spPr bwMode="auto">
              <a:xfrm flipV="1">
                <a:off x="43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5" name="Line 4085"/>
              <p:cNvSpPr>
                <a:spLocks noChangeShapeType="1"/>
              </p:cNvSpPr>
              <p:nvPr/>
            </p:nvSpPr>
            <p:spPr bwMode="auto">
              <a:xfrm flipV="1">
                <a:off x="433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6" name="Line 4086"/>
              <p:cNvSpPr>
                <a:spLocks noChangeShapeType="1"/>
              </p:cNvSpPr>
              <p:nvPr/>
            </p:nvSpPr>
            <p:spPr bwMode="auto">
              <a:xfrm flipV="1">
                <a:off x="433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7" name="Line 4087"/>
              <p:cNvSpPr>
                <a:spLocks noChangeShapeType="1"/>
              </p:cNvSpPr>
              <p:nvPr/>
            </p:nvSpPr>
            <p:spPr bwMode="auto">
              <a:xfrm flipV="1">
                <a:off x="433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8" name="Line 4088"/>
              <p:cNvSpPr>
                <a:spLocks noChangeShapeType="1"/>
              </p:cNvSpPr>
              <p:nvPr/>
            </p:nvSpPr>
            <p:spPr bwMode="auto">
              <a:xfrm flipV="1">
                <a:off x="433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9" name="Line 4089"/>
              <p:cNvSpPr>
                <a:spLocks noChangeShapeType="1"/>
              </p:cNvSpPr>
              <p:nvPr/>
            </p:nvSpPr>
            <p:spPr bwMode="auto">
              <a:xfrm flipV="1">
                <a:off x="43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0" name="Line 4090"/>
              <p:cNvSpPr>
                <a:spLocks noChangeShapeType="1"/>
              </p:cNvSpPr>
              <p:nvPr/>
            </p:nvSpPr>
            <p:spPr bwMode="auto">
              <a:xfrm flipV="1">
                <a:off x="434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1" name="Line 4091"/>
              <p:cNvSpPr>
                <a:spLocks noChangeShapeType="1"/>
              </p:cNvSpPr>
              <p:nvPr/>
            </p:nvSpPr>
            <p:spPr bwMode="auto">
              <a:xfrm flipV="1">
                <a:off x="434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2" name="Line 4092"/>
              <p:cNvSpPr>
                <a:spLocks noChangeShapeType="1"/>
              </p:cNvSpPr>
              <p:nvPr/>
            </p:nvSpPr>
            <p:spPr bwMode="auto">
              <a:xfrm flipV="1">
                <a:off x="434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3" name="Line 4093"/>
              <p:cNvSpPr>
                <a:spLocks noChangeShapeType="1"/>
              </p:cNvSpPr>
              <p:nvPr/>
            </p:nvSpPr>
            <p:spPr bwMode="auto">
              <a:xfrm flipV="1">
                <a:off x="43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4" name="Line 4094"/>
              <p:cNvSpPr>
                <a:spLocks noChangeShapeType="1"/>
              </p:cNvSpPr>
              <p:nvPr/>
            </p:nvSpPr>
            <p:spPr bwMode="auto">
              <a:xfrm flipV="1">
                <a:off x="434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5" name="Line 4095"/>
              <p:cNvSpPr>
                <a:spLocks noChangeShapeType="1"/>
              </p:cNvSpPr>
              <p:nvPr/>
            </p:nvSpPr>
            <p:spPr bwMode="auto">
              <a:xfrm flipV="1">
                <a:off x="434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6" name="Line 4096"/>
              <p:cNvSpPr>
                <a:spLocks noChangeShapeType="1"/>
              </p:cNvSpPr>
              <p:nvPr/>
            </p:nvSpPr>
            <p:spPr bwMode="auto">
              <a:xfrm flipV="1">
                <a:off x="434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7" name="Line 4097"/>
              <p:cNvSpPr>
                <a:spLocks noChangeShapeType="1"/>
              </p:cNvSpPr>
              <p:nvPr/>
            </p:nvSpPr>
            <p:spPr bwMode="auto">
              <a:xfrm flipV="1">
                <a:off x="43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8" name="Line 4098"/>
              <p:cNvSpPr>
                <a:spLocks noChangeShapeType="1"/>
              </p:cNvSpPr>
              <p:nvPr/>
            </p:nvSpPr>
            <p:spPr bwMode="auto">
              <a:xfrm flipV="1">
                <a:off x="43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9" name="Line 4099"/>
              <p:cNvSpPr>
                <a:spLocks noChangeShapeType="1"/>
              </p:cNvSpPr>
              <p:nvPr/>
            </p:nvSpPr>
            <p:spPr bwMode="auto">
              <a:xfrm flipV="1">
                <a:off x="43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0" name="Line 4100"/>
              <p:cNvSpPr>
                <a:spLocks noChangeShapeType="1"/>
              </p:cNvSpPr>
              <p:nvPr/>
            </p:nvSpPr>
            <p:spPr bwMode="auto">
              <a:xfrm flipV="1">
                <a:off x="43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1" name="Line 4101"/>
              <p:cNvSpPr>
                <a:spLocks noChangeShapeType="1"/>
              </p:cNvSpPr>
              <p:nvPr/>
            </p:nvSpPr>
            <p:spPr bwMode="auto">
              <a:xfrm flipV="1">
                <a:off x="43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2" name="Line 4102"/>
              <p:cNvSpPr>
                <a:spLocks noChangeShapeType="1"/>
              </p:cNvSpPr>
              <p:nvPr/>
            </p:nvSpPr>
            <p:spPr bwMode="auto">
              <a:xfrm flipV="1">
                <a:off x="43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3" name="Line 4103"/>
              <p:cNvSpPr>
                <a:spLocks noChangeShapeType="1"/>
              </p:cNvSpPr>
              <p:nvPr/>
            </p:nvSpPr>
            <p:spPr bwMode="auto">
              <a:xfrm flipV="1">
                <a:off x="435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4" name="Line 4104"/>
              <p:cNvSpPr>
                <a:spLocks noChangeShapeType="1"/>
              </p:cNvSpPr>
              <p:nvPr/>
            </p:nvSpPr>
            <p:spPr bwMode="auto">
              <a:xfrm flipV="1">
                <a:off x="435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5" name="Line 4105"/>
              <p:cNvSpPr>
                <a:spLocks noChangeShapeType="1"/>
              </p:cNvSpPr>
              <p:nvPr/>
            </p:nvSpPr>
            <p:spPr bwMode="auto">
              <a:xfrm flipV="1">
                <a:off x="435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6" name="Line 4106"/>
              <p:cNvSpPr>
                <a:spLocks noChangeShapeType="1"/>
              </p:cNvSpPr>
              <p:nvPr/>
            </p:nvSpPr>
            <p:spPr bwMode="auto">
              <a:xfrm flipV="1">
                <a:off x="435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7" name="Line 4107"/>
              <p:cNvSpPr>
                <a:spLocks noChangeShapeType="1"/>
              </p:cNvSpPr>
              <p:nvPr/>
            </p:nvSpPr>
            <p:spPr bwMode="auto">
              <a:xfrm flipV="1">
                <a:off x="435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8" name="Line 4108"/>
              <p:cNvSpPr>
                <a:spLocks noChangeShapeType="1"/>
              </p:cNvSpPr>
              <p:nvPr/>
            </p:nvSpPr>
            <p:spPr bwMode="auto">
              <a:xfrm flipV="1">
                <a:off x="435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9" name="Line 4109"/>
              <p:cNvSpPr>
                <a:spLocks noChangeShapeType="1"/>
              </p:cNvSpPr>
              <p:nvPr/>
            </p:nvSpPr>
            <p:spPr bwMode="auto">
              <a:xfrm flipV="1">
                <a:off x="435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0" name="Line 4110"/>
              <p:cNvSpPr>
                <a:spLocks noChangeShapeType="1"/>
              </p:cNvSpPr>
              <p:nvPr/>
            </p:nvSpPr>
            <p:spPr bwMode="auto">
              <a:xfrm flipV="1">
                <a:off x="435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1" name="Line 4111"/>
              <p:cNvSpPr>
                <a:spLocks noChangeShapeType="1"/>
              </p:cNvSpPr>
              <p:nvPr/>
            </p:nvSpPr>
            <p:spPr bwMode="auto">
              <a:xfrm flipV="1">
                <a:off x="435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2" name="Line 4112"/>
              <p:cNvSpPr>
                <a:spLocks noChangeShapeType="1"/>
              </p:cNvSpPr>
              <p:nvPr/>
            </p:nvSpPr>
            <p:spPr bwMode="auto">
              <a:xfrm flipV="1">
                <a:off x="436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3" name="Line 4113"/>
              <p:cNvSpPr>
                <a:spLocks noChangeShapeType="1"/>
              </p:cNvSpPr>
              <p:nvPr/>
            </p:nvSpPr>
            <p:spPr bwMode="auto">
              <a:xfrm flipV="1">
                <a:off x="436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4" name="Line 4114"/>
              <p:cNvSpPr>
                <a:spLocks noChangeShapeType="1"/>
              </p:cNvSpPr>
              <p:nvPr/>
            </p:nvSpPr>
            <p:spPr bwMode="auto">
              <a:xfrm flipV="1">
                <a:off x="43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5" name="Line 4115"/>
              <p:cNvSpPr>
                <a:spLocks noChangeShapeType="1"/>
              </p:cNvSpPr>
              <p:nvPr/>
            </p:nvSpPr>
            <p:spPr bwMode="auto">
              <a:xfrm flipV="1">
                <a:off x="436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6" name="Line 4116"/>
              <p:cNvSpPr>
                <a:spLocks noChangeShapeType="1"/>
              </p:cNvSpPr>
              <p:nvPr/>
            </p:nvSpPr>
            <p:spPr bwMode="auto">
              <a:xfrm flipV="1">
                <a:off x="436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7" name="Line 4117"/>
              <p:cNvSpPr>
                <a:spLocks noChangeShapeType="1"/>
              </p:cNvSpPr>
              <p:nvPr/>
            </p:nvSpPr>
            <p:spPr bwMode="auto">
              <a:xfrm flipV="1">
                <a:off x="436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8" name="Line 4118"/>
              <p:cNvSpPr>
                <a:spLocks noChangeShapeType="1"/>
              </p:cNvSpPr>
              <p:nvPr/>
            </p:nvSpPr>
            <p:spPr bwMode="auto">
              <a:xfrm flipV="1">
                <a:off x="4367"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9" name="Line 4119"/>
              <p:cNvSpPr>
                <a:spLocks noChangeShapeType="1"/>
              </p:cNvSpPr>
              <p:nvPr/>
            </p:nvSpPr>
            <p:spPr bwMode="auto">
              <a:xfrm flipV="1">
                <a:off x="436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0" name="Line 4120"/>
              <p:cNvSpPr>
                <a:spLocks noChangeShapeType="1"/>
              </p:cNvSpPr>
              <p:nvPr/>
            </p:nvSpPr>
            <p:spPr bwMode="auto">
              <a:xfrm flipV="1">
                <a:off x="43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1" name="Line 4121"/>
              <p:cNvSpPr>
                <a:spLocks noChangeShapeType="1"/>
              </p:cNvSpPr>
              <p:nvPr/>
            </p:nvSpPr>
            <p:spPr bwMode="auto">
              <a:xfrm flipV="1">
                <a:off x="436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2" name="Line 4122"/>
              <p:cNvSpPr>
                <a:spLocks noChangeShapeType="1"/>
              </p:cNvSpPr>
              <p:nvPr/>
            </p:nvSpPr>
            <p:spPr bwMode="auto">
              <a:xfrm flipV="1">
                <a:off x="43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3" name="Line 4123"/>
              <p:cNvSpPr>
                <a:spLocks noChangeShapeType="1"/>
              </p:cNvSpPr>
              <p:nvPr/>
            </p:nvSpPr>
            <p:spPr bwMode="auto">
              <a:xfrm flipV="1">
                <a:off x="437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4" name="Line 4124"/>
              <p:cNvSpPr>
                <a:spLocks noChangeShapeType="1"/>
              </p:cNvSpPr>
              <p:nvPr/>
            </p:nvSpPr>
            <p:spPr bwMode="auto">
              <a:xfrm flipV="1">
                <a:off x="437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5" name="Line 4125"/>
              <p:cNvSpPr>
                <a:spLocks noChangeShapeType="1"/>
              </p:cNvSpPr>
              <p:nvPr/>
            </p:nvSpPr>
            <p:spPr bwMode="auto">
              <a:xfrm flipV="1">
                <a:off x="437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6" name="Line 4126"/>
              <p:cNvSpPr>
                <a:spLocks noChangeShapeType="1"/>
              </p:cNvSpPr>
              <p:nvPr/>
            </p:nvSpPr>
            <p:spPr bwMode="auto">
              <a:xfrm flipV="1">
                <a:off x="43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7" name="Line 4127"/>
              <p:cNvSpPr>
                <a:spLocks noChangeShapeType="1"/>
              </p:cNvSpPr>
              <p:nvPr/>
            </p:nvSpPr>
            <p:spPr bwMode="auto">
              <a:xfrm flipV="1">
                <a:off x="437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8" name="Line 4128"/>
              <p:cNvSpPr>
                <a:spLocks noChangeShapeType="1"/>
              </p:cNvSpPr>
              <p:nvPr/>
            </p:nvSpPr>
            <p:spPr bwMode="auto">
              <a:xfrm flipV="1">
                <a:off x="437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9" name="Line 4129"/>
              <p:cNvSpPr>
                <a:spLocks noChangeShapeType="1"/>
              </p:cNvSpPr>
              <p:nvPr/>
            </p:nvSpPr>
            <p:spPr bwMode="auto">
              <a:xfrm flipV="1">
                <a:off x="43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0" name="Line 4130"/>
              <p:cNvSpPr>
                <a:spLocks noChangeShapeType="1"/>
              </p:cNvSpPr>
              <p:nvPr/>
            </p:nvSpPr>
            <p:spPr bwMode="auto">
              <a:xfrm flipV="1">
                <a:off x="4377"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1" name="Line 4131"/>
              <p:cNvSpPr>
                <a:spLocks noChangeShapeType="1"/>
              </p:cNvSpPr>
              <p:nvPr/>
            </p:nvSpPr>
            <p:spPr bwMode="auto">
              <a:xfrm flipV="1">
                <a:off x="438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2" name="Line 4132"/>
              <p:cNvSpPr>
                <a:spLocks noChangeShapeType="1"/>
              </p:cNvSpPr>
              <p:nvPr/>
            </p:nvSpPr>
            <p:spPr bwMode="auto">
              <a:xfrm flipV="1">
                <a:off x="438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3" name="Line 4133"/>
              <p:cNvSpPr>
                <a:spLocks noChangeShapeType="1"/>
              </p:cNvSpPr>
              <p:nvPr/>
            </p:nvSpPr>
            <p:spPr bwMode="auto">
              <a:xfrm flipV="1">
                <a:off x="438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4" name="Line 4134"/>
              <p:cNvSpPr>
                <a:spLocks noChangeShapeType="1"/>
              </p:cNvSpPr>
              <p:nvPr/>
            </p:nvSpPr>
            <p:spPr bwMode="auto">
              <a:xfrm flipV="1">
                <a:off x="43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5" name="Line 4135"/>
              <p:cNvSpPr>
                <a:spLocks noChangeShapeType="1"/>
              </p:cNvSpPr>
              <p:nvPr/>
            </p:nvSpPr>
            <p:spPr bwMode="auto">
              <a:xfrm flipV="1">
                <a:off x="438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6" name="Line 4136"/>
              <p:cNvSpPr>
                <a:spLocks noChangeShapeType="1"/>
              </p:cNvSpPr>
              <p:nvPr/>
            </p:nvSpPr>
            <p:spPr bwMode="auto">
              <a:xfrm flipV="1">
                <a:off x="438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7" name="Line 4137"/>
              <p:cNvSpPr>
                <a:spLocks noChangeShapeType="1"/>
              </p:cNvSpPr>
              <p:nvPr/>
            </p:nvSpPr>
            <p:spPr bwMode="auto">
              <a:xfrm flipV="1">
                <a:off x="438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8" name="Line 4138"/>
              <p:cNvSpPr>
                <a:spLocks noChangeShapeType="1"/>
              </p:cNvSpPr>
              <p:nvPr/>
            </p:nvSpPr>
            <p:spPr bwMode="auto">
              <a:xfrm flipV="1">
                <a:off x="43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9" name="Line 4139"/>
              <p:cNvSpPr>
                <a:spLocks noChangeShapeType="1"/>
              </p:cNvSpPr>
              <p:nvPr/>
            </p:nvSpPr>
            <p:spPr bwMode="auto">
              <a:xfrm flipV="1">
                <a:off x="43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0" name="Line 4140"/>
              <p:cNvSpPr>
                <a:spLocks noChangeShapeType="1"/>
              </p:cNvSpPr>
              <p:nvPr/>
            </p:nvSpPr>
            <p:spPr bwMode="auto">
              <a:xfrm flipV="1">
                <a:off x="43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1" name="Line 4141"/>
              <p:cNvSpPr>
                <a:spLocks noChangeShapeType="1"/>
              </p:cNvSpPr>
              <p:nvPr/>
            </p:nvSpPr>
            <p:spPr bwMode="auto">
              <a:xfrm flipV="1">
                <a:off x="43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2" name="Line 4142"/>
              <p:cNvSpPr>
                <a:spLocks noChangeShapeType="1"/>
              </p:cNvSpPr>
              <p:nvPr/>
            </p:nvSpPr>
            <p:spPr bwMode="auto">
              <a:xfrm flipV="1">
                <a:off x="439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3" name="Line 4143"/>
              <p:cNvSpPr>
                <a:spLocks noChangeShapeType="1"/>
              </p:cNvSpPr>
              <p:nvPr/>
            </p:nvSpPr>
            <p:spPr bwMode="auto">
              <a:xfrm flipV="1">
                <a:off x="43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4" name="Line 4144"/>
              <p:cNvSpPr>
                <a:spLocks noChangeShapeType="1"/>
              </p:cNvSpPr>
              <p:nvPr/>
            </p:nvSpPr>
            <p:spPr bwMode="auto">
              <a:xfrm flipV="1">
                <a:off x="43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5" name="Line 4145"/>
              <p:cNvSpPr>
                <a:spLocks noChangeShapeType="1"/>
              </p:cNvSpPr>
              <p:nvPr/>
            </p:nvSpPr>
            <p:spPr bwMode="auto">
              <a:xfrm flipV="1">
                <a:off x="4393"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6" name="Line 4146"/>
              <p:cNvSpPr>
                <a:spLocks noChangeShapeType="1"/>
              </p:cNvSpPr>
              <p:nvPr/>
            </p:nvSpPr>
            <p:spPr bwMode="auto">
              <a:xfrm flipV="1">
                <a:off x="439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7" name="Line 4147"/>
              <p:cNvSpPr>
                <a:spLocks noChangeShapeType="1"/>
              </p:cNvSpPr>
              <p:nvPr/>
            </p:nvSpPr>
            <p:spPr bwMode="auto">
              <a:xfrm flipV="1">
                <a:off x="439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8" name="Line 4148"/>
              <p:cNvSpPr>
                <a:spLocks noChangeShapeType="1"/>
              </p:cNvSpPr>
              <p:nvPr/>
            </p:nvSpPr>
            <p:spPr bwMode="auto">
              <a:xfrm flipV="1">
                <a:off x="43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9" name="Line 4149"/>
              <p:cNvSpPr>
                <a:spLocks noChangeShapeType="1"/>
              </p:cNvSpPr>
              <p:nvPr/>
            </p:nvSpPr>
            <p:spPr bwMode="auto">
              <a:xfrm flipV="1">
                <a:off x="439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0" name="Line 4150"/>
              <p:cNvSpPr>
                <a:spLocks noChangeShapeType="1"/>
              </p:cNvSpPr>
              <p:nvPr/>
            </p:nvSpPr>
            <p:spPr bwMode="auto">
              <a:xfrm flipV="1">
                <a:off x="43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1" name="Line 4151"/>
              <p:cNvSpPr>
                <a:spLocks noChangeShapeType="1"/>
              </p:cNvSpPr>
              <p:nvPr/>
            </p:nvSpPr>
            <p:spPr bwMode="auto">
              <a:xfrm flipV="1">
                <a:off x="440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2" name="Line 4152"/>
              <p:cNvSpPr>
                <a:spLocks noChangeShapeType="1"/>
              </p:cNvSpPr>
              <p:nvPr/>
            </p:nvSpPr>
            <p:spPr bwMode="auto">
              <a:xfrm flipV="1">
                <a:off x="440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3" name="Line 4153"/>
              <p:cNvSpPr>
                <a:spLocks noChangeShapeType="1"/>
              </p:cNvSpPr>
              <p:nvPr/>
            </p:nvSpPr>
            <p:spPr bwMode="auto">
              <a:xfrm flipV="1">
                <a:off x="440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4" name="Line 4154"/>
              <p:cNvSpPr>
                <a:spLocks noChangeShapeType="1"/>
              </p:cNvSpPr>
              <p:nvPr/>
            </p:nvSpPr>
            <p:spPr bwMode="auto">
              <a:xfrm flipV="1">
                <a:off x="440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5" name="Line 4155"/>
              <p:cNvSpPr>
                <a:spLocks noChangeShapeType="1"/>
              </p:cNvSpPr>
              <p:nvPr/>
            </p:nvSpPr>
            <p:spPr bwMode="auto">
              <a:xfrm flipV="1">
                <a:off x="44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6" name="Line 4156"/>
              <p:cNvSpPr>
                <a:spLocks noChangeShapeType="1"/>
              </p:cNvSpPr>
              <p:nvPr/>
            </p:nvSpPr>
            <p:spPr bwMode="auto">
              <a:xfrm flipV="1">
                <a:off x="440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7" name="Line 4157"/>
              <p:cNvSpPr>
                <a:spLocks noChangeShapeType="1"/>
              </p:cNvSpPr>
              <p:nvPr/>
            </p:nvSpPr>
            <p:spPr bwMode="auto">
              <a:xfrm flipV="1">
                <a:off x="4403"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8" name="Line 4158"/>
              <p:cNvSpPr>
                <a:spLocks noChangeShapeType="1"/>
              </p:cNvSpPr>
              <p:nvPr/>
            </p:nvSpPr>
            <p:spPr bwMode="auto">
              <a:xfrm flipV="1">
                <a:off x="440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9" name="Line 4159"/>
              <p:cNvSpPr>
                <a:spLocks noChangeShapeType="1"/>
              </p:cNvSpPr>
              <p:nvPr/>
            </p:nvSpPr>
            <p:spPr bwMode="auto">
              <a:xfrm flipV="1">
                <a:off x="44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0" name="Line 4160"/>
              <p:cNvSpPr>
                <a:spLocks noChangeShapeType="1"/>
              </p:cNvSpPr>
              <p:nvPr/>
            </p:nvSpPr>
            <p:spPr bwMode="auto">
              <a:xfrm flipV="1">
                <a:off x="44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1" name="Line 4161"/>
              <p:cNvSpPr>
                <a:spLocks noChangeShapeType="1"/>
              </p:cNvSpPr>
              <p:nvPr/>
            </p:nvSpPr>
            <p:spPr bwMode="auto">
              <a:xfrm flipV="1">
                <a:off x="440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2" name="Line 4162"/>
              <p:cNvSpPr>
                <a:spLocks noChangeShapeType="1"/>
              </p:cNvSpPr>
              <p:nvPr/>
            </p:nvSpPr>
            <p:spPr bwMode="auto">
              <a:xfrm flipV="1">
                <a:off x="441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3" name="Line 4163"/>
              <p:cNvSpPr>
                <a:spLocks noChangeShapeType="1"/>
              </p:cNvSpPr>
              <p:nvPr/>
            </p:nvSpPr>
            <p:spPr bwMode="auto">
              <a:xfrm flipV="1">
                <a:off x="441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4" name="Line 4164"/>
              <p:cNvSpPr>
                <a:spLocks noChangeShapeType="1"/>
              </p:cNvSpPr>
              <p:nvPr/>
            </p:nvSpPr>
            <p:spPr bwMode="auto">
              <a:xfrm flipV="1">
                <a:off x="44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5" name="Line 4165"/>
              <p:cNvSpPr>
                <a:spLocks noChangeShapeType="1"/>
              </p:cNvSpPr>
              <p:nvPr/>
            </p:nvSpPr>
            <p:spPr bwMode="auto">
              <a:xfrm flipV="1">
                <a:off x="441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6" name="Line 4166"/>
              <p:cNvSpPr>
                <a:spLocks noChangeShapeType="1"/>
              </p:cNvSpPr>
              <p:nvPr/>
            </p:nvSpPr>
            <p:spPr bwMode="auto">
              <a:xfrm flipV="1">
                <a:off x="441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7" name="Line 4167"/>
              <p:cNvSpPr>
                <a:spLocks noChangeShapeType="1"/>
              </p:cNvSpPr>
              <p:nvPr/>
            </p:nvSpPr>
            <p:spPr bwMode="auto">
              <a:xfrm flipV="1">
                <a:off x="441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8" name="Line 4168"/>
              <p:cNvSpPr>
                <a:spLocks noChangeShapeType="1"/>
              </p:cNvSpPr>
              <p:nvPr/>
            </p:nvSpPr>
            <p:spPr bwMode="auto">
              <a:xfrm flipV="1">
                <a:off x="44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9" name="Line 4169"/>
              <p:cNvSpPr>
                <a:spLocks noChangeShapeType="1"/>
              </p:cNvSpPr>
              <p:nvPr/>
            </p:nvSpPr>
            <p:spPr bwMode="auto">
              <a:xfrm flipV="1">
                <a:off x="441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0" name="Line 4170"/>
              <p:cNvSpPr>
                <a:spLocks noChangeShapeType="1"/>
              </p:cNvSpPr>
              <p:nvPr/>
            </p:nvSpPr>
            <p:spPr bwMode="auto">
              <a:xfrm flipV="1">
                <a:off x="441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1" name="Line 4171"/>
              <p:cNvSpPr>
                <a:spLocks noChangeShapeType="1"/>
              </p:cNvSpPr>
              <p:nvPr/>
            </p:nvSpPr>
            <p:spPr bwMode="auto">
              <a:xfrm flipV="1">
                <a:off x="441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2" name="Line 4172"/>
              <p:cNvSpPr>
                <a:spLocks noChangeShapeType="1"/>
              </p:cNvSpPr>
              <p:nvPr/>
            </p:nvSpPr>
            <p:spPr bwMode="auto">
              <a:xfrm flipV="1">
                <a:off x="442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3" name="Line 4173"/>
              <p:cNvSpPr>
                <a:spLocks noChangeShapeType="1"/>
              </p:cNvSpPr>
              <p:nvPr/>
            </p:nvSpPr>
            <p:spPr bwMode="auto">
              <a:xfrm flipV="1">
                <a:off x="442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4" name="Line 4174"/>
              <p:cNvSpPr>
                <a:spLocks noChangeShapeType="1"/>
              </p:cNvSpPr>
              <p:nvPr/>
            </p:nvSpPr>
            <p:spPr bwMode="auto">
              <a:xfrm flipV="1">
                <a:off x="442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5" name="Line 4175"/>
              <p:cNvSpPr>
                <a:spLocks noChangeShapeType="1"/>
              </p:cNvSpPr>
              <p:nvPr/>
            </p:nvSpPr>
            <p:spPr bwMode="auto">
              <a:xfrm flipV="1">
                <a:off x="442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6" name="Line 4176"/>
              <p:cNvSpPr>
                <a:spLocks noChangeShapeType="1"/>
              </p:cNvSpPr>
              <p:nvPr/>
            </p:nvSpPr>
            <p:spPr bwMode="auto">
              <a:xfrm flipV="1">
                <a:off x="4423"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7" name="Line 4177"/>
              <p:cNvSpPr>
                <a:spLocks noChangeShapeType="1"/>
              </p:cNvSpPr>
              <p:nvPr/>
            </p:nvSpPr>
            <p:spPr bwMode="auto">
              <a:xfrm flipV="1">
                <a:off x="442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8" name="Line 4178"/>
              <p:cNvSpPr>
                <a:spLocks noChangeShapeType="1"/>
              </p:cNvSpPr>
              <p:nvPr/>
            </p:nvSpPr>
            <p:spPr bwMode="auto">
              <a:xfrm flipV="1">
                <a:off x="442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9" name="Line 4179"/>
              <p:cNvSpPr>
                <a:spLocks noChangeShapeType="1"/>
              </p:cNvSpPr>
              <p:nvPr/>
            </p:nvSpPr>
            <p:spPr bwMode="auto">
              <a:xfrm flipV="1">
                <a:off x="4427" y="7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0" name="Line 4180"/>
              <p:cNvSpPr>
                <a:spLocks noChangeShapeType="1"/>
              </p:cNvSpPr>
              <p:nvPr/>
            </p:nvSpPr>
            <p:spPr bwMode="auto">
              <a:xfrm flipV="1">
                <a:off x="442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1" name="Line 4181"/>
              <p:cNvSpPr>
                <a:spLocks noChangeShapeType="1"/>
              </p:cNvSpPr>
              <p:nvPr/>
            </p:nvSpPr>
            <p:spPr bwMode="auto">
              <a:xfrm flipV="1">
                <a:off x="4427"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2" name="Line 4182"/>
              <p:cNvSpPr>
                <a:spLocks noChangeShapeType="1"/>
              </p:cNvSpPr>
              <p:nvPr/>
            </p:nvSpPr>
            <p:spPr bwMode="auto">
              <a:xfrm flipV="1">
                <a:off x="442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3" name="Line 4183"/>
              <p:cNvSpPr>
                <a:spLocks noChangeShapeType="1"/>
              </p:cNvSpPr>
              <p:nvPr/>
            </p:nvSpPr>
            <p:spPr bwMode="auto">
              <a:xfrm flipV="1">
                <a:off x="44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4" name="Line 4184"/>
              <p:cNvSpPr>
                <a:spLocks noChangeShapeType="1"/>
              </p:cNvSpPr>
              <p:nvPr/>
            </p:nvSpPr>
            <p:spPr bwMode="auto">
              <a:xfrm flipV="1">
                <a:off x="44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5" name="Line 4185"/>
              <p:cNvSpPr>
                <a:spLocks noChangeShapeType="1"/>
              </p:cNvSpPr>
              <p:nvPr/>
            </p:nvSpPr>
            <p:spPr bwMode="auto">
              <a:xfrm flipV="1">
                <a:off x="4430"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6" name="Line 4186"/>
              <p:cNvSpPr>
                <a:spLocks noChangeShapeType="1"/>
              </p:cNvSpPr>
              <p:nvPr/>
            </p:nvSpPr>
            <p:spPr bwMode="auto">
              <a:xfrm flipV="1">
                <a:off x="443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7" name="Line 4187"/>
              <p:cNvSpPr>
                <a:spLocks noChangeShapeType="1"/>
              </p:cNvSpPr>
              <p:nvPr/>
            </p:nvSpPr>
            <p:spPr bwMode="auto">
              <a:xfrm flipV="1">
                <a:off x="4433"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8" name="Line 4188"/>
              <p:cNvSpPr>
                <a:spLocks noChangeShapeType="1"/>
              </p:cNvSpPr>
              <p:nvPr/>
            </p:nvSpPr>
            <p:spPr bwMode="auto">
              <a:xfrm flipV="1">
                <a:off x="443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9" name="Line 4189"/>
              <p:cNvSpPr>
                <a:spLocks noChangeShapeType="1"/>
              </p:cNvSpPr>
              <p:nvPr/>
            </p:nvSpPr>
            <p:spPr bwMode="auto">
              <a:xfrm flipV="1">
                <a:off x="443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0" name="Line 4190"/>
              <p:cNvSpPr>
                <a:spLocks noChangeShapeType="1"/>
              </p:cNvSpPr>
              <p:nvPr/>
            </p:nvSpPr>
            <p:spPr bwMode="auto">
              <a:xfrm flipV="1">
                <a:off x="443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1" name="Line 4191"/>
              <p:cNvSpPr>
                <a:spLocks noChangeShapeType="1"/>
              </p:cNvSpPr>
              <p:nvPr/>
            </p:nvSpPr>
            <p:spPr bwMode="auto">
              <a:xfrm flipV="1">
                <a:off x="443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2" name="Line 4192"/>
              <p:cNvSpPr>
                <a:spLocks noChangeShapeType="1"/>
              </p:cNvSpPr>
              <p:nvPr/>
            </p:nvSpPr>
            <p:spPr bwMode="auto">
              <a:xfrm flipV="1">
                <a:off x="443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3" name="Line 4193"/>
              <p:cNvSpPr>
                <a:spLocks noChangeShapeType="1"/>
              </p:cNvSpPr>
              <p:nvPr/>
            </p:nvSpPr>
            <p:spPr bwMode="auto">
              <a:xfrm flipV="1">
                <a:off x="44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4" name="Line 4194"/>
              <p:cNvSpPr>
                <a:spLocks noChangeShapeType="1"/>
              </p:cNvSpPr>
              <p:nvPr/>
            </p:nvSpPr>
            <p:spPr bwMode="auto">
              <a:xfrm flipV="1">
                <a:off x="4440"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5" name="Line 4195"/>
              <p:cNvSpPr>
                <a:spLocks noChangeShapeType="1"/>
              </p:cNvSpPr>
              <p:nvPr/>
            </p:nvSpPr>
            <p:spPr bwMode="auto">
              <a:xfrm flipV="1">
                <a:off x="4440"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6" name="Line 4196"/>
              <p:cNvSpPr>
                <a:spLocks noChangeShapeType="1"/>
              </p:cNvSpPr>
              <p:nvPr/>
            </p:nvSpPr>
            <p:spPr bwMode="auto">
              <a:xfrm flipV="1">
                <a:off x="444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7" name="Line 4197"/>
              <p:cNvSpPr>
                <a:spLocks noChangeShapeType="1"/>
              </p:cNvSpPr>
              <p:nvPr/>
            </p:nvSpPr>
            <p:spPr bwMode="auto">
              <a:xfrm flipV="1">
                <a:off x="444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8" name="Line 4198"/>
              <p:cNvSpPr>
                <a:spLocks noChangeShapeType="1"/>
              </p:cNvSpPr>
              <p:nvPr/>
            </p:nvSpPr>
            <p:spPr bwMode="auto">
              <a:xfrm flipV="1">
                <a:off x="444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9" name="Line 4199"/>
              <p:cNvSpPr>
                <a:spLocks noChangeShapeType="1"/>
              </p:cNvSpPr>
              <p:nvPr/>
            </p:nvSpPr>
            <p:spPr bwMode="auto">
              <a:xfrm flipV="1">
                <a:off x="44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0" name="Line 4200"/>
              <p:cNvSpPr>
                <a:spLocks noChangeShapeType="1"/>
              </p:cNvSpPr>
              <p:nvPr/>
            </p:nvSpPr>
            <p:spPr bwMode="auto">
              <a:xfrm flipV="1">
                <a:off x="44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1" name="Line 4201"/>
              <p:cNvSpPr>
                <a:spLocks noChangeShapeType="1"/>
              </p:cNvSpPr>
              <p:nvPr/>
            </p:nvSpPr>
            <p:spPr bwMode="auto">
              <a:xfrm flipV="1">
                <a:off x="444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2" name="Line 4202"/>
              <p:cNvSpPr>
                <a:spLocks noChangeShapeType="1"/>
              </p:cNvSpPr>
              <p:nvPr/>
            </p:nvSpPr>
            <p:spPr bwMode="auto">
              <a:xfrm flipV="1">
                <a:off x="44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3" name="Line 4203"/>
              <p:cNvSpPr>
                <a:spLocks noChangeShapeType="1"/>
              </p:cNvSpPr>
              <p:nvPr/>
            </p:nvSpPr>
            <p:spPr bwMode="auto">
              <a:xfrm flipV="1">
                <a:off x="4450"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4" name="Line 4204"/>
              <p:cNvSpPr>
                <a:spLocks noChangeShapeType="1"/>
              </p:cNvSpPr>
              <p:nvPr/>
            </p:nvSpPr>
            <p:spPr bwMode="auto">
              <a:xfrm flipV="1">
                <a:off x="445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5" name="Line 4205"/>
              <p:cNvSpPr>
                <a:spLocks noChangeShapeType="1"/>
              </p:cNvSpPr>
              <p:nvPr/>
            </p:nvSpPr>
            <p:spPr bwMode="auto">
              <a:xfrm flipV="1">
                <a:off x="445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6" name="Line 4206"/>
              <p:cNvSpPr>
                <a:spLocks noChangeShapeType="1"/>
              </p:cNvSpPr>
              <p:nvPr/>
            </p:nvSpPr>
            <p:spPr bwMode="auto">
              <a:xfrm flipV="1">
                <a:off x="445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7" name="Line 4207"/>
              <p:cNvSpPr>
                <a:spLocks noChangeShapeType="1"/>
              </p:cNvSpPr>
              <p:nvPr/>
            </p:nvSpPr>
            <p:spPr bwMode="auto">
              <a:xfrm flipV="1">
                <a:off x="445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8" name="Line 4208"/>
              <p:cNvSpPr>
                <a:spLocks noChangeShapeType="1"/>
              </p:cNvSpPr>
              <p:nvPr/>
            </p:nvSpPr>
            <p:spPr bwMode="auto">
              <a:xfrm flipV="1">
                <a:off x="445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9" name="Line 4209"/>
              <p:cNvSpPr>
                <a:spLocks noChangeShapeType="1"/>
              </p:cNvSpPr>
              <p:nvPr/>
            </p:nvSpPr>
            <p:spPr bwMode="auto">
              <a:xfrm flipV="1">
                <a:off x="445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0" name="Line 4210"/>
              <p:cNvSpPr>
                <a:spLocks noChangeShapeType="1"/>
              </p:cNvSpPr>
              <p:nvPr/>
            </p:nvSpPr>
            <p:spPr bwMode="auto">
              <a:xfrm flipV="1">
                <a:off x="4457"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1" name="Line 4211"/>
              <p:cNvSpPr>
                <a:spLocks noChangeShapeType="1"/>
              </p:cNvSpPr>
              <p:nvPr/>
            </p:nvSpPr>
            <p:spPr bwMode="auto">
              <a:xfrm flipV="1">
                <a:off x="44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2" name="Line 4212"/>
              <p:cNvSpPr>
                <a:spLocks noChangeShapeType="1"/>
              </p:cNvSpPr>
              <p:nvPr/>
            </p:nvSpPr>
            <p:spPr bwMode="auto">
              <a:xfrm flipV="1">
                <a:off x="445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3" name="Line 4213"/>
              <p:cNvSpPr>
                <a:spLocks noChangeShapeType="1"/>
              </p:cNvSpPr>
              <p:nvPr/>
            </p:nvSpPr>
            <p:spPr bwMode="auto">
              <a:xfrm flipV="1">
                <a:off x="4460"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4" name="Line 4214"/>
              <p:cNvSpPr>
                <a:spLocks noChangeShapeType="1"/>
              </p:cNvSpPr>
              <p:nvPr/>
            </p:nvSpPr>
            <p:spPr bwMode="auto">
              <a:xfrm flipV="1">
                <a:off x="4460"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5" name="Line 4215"/>
              <p:cNvSpPr>
                <a:spLocks noChangeShapeType="1"/>
              </p:cNvSpPr>
              <p:nvPr/>
            </p:nvSpPr>
            <p:spPr bwMode="auto">
              <a:xfrm flipV="1">
                <a:off x="446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6" name="Line 4216"/>
              <p:cNvSpPr>
                <a:spLocks noChangeShapeType="1"/>
              </p:cNvSpPr>
              <p:nvPr/>
            </p:nvSpPr>
            <p:spPr bwMode="auto">
              <a:xfrm flipV="1">
                <a:off x="44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7" name="Line 4217"/>
              <p:cNvSpPr>
                <a:spLocks noChangeShapeType="1"/>
              </p:cNvSpPr>
              <p:nvPr/>
            </p:nvSpPr>
            <p:spPr bwMode="auto">
              <a:xfrm flipV="1">
                <a:off x="4463"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8" name="Line 4218"/>
              <p:cNvSpPr>
                <a:spLocks noChangeShapeType="1"/>
              </p:cNvSpPr>
              <p:nvPr/>
            </p:nvSpPr>
            <p:spPr bwMode="auto">
              <a:xfrm flipV="1">
                <a:off x="4463"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9" name="Line 4219"/>
              <p:cNvSpPr>
                <a:spLocks noChangeShapeType="1"/>
              </p:cNvSpPr>
              <p:nvPr/>
            </p:nvSpPr>
            <p:spPr bwMode="auto">
              <a:xfrm flipV="1">
                <a:off x="446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0" name="Line 4220"/>
              <p:cNvSpPr>
                <a:spLocks noChangeShapeType="1"/>
              </p:cNvSpPr>
              <p:nvPr/>
            </p:nvSpPr>
            <p:spPr bwMode="auto">
              <a:xfrm flipV="1">
                <a:off x="446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1" name="Line 4221"/>
              <p:cNvSpPr>
                <a:spLocks noChangeShapeType="1"/>
              </p:cNvSpPr>
              <p:nvPr/>
            </p:nvSpPr>
            <p:spPr bwMode="auto">
              <a:xfrm flipV="1">
                <a:off x="446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2" name="Line 4222"/>
              <p:cNvSpPr>
                <a:spLocks noChangeShapeType="1"/>
              </p:cNvSpPr>
              <p:nvPr/>
            </p:nvSpPr>
            <p:spPr bwMode="auto">
              <a:xfrm flipV="1">
                <a:off x="446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3" name="Line 4223"/>
              <p:cNvSpPr>
                <a:spLocks noChangeShapeType="1"/>
              </p:cNvSpPr>
              <p:nvPr/>
            </p:nvSpPr>
            <p:spPr bwMode="auto">
              <a:xfrm flipV="1">
                <a:off x="44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4" name="Line 4224"/>
              <p:cNvSpPr>
                <a:spLocks noChangeShapeType="1"/>
              </p:cNvSpPr>
              <p:nvPr/>
            </p:nvSpPr>
            <p:spPr bwMode="auto">
              <a:xfrm flipV="1">
                <a:off x="44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5" name="Line 4225"/>
              <p:cNvSpPr>
                <a:spLocks noChangeShapeType="1"/>
              </p:cNvSpPr>
              <p:nvPr/>
            </p:nvSpPr>
            <p:spPr bwMode="auto">
              <a:xfrm flipV="1">
                <a:off x="447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6" name="Line 4226"/>
              <p:cNvSpPr>
                <a:spLocks noChangeShapeType="1"/>
              </p:cNvSpPr>
              <p:nvPr/>
            </p:nvSpPr>
            <p:spPr bwMode="auto">
              <a:xfrm flipV="1">
                <a:off x="447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747" name="Group 4227"/>
            <p:cNvGrpSpPr>
              <a:grpSpLocks/>
            </p:cNvGrpSpPr>
            <p:nvPr/>
          </p:nvGrpSpPr>
          <p:grpSpPr bwMode="auto">
            <a:xfrm>
              <a:off x="4589" y="1895"/>
              <a:ext cx="205" cy="117"/>
              <a:chOff x="4473" y="649"/>
              <a:chExt cx="192" cy="110"/>
            </a:xfrm>
          </p:grpSpPr>
          <p:sp>
            <p:nvSpPr>
              <p:cNvPr id="5999748" name="Line 4228"/>
              <p:cNvSpPr>
                <a:spLocks noChangeShapeType="1"/>
              </p:cNvSpPr>
              <p:nvPr/>
            </p:nvSpPr>
            <p:spPr bwMode="auto">
              <a:xfrm flipV="1">
                <a:off x="447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9" name="Line 4229"/>
              <p:cNvSpPr>
                <a:spLocks noChangeShapeType="1"/>
              </p:cNvSpPr>
              <p:nvPr/>
            </p:nvSpPr>
            <p:spPr bwMode="auto">
              <a:xfrm flipV="1">
                <a:off x="447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0" name="Line 4230"/>
              <p:cNvSpPr>
                <a:spLocks noChangeShapeType="1"/>
              </p:cNvSpPr>
              <p:nvPr/>
            </p:nvSpPr>
            <p:spPr bwMode="auto">
              <a:xfrm flipV="1">
                <a:off x="447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1" name="Line 4231"/>
              <p:cNvSpPr>
                <a:spLocks noChangeShapeType="1"/>
              </p:cNvSpPr>
              <p:nvPr/>
            </p:nvSpPr>
            <p:spPr bwMode="auto">
              <a:xfrm flipV="1">
                <a:off x="44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2" name="Line 4232"/>
              <p:cNvSpPr>
                <a:spLocks noChangeShapeType="1"/>
              </p:cNvSpPr>
              <p:nvPr/>
            </p:nvSpPr>
            <p:spPr bwMode="auto">
              <a:xfrm flipV="1">
                <a:off x="447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3" name="Line 4233"/>
              <p:cNvSpPr>
                <a:spLocks noChangeShapeType="1"/>
              </p:cNvSpPr>
              <p:nvPr/>
            </p:nvSpPr>
            <p:spPr bwMode="auto">
              <a:xfrm flipV="1">
                <a:off x="44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4" name="Line 4234"/>
              <p:cNvSpPr>
                <a:spLocks noChangeShapeType="1"/>
              </p:cNvSpPr>
              <p:nvPr/>
            </p:nvSpPr>
            <p:spPr bwMode="auto">
              <a:xfrm flipV="1">
                <a:off x="447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5" name="Line 4235"/>
              <p:cNvSpPr>
                <a:spLocks noChangeShapeType="1"/>
              </p:cNvSpPr>
              <p:nvPr/>
            </p:nvSpPr>
            <p:spPr bwMode="auto">
              <a:xfrm flipV="1">
                <a:off x="44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6" name="Line 4236"/>
              <p:cNvSpPr>
                <a:spLocks noChangeShapeType="1"/>
              </p:cNvSpPr>
              <p:nvPr/>
            </p:nvSpPr>
            <p:spPr bwMode="auto">
              <a:xfrm flipV="1">
                <a:off x="448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7" name="Line 4237"/>
              <p:cNvSpPr>
                <a:spLocks noChangeShapeType="1"/>
              </p:cNvSpPr>
              <p:nvPr/>
            </p:nvSpPr>
            <p:spPr bwMode="auto">
              <a:xfrm flipV="1">
                <a:off x="4480"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8" name="Line 4238"/>
              <p:cNvSpPr>
                <a:spLocks noChangeShapeType="1"/>
              </p:cNvSpPr>
              <p:nvPr/>
            </p:nvSpPr>
            <p:spPr bwMode="auto">
              <a:xfrm flipV="1">
                <a:off x="44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9" name="Line 4239"/>
              <p:cNvSpPr>
                <a:spLocks noChangeShapeType="1"/>
              </p:cNvSpPr>
              <p:nvPr/>
            </p:nvSpPr>
            <p:spPr bwMode="auto">
              <a:xfrm flipV="1">
                <a:off x="448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0" name="Line 4240"/>
              <p:cNvSpPr>
                <a:spLocks noChangeShapeType="1"/>
              </p:cNvSpPr>
              <p:nvPr/>
            </p:nvSpPr>
            <p:spPr bwMode="auto">
              <a:xfrm flipV="1">
                <a:off x="44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1" name="Line 4241"/>
              <p:cNvSpPr>
                <a:spLocks noChangeShapeType="1"/>
              </p:cNvSpPr>
              <p:nvPr/>
            </p:nvSpPr>
            <p:spPr bwMode="auto">
              <a:xfrm flipV="1">
                <a:off x="448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2" name="Line 4242"/>
              <p:cNvSpPr>
                <a:spLocks noChangeShapeType="1"/>
              </p:cNvSpPr>
              <p:nvPr/>
            </p:nvSpPr>
            <p:spPr bwMode="auto">
              <a:xfrm flipV="1">
                <a:off x="44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3" name="Line 4243"/>
              <p:cNvSpPr>
                <a:spLocks noChangeShapeType="1"/>
              </p:cNvSpPr>
              <p:nvPr/>
            </p:nvSpPr>
            <p:spPr bwMode="auto">
              <a:xfrm flipV="1">
                <a:off x="448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4" name="Line 4244"/>
              <p:cNvSpPr>
                <a:spLocks noChangeShapeType="1"/>
              </p:cNvSpPr>
              <p:nvPr/>
            </p:nvSpPr>
            <p:spPr bwMode="auto">
              <a:xfrm flipV="1">
                <a:off x="44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5" name="Line 4245"/>
              <p:cNvSpPr>
                <a:spLocks noChangeShapeType="1"/>
              </p:cNvSpPr>
              <p:nvPr/>
            </p:nvSpPr>
            <p:spPr bwMode="auto">
              <a:xfrm flipV="1">
                <a:off x="44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6" name="Line 4246"/>
              <p:cNvSpPr>
                <a:spLocks noChangeShapeType="1"/>
              </p:cNvSpPr>
              <p:nvPr/>
            </p:nvSpPr>
            <p:spPr bwMode="auto">
              <a:xfrm flipV="1">
                <a:off x="449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7" name="Line 4247"/>
              <p:cNvSpPr>
                <a:spLocks noChangeShapeType="1"/>
              </p:cNvSpPr>
              <p:nvPr/>
            </p:nvSpPr>
            <p:spPr bwMode="auto">
              <a:xfrm flipV="1">
                <a:off x="449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8" name="Line 4248"/>
              <p:cNvSpPr>
                <a:spLocks noChangeShapeType="1"/>
              </p:cNvSpPr>
              <p:nvPr/>
            </p:nvSpPr>
            <p:spPr bwMode="auto">
              <a:xfrm flipV="1">
                <a:off x="44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9" name="Line 4249"/>
              <p:cNvSpPr>
                <a:spLocks noChangeShapeType="1"/>
              </p:cNvSpPr>
              <p:nvPr/>
            </p:nvSpPr>
            <p:spPr bwMode="auto">
              <a:xfrm flipV="1">
                <a:off x="449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0" name="Line 4250"/>
              <p:cNvSpPr>
                <a:spLocks noChangeShapeType="1"/>
              </p:cNvSpPr>
              <p:nvPr/>
            </p:nvSpPr>
            <p:spPr bwMode="auto">
              <a:xfrm flipV="1">
                <a:off x="44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1" name="Line 4251"/>
              <p:cNvSpPr>
                <a:spLocks noChangeShapeType="1"/>
              </p:cNvSpPr>
              <p:nvPr/>
            </p:nvSpPr>
            <p:spPr bwMode="auto">
              <a:xfrm flipV="1">
                <a:off x="44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2" name="Line 4252"/>
              <p:cNvSpPr>
                <a:spLocks noChangeShapeType="1"/>
              </p:cNvSpPr>
              <p:nvPr/>
            </p:nvSpPr>
            <p:spPr bwMode="auto">
              <a:xfrm flipV="1">
                <a:off x="44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3" name="Line 4253"/>
              <p:cNvSpPr>
                <a:spLocks noChangeShapeType="1"/>
              </p:cNvSpPr>
              <p:nvPr/>
            </p:nvSpPr>
            <p:spPr bwMode="auto">
              <a:xfrm flipV="1">
                <a:off x="449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4" name="Line 4254"/>
              <p:cNvSpPr>
                <a:spLocks noChangeShapeType="1"/>
              </p:cNvSpPr>
              <p:nvPr/>
            </p:nvSpPr>
            <p:spPr bwMode="auto">
              <a:xfrm flipV="1">
                <a:off x="449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5" name="Line 4255"/>
              <p:cNvSpPr>
                <a:spLocks noChangeShapeType="1"/>
              </p:cNvSpPr>
              <p:nvPr/>
            </p:nvSpPr>
            <p:spPr bwMode="auto">
              <a:xfrm flipV="1">
                <a:off x="449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6" name="Line 4256"/>
              <p:cNvSpPr>
                <a:spLocks noChangeShapeType="1"/>
              </p:cNvSpPr>
              <p:nvPr/>
            </p:nvSpPr>
            <p:spPr bwMode="auto">
              <a:xfrm flipV="1">
                <a:off x="450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7" name="Line 4257"/>
              <p:cNvSpPr>
                <a:spLocks noChangeShapeType="1"/>
              </p:cNvSpPr>
              <p:nvPr/>
            </p:nvSpPr>
            <p:spPr bwMode="auto">
              <a:xfrm flipV="1">
                <a:off x="45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8" name="Line 4258"/>
              <p:cNvSpPr>
                <a:spLocks noChangeShapeType="1"/>
              </p:cNvSpPr>
              <p:nvPr/>
            </p:nvSpPr>
            <p:spPr bwMode="auto">
              <a:xfrm flipV="1">
                <a:off x="45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9" name="Line 4259"/>
              <p:cNvSpPr>
                <a:spLocks noChangeShapeType="1"/>
              </p:cNvSpPr>
              <p:nvPr/>
            </p:nvSpPr>
            <p:spPr bwMode="auto">
              <a:xfrm flipV="1">
                <a:off x="450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0" name="Line 4260"/>
              <p:cNvSpPr>
                <a:spLocks noChangeShapeType="1"/>
              </p:cNvSpPr>
              <p:nvPr/>
            </p:nvSpPr>
            <p:spPr bwMode="auto">
              <a:xfrm flipV="1">
                <a:off x="450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1" name="Line 4261"/>
              <p:cNvSpPr>
                <a:spLocks noChangeShapeType="1"/>
              </p:cNvSpPr>
              <p:nvPr/>
            </p:nvSpPr>
            <p:spPr bwMode="auto">
              <a:xfrm flipV="1">
                <a:off x="45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2" name="Line 4262"/>
              <p:cNvSpPr>
                <a:spLocks noChangeShapeType="1"/>
              </p:cNvSpPr>
              <p:nvPr/>
            </p:nvSpPr>
            <p:spPr bwMode="auto">
              <a:xfrm flipV="1">
                <a:off x="450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3" name="Line 4263"/>
              <p:cNvSpPr>
                <a:spLocks noChangeShapeType="1"/>
              </p:cNvSpPr>
              <p:nvPr/>
            </p:nvSpPr>
            <p:spPr bwMode="auto">
              <a:xfrm flipV="1">
                <a:off x="45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4" name="Line 4264"/>
              <p:cNvSpPr>
                <a:spLocks noChangeShapeType="1"/>
              </p:cNvSpPr>
              <p:nvPr/>
            </p:nvSpPr>
            <p:spPr bwMode="auto">
              <a:xfrm flipV="1">
                <a:off x="45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5" name="Line 4265"/>
              <p:cNvSpPr>
                <a:spLocks noChangeShapeType="1"/>
              </p:cNvSpPr>
              <p:nvPr/>
            </p:nvSpPr>
            <p:spPr bwMode="auto">
              <a:xfrm flipV="1">
                <a:off x="45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6" name="Line 4266"/>
              <p:cNvSpPr>
                <a:spLocks noChangeShapeType="1"/>
              </p:cNvSpPr>
              <p:nvPr/>
            </p:nvSpPr>
            <p:spPr bwMode="auto">
              <a:xfrm flipV="1">
                <a:off x="45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7" name="Line 4267"/>
              <p:cNvSpPr>
                <a:spLocks noChangeShapeType="1"/>
              </p:cNvSpPr>
              <p:nvPr/>
            </p:nvSpPr>
            <p:spPr bwMode="auto">
              <a:xfrm flipV="1">
                <a:off x="451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8" name="Line 4268"/>
              <p:cNvSpPr>
                <a:spLocks noChangeShapeType="1"/>
              </p:cNvSpPr>
              <p:nvPr/>
            </p:nvSpPr>
            <p:spPr bwMode="auto">
              <a:xfrm flipV="1">
                <a:off x="45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9" name="Line 4269"/>
              <p:cNvSpPr>
                <a:spLocks noChangeShapeType="1"/>
              </p:cNvSpPr>
              <p:nvPr/>
            </p:nvSpPr>
            <p:spPr bwMode="auto">
              <a:xfrm flipV="1">
                <a:off x="45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0" name="Line 4270"/>
              <p:cNvSpPr>
                <a:spLocks noChangeShapeType="1"/>
              </p:cNvSpPr>
              <p:nvPr/>
            </p:nvSpPr>
            <p:spPr bwMode="auto">
              <a:xfrm flipV="1">
                <a:off x="451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1" name="Line 4271"/>
              <p:cNvSpPr>
                <a:spLocks noChangeShapeType="1"/>
              </p:cNvSpPr>
              <p:nvPr/>
            </p:nvSpPr>
            <p:spPr bwMode="auto">
              <a:xfrm flipV="1">
                <a:off x="451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2" name="Line 4272"/>
              <p:cNvSpPr>
                <a:spLocks noChangeShapeType="1"/>
              </p:cNvSpPr>
              <p:nvPr/>
            </p:nvSpPr>
            <p:spPr bwMode="auto">
              <a:xfrm flipV="1">
                <a:off x="45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3" name="Line 4273"/>
              <p:cNvSpPr>
                <a:spLocks noChangeShapeType="1"/>
              </p:cNvSpPr>
              <p:nvPr/>
            </p:nvSpPr>
            <p:spPr bwMode="auto">
              <a:xfrm flipV="1">
                <a:off x="451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4" name="Line 4274"/>
              <p:cNvSpPr>
                <a:spLocks noChangeShapeType="1"/>
              </p:cNvSpPr>
              <p:nvPr/>
            </p:nvSpPr>
            <p:spPr bwMode="auto">
              <a:xfrm flipV="1">
                <a:off x="451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5" name="Line 4275"/>
              <p:cNvSpPr>
                <a:spLocks noChangeShapeType="1"/>
              </p:cNvSpPr>
              <p:nvPr/>
            </p:nvSpPr>
            <p:spPr bwMode="auto">
              <a:xfrm flipV="1">
                <a:off x="451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6" name="Line 4276"/>
              <p:cNvSpPr>
                <a:spLocks noChangeShapeType="1"/>
              </p:cNvSpPr>
              <p:nvPr/>
            </p:nvSpPr>
            <p:spPr bwMode="auto">
              <a:xfrm flipV="1">
                <a:off x="451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7" name="Line 4277"/>
              <p:cNvSpPr>
                <a:spLocks noChangeShapeType="1"/>
              </p:cNvSpPr>
              <p:nvPr/>
            </p:nvSpPr>
            <p:spPr bwMode="auto">
              <a:xfrm flipV="1">
                <a:off x="45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8" name="Line 4278"/>
              <p:cNvSpPr>
                <a:spLocks noChangeShapeType="1"/>
              </p:cNvSpPr>
              <p:nvPr/>
            </p:nvSpPr>
            <p:spPr bwMode="auto">
              <a:xfrm flipV="1">
                <a:off x="452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9" name="Line 4279"/>
              <p:cNvSpPr>
                <a:spLocks noChangeShapeType="1"/>
              </p:cNvSpPr>
              <p:nvPr/>
            </p:nvSpPr>
            <p:spPr bwMode="auto">
              <a:xfrm flipV="1">
                <a:off x="452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0" name="Line 4280"/>
              <p:cNvSpPr>
                <a:spLocks noChangeShapeType="1"/>
              </p:cNvSpPr>
              <p:nvPr/>
            </p:nvSpPr>
            <p:spPr bwMode="auto">
              <a:xfrm flipV="1">
                <a:off x="45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1" name="Line 4281"/>
              <p:cNvSpPr>
                <a:spLocks noChangeShapeType="1"/>
              </p:cNvSpPr>
              <p:nvPr/>
            </p:nvSpPr>
            <p:spPr bwMode="auto">
              <a:xfrm flipV="1">
                <a:off x="452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2" name="Line 4282"/>
              <p:cNvSpPr>
                <a:spLocks noChangeShapeType="1"/>
              </p:cNvSpPr>
              <p:nvPr/>
            </p:nvSpPr>
            <p:spPr bwMode="auto">
              <a:xfrm flipV="1">
                <a:off x="452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3" name="Line 4283"/>
              <p:cNvSpPr>
                <a:spLocks noChangeShapeType="1"/>
              </p:cNvSpPr>
              <p:nvPr/>
            </p:nvSpPr>
            <p:spPr bwMode="auto">
              <a:xfrm flipV="1">
                <a:off x="452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4" name="Line 4284"/>
              <p:cNvSpPr>
                <a:spLocks noChangeShapeType="1"/>
              </p:cNvSpPr>
              <p:nvPr/>
            </p:nvSpPr>
            <p:spPr bwMode="auto">
              <a:xfrm flipV="1">
                <a:off x="45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5" name="Line 4285"/>
              <p:cNvSpPr>
                <a:spLocks noChangeShapeType="1"/>
              </p:cNvSpPr>
              <p:nvPr/>
            </p:nvSpPr>
            <p:spPr bwMode="auto">
              <a:xfrm flipV="1">
                <a:off x="452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6" name="Line 4286"/>
              <p:cNvSpPr>
                <a:spLocks noChangeShapeType="1"/>
              </p:cNvSpPr>
              <p:nvPr/>
            </p:nvSpPr>
            <p:spPr bwMode="auto">
              <a:xfrm flipV="1">
                <a:off x="45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7" name="Line 4287"/>
              <p:cNvSpPr>
                <a:spLocks noChangeShapeType="1"/>
              </p:cNvSpPr>
              <p:nvPr/>
            </p:nvSpPr>
            <p:spPr bwMode="auto">
              <a:xfrm flipV="1">
                <a:off x="452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8" name="Line 4288"/>
              <p:cNvSpPr>
                <a:spLocks noChangeShapeType="1"/>
              </p:cNvSpPr>
              <p:nvPr/>
            </p:nvSpPr>
            <p:spPr bwMode="auto">
              <a:xfrm flipV="1">
                <a:off x="453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9" name="Line 4289"/>
              <p:cNvSpPr>
                <a:spLocks noChangeShapeType="1"/>
              </p:cNvSpPr>
              <p:nvPr/>
            </p:nvSpPr>
            <p:spPr bwMode="auto">
              <a:xfrm flipV="1">
                <a:off x="4530"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0" name="Line 4290"/>
              <p:cNvSpPr>
                <a:spLocks noChangeShapeType="1"/>
              </p:cNvSpPr>
              <p:nvPr/>
            </p:nvSpPr>
            <p:spPr bwMode="auto">
              <a:xfrm flipV="1">
                <a:off x="45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1" name="Line 4291"/>
              <p:cNvSpPr>
                <a:spLocks noChangeShapeType="1"/>
              </p:cNvSpPr>
              <p:nvPr/>
            </p:nvSpPr>
            <p:spPr bwMode="auto">
              <a:xfrm flipV="1">
                <a:off x="453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2" name="Line 4292"/>
              <p:cNvSpPr>
                <a:spLocks noChangeShapeType="1"/>
              </p:cNvSpPr>
              <p:nvPr/>
            </p:nvSpPr>
            <p:spPr bwMode="auto">
              <a:xfrm flipV="1">
                <a:off x="453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3" name="Line 4293"/>
              <p:cNvSpPr>
                <a:spLocks noChangeShapeType="1"/>
              </p:cNvSpPr>
              <p:nvPr/>
            </p:nvSpPr>
            <p:spPr bwMode="auto">
              <a:xfrm flipV="1">
                <a:off x="4534"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4" name="Line 4294"/>
              <p:cNvSpPr>
                <a:spLocks noChangeShapeType="1"/>
              </p:cNvSpPr>
              <p:nvPr/>
            </p:nvSpPr>
            <p:spPr bwMode="auto">
              <a:xfrm flipV="1">
                <a:off x="453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5" name="Line 4295"/>
              <p:cNvSpPr>
                <a:spLocks noChangeShapeType="1"/>
              </p:cNvSpPr>
              <p:nvPr/>
            </p:nvSpPr>
            <p:spPr bwMode="auto">
              <a:xfrm flipV="1">
                <a:off x="453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6" name="Line 4296"/>
              <p:cNvSpPr>
                <a:spLocks noChangeShapeType="1"/>
              </p:cNvSpPr>
              <p:nvPr/>
            </p:nvSpPr>
            <p:spPr bwMode="auto">
              <a:xfrm flipV="1">
                <a:off x="453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7" name="Line 4297"/>
              <p:cNvSpPr>
                <a:spLocks noChangeShapeType="1"/>
              </p:cNvSpPr>
              <p:nvPr/>
            </p:nvSpPr>
            <p:spPr bwMode="auto">
              <a:xfrm flipV="1">
                <a:off x="453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8" name="Line 4298"/>
              <p:cNvSpPr>
                <a:spLocks noChangeShapeType="1"/>
              </p:cNvSpPr>
              <p:nvPr/>
            </p:nvSpPr>
            <p:spPr bwMode="auto">
              <a:xfrm flipV="1">
                <a:off x="454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9" name="Line 4299"/>
              <p:cNvSpPr>
                <a:spLocks noChangeShapeType="1"/>
              </p:cNvSpPr>
              <p:nvPr/>
            </p:nvSpPr>
            <p:spPr bwMode="auto">
              <a:xfrm flipV="1">
                <a:off x="454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0" name="Line 4300"/>
              <p:cNvSpPr>
                <a:spLocks noChangeShapeType="1"/>
              </p:cNvSpPr>
              <p:nvPr/>
            </p:nvSpPr>
            <p:spPr bwMode="auto">
              <a:xfrm flipV="1">
                <a:off x="45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1" name="Line 4301"/>
              <p:cNvSpPr>
                <a:spLocks noChangeShapeType="1"/>
              </p:cNvSpPr>
              <p:nvPr/>
            </p:nvSpPr>
            <p:spPr bwMode="auto">
              <a:xfrm flipV="1">
                <a:off x="454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2" name="Line 4302"/>
              <p:cNvSpPr>
                <a:spLocks noChangeShapeType="1"/>
              </p:cNvSpPr>
              <p:nvPr/>
            </p:nvSpPr>
            <p:spPr bwMode="auto">
              <a:xfrm flipV="1">
                <a:off x="454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3" name="Line 4303"/>
              <p:cNvSpPr>
                <a:spLocks noChangeShapeType="1"/>
              </p:cNvSpPr>
              <p:nvPr/>
            </p:nvSpPr>
            <p:spPr bwMode="auto">
              <a:xfrm flipV="1">
                <a:off x="45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4" name="Line 4304"/>
              <p:cNvSpPr>
                <a:spLocks noChangeShapeType="1"/>
              </p:cNvSpPr>
              <p:nvPr/>
            </p:nvSpPr>
            <p:spPr bwMode="auto">
              <a:xfrm flipV="1">
                <a:off x="4544"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5" name="Line 4305"/>
              <p:cNvSpPr>
                <a:spLocks noChangeShapeType="1"/>
              </p:cNvSpPr>
              <p:nvPr/>
            </p:nvSpPr>
            <p:spPr bwMode="auto">
              <a:xfrm flipV="1">
                <a:off x="45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6" name="Line 4306"/>
              <p:cNvSpPr>
                <a:spLocks noChangeShapeType="1"/>
              </p:cNvSpPr>
              <p:nvPr/>
            </p:nvSpPr>
            <p:spPr bwMode="auto">
              <a:xfrm flipV="1">
                <a:off x="454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7" name="Line 4307"/>
              <p:cNvSpPr>
                <a:spLocks noChangeShapeType="1"/>
              </p:cNvSpPr>
              <p:nvPr/>
            </p:nvSpPr>
            <p:spPr bwMode="auto">
              <a:xfrm flipV="1">
                <a:off x="454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8" name="Line 4308"/>
              <p:cNvSpPr>
                <a:spLocks noChangeShapeType="1"/>
              </p:cNvSpPr>
              <p:nvPr/>
            </p:nvSpPr>
            <p:spPr bwMode="auto">
              <a:xfrm flipV="1">
                <a:off x="454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9" name="Line 4309"/>
              <p:cNvSpPr>
                <a:spLocks noChangeShapeType="1"/>
              </p:cNvSpPr>
              <p:nvPr/>
            </p:nvSpPr>
            <p:spPr bwMode="auto">
              <a:xfrm flipV="1">
                <a:off x="45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0" name="Line 4310"/>
              <p:cNvSpPr>
                <a:spLocks noChangeShapeType="1"/>
              </p:cNvSpPr>
              <p:nvPr/>
            </p:nvSpPr>
            <p:spPr bwMode="auto">
              <a:xfrm flipV="1">
                <a:off x="455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1" name="Line 4311"/>
              <p:cNvSpPr>
                <a:spLocks noChangeShapeType="1"/>
              </p:cNvSpPr>
              <p:nvPr/>
            </p:nvSpPr>
            <p:spPr bwMode="auto">
              <a:xfrm flipV="1">
                <a:off x="45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2" name="Line 4312"/>
              <p:cNvSpPr>
                <a:spLocks noChangeShapeType="1"/>
              </p:cNvSpPr>
              <p:nvPr/>
            </p:nvSpPr>
            <p:spPr bwMode="auto">
              <a:xfrm flipV="1">
                <a:off x="45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3" name="Line 4313"/>
              <p:cNvSpPr>
                <a:spLocks noChangeShapeType="1"/>
              </p:cNvSpPr>
              <p:nvPr/>
            </p:nvSpPr>
            <p:spPr bwMode="auto">
              <a:xfrm flipV="1">
                <a:off x="455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4" name="Line 4314"/>
              <p:cNvSpPr>
                <a:spLocks noChangeShapeType="1"/>
              </p:cNvSpPr>
              <p:nvPr/>
            </p:nvSpPr>
            <p:spPr bwMode="auto">
              <a:xfrm flipV="1">
                <a:off x="455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5" name="Line 4315"/>
              <p:cNvSpPr>
                <a:spLocks noChangeShapeType="1"/>
              </p:cNvSpPr>
              <p:nvPr/>
            </p:nvSpPr>
            <p:spPr bwMode="auto">
              <a:xfrm flipV="1">
                <a:off x="45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6" name="Line 4316"/>
              <p:cNvSpPr>
                <a:spLocks noChangeShapeType="1"/>
              </p:cNvSpPr>
              <p:nvPr/>
            </p:nvSpPr>
            <p:spPr bwMode="auto">
              <a:xfrm flipV="1">
                <a:off x="45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7" name="Line 4317"/>
              <p:cNvSpPr>
                <a:spLocks noChangeShapeType="1"/>
              </p:cNvSpPr>
              <p:nvPr/>
            </p:nvSpPr>
            <p:spPr bwMode="auto">
              <a:xfrm flipV="1">
                <a:off x="455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8" name="Line 4318"/>
              <p:cNvSpPr>
                <a:spLocks noChangeShapeType="1"/>
              </p:cNvSpPr>
              <p:nvPr/>
            </p:nvSpPr>
            <p:spPr bwMode="auto">
              <a:xfrm flipV="1">
                <a:off x="455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9" name="Line 4319"/>
              <p:cNvSpPr>
                <a:spLocks noChangeShapeType="1"/>
              </p:cNvSpPr>
              <p:nvPr/>
            </p:nvSpPr>
            <p:spPr bwMode="auto">
              <a:xfrm flipV="1">
                <a:off x="45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0" name="Line 4320"/>
              <p:cNvSpPr>
                <a:spLocks noChangeShapeType="1"/>
              </p:cNvSpPr>
              <p:nvPr/>
            </p:nvSpPr>
            <p:spPr bwMode="auto">
              <a:xfrm flipV="1">
                <a:off x="45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1" name="Line 4321"/>
              <p:cNvSpPr>
                <a:spLocks noChangeShapeType="1"/>
              </p:cNvSpPr>
              <p:nvPr/>
            </p:nvSpPr>
            <p:spPr bwMode="auto">
              <a:xfrm flipV="1">
                <a:off x="4560"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2" name="Line 4322"/>
              <p:cNvSpPr>
                <a:spLocks noChangeShapeType="1"/>
              </p:cNvSpPr>
              <p:nvPr/>
            </p:nvSpPr>
            <p:spPr bwMode="auto">
              <a:xfrm flipV="1">
                <a:off x="456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3" name="Line 4323"/>
              <p:cNvSpPr>
                <a:spLocks noChangeShapeType="1"/>
              </p:cNvSpPr>
              <p:nvPr/>
            </p:nvSpPr>
            <p:spPr bwMode="auto">
              <a:xfrm flipV="1">
                <a:off x="45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4" name="Line 4324"/>
              <p:cNvSpPr>
                <a:spLocks noChangeShapeType="1"/>
              </p:cNvSpPr>
              <p:nvPr/>
            </p:nvSpPr>
            <p:spPr bwMode="auto">
              <a:xfrm flipV="1">
                <a:off x="456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5" name="Line 4325"/>
              <p:cNvSpPr>
                <a:spLocks noChangeShapeType="1"/>
              </p:cNvSpPr>
              <p:nvPr/>
            </p:nvSpPr>
            <p:spPr bwMode="auto">
              <a:xfrm flipV="1">
                <a:off x="456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6" name="Line 4326"/>
              <p:cNvSpPr>
                <a:spLocks noChangeShapeType="1"/>
              </p:cNvSpPr>
              <p:nvPr/>
            </p:nvSpPr>
            <p:spPr bwMode="auto">
              <a:xfrm flipV="1">
                <a:off x="45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7" name="Line 4327"/>
              <p:cNvSpPr>
                <a:spLocks noChangeShapeType="1"/>
              </p:cNvSpPr>
              <p:nvPr/>
            </p:nvSpPr>
            <p:spPr bwMode="auto">
              <a:xfrm flipV="1">
                <a:off x="45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8" name="Line 4328"/>
              <p:cNvSpPr>
                <a:spLocks noChangeShapeType="1"/>
              </p:cNvSpPr>
              <p:nvPr/>
            </p:nvSpPr>
            <p:spPr bwMode="auto">
              <a:xfrm flipV="1">
                <a:off x="45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9" name="Line 4329"/>
              <p:cNvSpPr>
                <a:spLocks noChangeShapeType="1"/>
              </p:cNvSpPr>
              <p:nvPr/>
            </p:nvSpPr>
            <p:spPr bwMode="auto">
              <a:xfrm flipV="1">
                <a:off x="45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0" name="Line 4330"/>
              <p:cNvSpPr>
                <a:spLocks noChangeShapeType="1"/>
              </p:cNvSpPr>
              <p:nvPr/>
            </p:nvSpPr>
            <p:spPr bwMode="auto">
              <a:xfrm flipV="1">
                <a:off x="457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1" name="Line 4331"/>
              <p:cNvSpPr>
                <a:spLocks noChangeShapeType="1"/>
              </p:cNvSpPr>
              <p:nvPr/>
            </p:nvSpPr>
            <p:spPr bwMode="auto">
              <a:xfrm flipV="1">
                <a:off x="457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2" name="Line 4332"/>
              <p:cNvSpPr>
                <a:spLocks noChangeShapeType="1"/>
              </p:cNvSpPr>
              <p:nvPr/>
            </p:nvSpPr>
            <p:spPr bwMode="auto">
              <a:xfrm flipV="1">
                <a:off x="45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3" name="Line 4333"/>
              <p:cNvSpPr>
                <a:spLocks noChangeShapeType="1"/>
              </p:cNvSpPr>
              <p:nvPr/>
            </p:nvSpPr>
            <p:spPr bwMode="auto">
              <a:xfrm flipV="1">
                <a:off x="45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4" name="Line 4334"/>
              <p:cNvSpPr>
                <a:spLocks noChangeShapeType="1"/>
              </p:cNvSpPr>
              <p:nvPr/>
            </p:nvSpPr>
            <p:spPr bwMode="auto">
              <a:xfrm flipV="1">
                <a:off x="457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5" name="Line 4335"/>
              <p:cNvSpPr>
                <a:spLocks noChangeShapeType="1"/>
              </p:cNvSpPr>
              <p:nvPr/>
            </p:nvSpPr>
            <p:spPr bwMode="auto">
              <a:xfrm flipV="1">
                <a:off x="457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6" name="Line 4336"/>
              <p:cNvSpPr>
                <a:spLocks noChangeShapeType="1"/>
              </p:cNvSpPr>
              <p:nvPr/>
            </p:nvSpPr>
            <p:spPr bwMode="auto">
              <a:xfrm flipV="1">
                <a:off x="4577"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7" name="Line 4337"/>
              <p:cNvSpPr>
                <a:spLocks noChangeShapeType="1"/>
              </p:cNvSpPr>
              <p:nvPr/>
            </p:nvSpPr>
            <p:spPr bwMode="auto">
              <a:xfrm flipV="1">
                <a:off x="457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8" name="Line 4338"/>
              <p:cNvSpPr>
                <a:spLocks noChangeShapeType="1"/>
              </p:cNvSpPr>
              <p:nvPr/>
            </p:nvSpPr>
            <p:spPr bwMode="auto">
              <a:xfrm flipV="1">
                <a:off x="45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9" name="Line 4339"/>
              <p:cNvSpPr>
                <a:spLocks noChangeShapeType="1"/>
              </p:cNvSpPr>
              <p:nvPr/>
            </p:nvSpPr>
            <p:spPr bwMode="auto">
              <a:xfrm flipV="1">
                <a:off x="45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0" name="Line 4340"/>
              <p:cNvSpPr>
                <a:spLocks noChangeShapeType="1"/>
              </p:cNvSpPr>
              <p:nvPr/>
            </p:nvSpPr>
            <p:spPr bwMode="auto">
              <a:xfrm flipV="1">
                <a:off x="45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1" name="Line 4341"/>
              <p:cNvSpPr>
                <a:spLocks noChangeShapeType="1"/>
              </p:cNvSpPr>
              <p:nvPr/>
            </p:nvSpPr>
            <p:spPr bwMode="auto">
              <a:xfrm flipV="1">
                <a:off x="45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2" name="Line 4342"/>
              <p:cNvSpPr>
                <a:spLocks noChangeShapeType="1"/>
              </p:cNvSpPr>
              <p:nvPr/>
            </p:nvSpPr>
            <p:spPr bwMode="auto">
              <a:xfrm flipV="1">
                <a:off x="458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3" name="Line 4343"/>
              <p:cNvSpPr>
                <a:spLocks noChangeShapeType="1"/>
              </p:cNvSpPr>
              <p:nvPr/>
            </p:nvSpPr>
            <p:spPr bwMode="auto">
              <a:xfrm flipV="1">
                <a:off x="45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4" name="Line 4344"/>
              <p:cNvSpPr>
                <a:spLocks noChangeShapeType="1"/>
              </p:cNvSpPr>
              <p:nvPr/>
            </p:nvSpPr>
            <p:spPr bwMode="auto">
              <a:xfrm flipV="1">
                <a:off x="45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5" name="Line 4345"/>
              <p:cNvSpPr>
                <a:spLocks noChangeShapeType="1"/>
              </p:cNvSpPr>
              <p:nvPr/>
            </p:nvSpPr>
            <p:spPr bwMode="auto">
              <a:xfrm flipV="1">
                <a:off x="458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6" name="Line 4346"/>
              <p:cNvSpPr>
                <a:spLocks noChangeShapeType="1"/>
              </p:cNvSpPr>
              <p:nvPr/>
            </p:nvSpPr>
            <p:spPr bwMode="auto">
              <a:xfrm flipV="1">
                <a:off x="458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7" name="Line 4347"/>
              <p:cNvSpPr>
                <a:spLocks noChangeShapeType="1"/>
              </p:cNvSpPr>
              <p:nvPr/>
            </p:nvSpPr>
            <p:spPr bwMode="auto">
              <a:xfrm flipV="1">
                <a:off x="458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8" name="Line 4348"/>
              <p:cNvSpPr>
                <a:spLocks noChangeShapeType="1"/>
              </p:cNvSpPr>
              <p:nvPr/>
            </p:nvSpPr>
            <p:spPr bwMode="auto">
              <a:xfrm flipV="1">
                <a:off x="458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9" name="Line 4349"/>
              <p:cNvSpPr>
                <a:spLocks noChangeShapeType="1"/>
              </p:cNvSpPr>
              <p:nvPr/>
            </p:nvSpPr>
            <p:spPr bwMode="auto">
              <a:xfrm flipV="1">
                <a:off x="459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0" name="Line 4350"/>
              <p:cNvSpPr>
                <a:spLocks noChangeShapeType="1"/>
              </p:cNvSpPr>
              <p:nvPr/>
            </p:nvSpPr>
            <p:spPr bwMode="auto">
              <a:xfrm flipV="1">
                <a:off x="45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1" name="Line 4351"/>
              <p:cNvSpPr>
                <a:spLocks noChangeShapeType="1"/>
              </p:cNvSpPr>
              <p:nvPr/>
            </p:nvSpPr>
            <p:spPr bwMode="auto">
              <a:xfrm flipV="1">
                <a:off x="459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2" name="Line 4352"/>
              <p:cNvSpPr>
                <a:spLocks noChangeShapeType="1"/>
              </p:cNvSpPr>
              <p:nvPr/>
            </p:nvSpPr>
            <p:spPr bwMode="auto">
              <a:xfrm flipV="1">
                <a:off x="45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3" name="Line 4353"/>
              <p:cNvSpPr>
                <a:spLocks noChangeShapeType="1"/>
              </p:cNvSpPr>
              <p:nvPr/>
            </p:nvSpPr>
            <p:spPr bwMode="auto">
              <a:xfrm flipV="1">
                <a:off x="459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4" name="Line 4354"/>
              <p:cNvSpPr>
                <a:spLocks noChangeShapeType="1"/>
              </p:cNvSpPr>
              <p:nvPr/>
            </p:nvSpPr>
            <p:spPr bwMode="auto">
              <a:xfrm flipV="1">
                <a:off x="459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5" name="Line 4355"/>
              <p:cNvSpPr>
                <a:spLocks noChangeShapeType="1"/>
              </p:cNvSpPr>
              <p:nvPr/>
            </p:nvSpPr>
            <p:spPr bwMode="auto">
              <a:xfrm flipV="1">
                <a:off x="45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6" name="Line 4356"/>
              <p:cNvSpPr>
                <a:spLocks noChangeShapeType="1"/>
              </p:cNvSpPr>
              <p:nvPr/>
            </p:nvSpPr>
            <p:spPr bwMode="auto">
              <a:xfrm flipV="1">
                <a:off x="459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7" name="Line 4357"/>
              <p:cNvSpPr>
                <a:spLocks noChangeShapeType="1"/>
              </p:cNvSpPr>
              <p:nvPr/>
            </p:nvSpPr>
            <p:spPr bwMode="auto">
              <a:xfrm flipV="1">
                <a:off x="459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8" name="Line 4358"/>
              <p:cNvSpPr>
                <a:spLocks noChangeShapeType="1"/>
              </p:cNvSpPr>
              <p:nvPr/>
            </p:nvSpPr>
            <p:spPr bwMode="auto">
              <a:xfrm flipV="1">
                <a:off x="459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9" name="Line 4359"/>
              <p:cNvSpPr>
                <a:spLocks noChangeShapeType="1"/>
              </p:cNvSpPr>
              <p:nvPr/>
            </p:nvSpPr>
            <p:spPr bwMode="auto">
              <a:xfrm flipV="1">
                <a:off x="46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0" name="Line 4360"/>
              <p:cNvSpPr>
                <a:spLocks noChangeShapeType="1"/>
              </p:cNvSpPr>
              <p:nvPr/>
            </p:nvSpPr>
            <p:spPr bwMode="auto">
              <a:xfrm flipV="1">
                <a:off x="46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1" name="Line 4361"/>
              <p:cNvSpPr>
                <a:spLocks noChangeShapeType="1"/>
              </p:cNvSpPr>
              <p:nvPr/>
            </p:nvSpPr>
            <p:spPr bwMode="auto">
              <a:xfrm flipV="1">
                <a:off x="460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2" name="Line 4362"/>
              <p:cNvSpPr>
                <a:spLocks noChangeShapeType="1"/>
              </p:cNvSpPr>
              <p:nvPr/>
            </p:nvSpPr>
            <p:spPr bwMode="auto">
              <a:xfrm flipV="1">
                <a:off x="46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3" name="Line 4363"/>
              <p:cNvSpPr>
                <a:spLocks noChangeShapeType="1"/>
              </p:cNvSpPr>
              <p:nvPr/>
            </p:nvSpPr>
            <p:spPr bwMode="auto">
              <a:xfrm flipV="1">
                <a:off x="460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4" name="Line 4364"/>
              <p:cNvSpPr>
                <a:spLocks noChangeShapeType="1"/>
              </p:cNvSpPr>
              <p:nvPr/>
            </p:nvSpPr>
            <p:spPr bwMode="auto">
              <a:xfrm flipV="1">
                <a:off x="460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5" name="Line 4365"/>
              <p:cNvSpPr>
                <a:spLocks noChangeShapeType="1"/>
              </p:cNvSpPr>
              <p:nvPr/>
            </p:nvSpPr>
            <p:spPr bwMode="auto">
              <a:xfrm flipV="1">
                <a:off x="460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6" name="Line 4366"/>
              <p:cNvSpPr>
                <a:spLocks noChangeShapeType="1"/>
              </p:cNvSpPr>
              <p:nvPr/>
            </p:nvSpPr>
            <p:spPr bwMode="auto">
              <a:xfrm flipV="1">
                <a:off x="460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7" name="Line 4367"/>
              <p:cNvSpPr>
                <a:spLocks noChangeShapeType="1"/>
              </p:cNvSpPr>
              <p:nvPr/>
            </p:nvSpPr>
            <p:spPr bwMode="auto">
              <a:xfrm flipV="1">
                <a:off x="460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8" name="Line 4368"/>
              <p:cNvSpPr>
                <a:spLocks noChangeShapeType="1"/>
              </p:cNvSpPr>
              <p:nvPr/>
            </p:nvSpPr>
            <p:spPr bwMode="auto">
              <a:xfrm flipV="1">
                <a:off x="460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9" name="Line 4369"/>
              <p:cNvSpPr>
                <a:spLocks noChangeShapeType="1"/>
              </p:cNvSpPr>
              <p:nvPr/>
            </p:nvSpPr>
            <p:spPr bwMode="auto">
              <a:xfrm flipV="1">
                <a:off x="460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0" name="Line 4370"/>
              <p:cNvSpPr>
                <a:spLocks noChangeShapeType="1"/>
              </p:cNvSpPr>
              <p:nvPr/>
            </p:nvSpPr>
            <p:spPr bwMode="auto">
              <a:xfrm flipV="1">
                <a:off x="461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1" name="Line 4371"/>
              <p:cNvSpPr>
                <a:spLocks noChangeShapeType="1"/>
              </p:cNvSpPr>
              <p:nvPr/>
            </p:nvSpPr>
            <p:spPr bwMode="auto">
              <a:xfrm flipV="1">
                <a:off x="461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2" name="Line 4372"/>
              <p:cNvSpPr>
                <a:spLocks noChangeShapeType="1"/>
              </p:cNvSpPr>
              <p:nvPr/>
            </p:nvSpPr>
            <p:spPr bwMode="auto">
              <a:xfrm flipV="1">
                <a:off x="461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3" name="Line 4373"/>
              <p:cNvSpPr>
                <a:spLocks noChangeShapeType="1"/>
              </p:cNvSpPr>
              <p:nvPr/>
            </p:nvSpPr>
            <p:spPr bwMode="auto">
              <a:xfrm flipV="1">
                <a:off x="461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4" name="Line 4374"/>
              <p:cNvSpPr>
                <a:spLocks noChangeShapeType="1"/>
              </p:cNvSpPr>
              <p:nvPr/>
            </p:nvSpPr>
            <p:spPr bwMode="auto">
              <a:xfrm flipV="1">
                <a:off x="46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5" name="Line 4375"/>
              <p:cNvSpPr>
                <a:spLocks noChangeShapeType="1"/>
              </p:cNvSpPr>
              <p:nvPr/>
            </p:nvSpPr>
            <p:spPr bwMode="auto">
              <a:xfrm flipV="1">
                <a:off x="46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6" name="Line 4376"/>
              <p:cNvSpPr>
                <a:spLocks noChangeShapeType="1"/>
              </p:cNvSpPr>
              <p:nvPr/>
            </p:nvSpPr>
            <p:spPr bwMode="auto">
              <a:xfrm flipV="1">
                <a:off x="461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7" name="Line 4377"/>
              <p:cNvSpPr>
                <a:spLocks noChangeShapeType="1"/>
              </p:cNvSpPr>
              <p:nvPr/>
            </p:nvSpPr>
            <p:spPr bwMode="auto">
              <a:xfrm flipV="1">
                <a:off x="46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8" name="Line 4378"/>
              <p:cNvSpPr>
                <a:spLocks noChangeShapeType="1"/>
              </p:cNvSpPr>
              <p:nvPr/>
            </p:nvSpPr>
            <p:spPr bwMode="auto">
              <a:xfrm flipV="1">
                <a:off x="461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9" name="Line 4379"/>
              <p:cNvSpPr>
                <a:spLocks noChangeShapeType="1"/>
              </p:cNvSpPr>
              <p:nvPr/>
            </p:nvSpPr>
            <p:spPr bwMode="auto">
              <a:xfrm flipV="1">
                <a:off x="46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0" name="Line 4380"/>
              <p:cNvSpPr>
                <a:spLocks noChangeShapeType="1"/>
              </p:cNvSpPr>
              <p:nvPr/>
            </p:nvSpPr>
            <p:spPr bwMode="auto">
              <a:xfrm flipV="1">
                <a:off x="462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1" name="Line 4381"/>
              <p:cNvSpPr>
                <a:spLocks noChangeShapeType="1"/>
              </p:cNvSpPr>
              <p:nvPr/>
            </p:nvSpPr>
            <p:spPr bwMode="auto">
              <a:xfrm flipV="1">
                <a:off x="46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2" name="Line 4382"/>
              <p:cNvSpPr>
                <a:spLocks noChangeShapeType="1"/>
              </p:cNvSpPr>
              <p:nvPr/>
            </p:nvSpPr>
            <p:spPr bwMode="auto">
              <a:xfrm flipV="1">
                <a:off x="4620"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3" name="Line 4383"/>
              <p:cNvSpPr>
                <a:spLocks noChangeShapeType="1"/>
              </p:cNvSpPr>
              <p:nvPr/>
            </p:nvSpPr>
            <p:spPr bwMode="auto">
              <a:xfrm flipV="1">
                <a:off x="462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4" name="Line 4384"/>
              <p:cNvSpPr>
                <a:spLocks noChangeShapeType="1"/>
              </p:cNvSpPr>
              <p:nvPr/>
            </p:nvSpPr>
            <p:spPr bwMode="auto">
              <a:xfrm flipV="1">
                <a:off x="46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5" name="Line 4385"/>
              <p:cNvSpPr>
                <a:spLocks noChangeShapeType="1"/>
              </p:cNvSpPr>
              <p:nvPr/>
            </p:nvSpPr>
            <p:spPr bwMode="auto">
              <a:xfrm flipV="1">
                <a:off x="4624"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6" name="Line 4386"/>
              <p:cNvSpPr>
                <a:spLocks noChangeShapeType="1"/>
              </p:cNvSpPr>
              <p:nvPr/>
            </p:nvSpPr>
            <p:spPr bwMode="auto">
              <a:xfrm flipV="1">
                <a:off x="462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7" name="Line 4387"/>
              <p:cNvSpPr>
                <a:spLocks noChangeShapeType="1"/>
              </p:cNvSpPr>
              <p:nvPr/>
            </p:nvSpPr>
            <p:spPr bwMode="auto">
              <a:xfrm flipV="1">
                <a:off x="462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8" name="Line 4388"/>
              <p:cNvSpPr>
                <a:spLocks noChangeShapeType="1"/>
              </p:cNvSpPr>
              <p:nvPr/>
            </p:nvSpPr>
            <p:spPr bwMode="auto">
              <a:xfrm flipV="1">
                <a:off x="46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9" name="Line 4389"/>
              <p:cNvSpPr>
                <a:spLocks noChangeShapeType="1"/>
              </p:cNvSpPr>
              <p:nvPr/>
            </p:nvSpPr>
            <p:spPr bwMode="auto">
              <a:xfrm flipV="1">
                <a:off x="462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0" name="Line 4390"/>
              <p:cNvSpPr>
                <a:spLocks noChangeShapeType="1"/>
              </p:cNvSpPr>
              <p:nvPr/>
            </p:nvSpPr>
            <p:spPr bwMode="auto">
              <a:xfrm flipV="1">
                <a:off x="462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1" name="Line 4391"/>
              <p:cNvSpPr>
                <a:spLocks noChangeShapeType="1"/>
              </p:cNvSpPr>
              <p:nvPr/>
            </p:nvSpPr>
            <p:spPr bwMode="auto">
              <a:xfrm flipV="1">
                <a:off x="46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2" name="Line 4392"/>
              <p:cNvSpPr>
                <a:spLocks noChangeShapeType="1"/>
              </p:cNvSpPr>
              <p:nvPr/>
            </p:nvSpPr>
            <p:spPr bwMode="auto">
              <a:xfrm flipV="1">
                <a:off x="46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3" name="Line 4393"/>
              <p:cNvSpPr>
                <a:spLocks noChangeShapeType="1"/>
              </p:cNvSpPr>
              <p:nvPr/>
            </p:nvSpPr>
            <p:spPr bwMode="auto">
              <a:xfrm flipV="1">
                <a:off x="463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4" name="Line 4394"/>
              <p:cNvSpPr>
                <a:spLocks noChangeShapeType="1"/>
              </p:cNvSpPr>
              <p:nvPr/>
            </p:nvSpPr>
            <p:spPr bwMode="auto">
              <a:xfrm flipV="1">
                <a:off x="46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5" name="Line 4395"/>
              <p:cNvSpPr>
                <a:spLocks noChangeShapeType="1"/>
              </p:cNvSpPr>
              <p:nvPr/>
            </p:nvSpPr>
            <p:spPr bwMode="auto">
              <a:xfrm flipV="1">
                <a:off x="463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6" name="Line 4396"/>
              <p:cNvSpPr>
                <a:spLocks noChangeShapeType="1"/>
              </p:cNvSpPr>
              <p:nvPr/>
            </p:nvSpPr>
            <p:spPr bwMode="auto">
              <a:xfrm flipV="1">
                <a:off x="463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7" name="Line 4397"/>
              <p:cNvSpPr>
                <a:spLocks noChangeShapeType="1"/>
              </p:cNvSpPr>
              <p:nvPr/>
            </p:nvSpPr>
            <p:spPr bwMode="auto">
              <a:xfrm flipV="1">
                <a:off x="463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8" name="Line 4398"/>
              <p:cNvSpPr>
                <a:spLocks noChangeShapeType="1"/>
              </p:cNvSpPr>
              <p:nvPr/>
            </p:nvSpPr>
            <p:spPr bwMode="auto">
              <a:xfrm flipV="1">
                <a:off x="46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9" name="Line 4399"/>
              <p:cNvSpPr>
                <a:spLocks noChangeShapeType="1"/>
              </p:cNvSpPr>
              <p:nvPr/>
            </p:nvSpPr>
            <p:spPr bwMode="auto">
              <a:xfrm flipV="1">
                <a:off x="463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0" name="Line 4400"/>
              <p:cNvSpPr>
                <a:spLocks noChangeShapeType="1"/>
              </p:cNvSpPr>
              <p:nvPr/>
            </p:nvSpPr>
            <p:spPr bwMode="auto">
              <a:xfrm flipV="1">
                <a:off x="46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1" name="Line 4401"/>
              <p:cNvSpPr>
                <a:spLocks noChangeShapeType="1"/>
              </p:cNvSpPr>
              <p:nvPr/>
            </p:nvSpPr>
            <p:spPr bwMode="auto">
              <a:xfrm flipV="1">
                <a:off x="464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2" name="Line 4402"/>
              <p:cNvSpPr>
                <a:spLocks noChangeShapeType="1"/>
              </p:cNvSpPr>
              <p:nvPr/>
            </p:nvSpPr>
            <p:spPr bwMode="auto">
              <a:xfrm flipV="1">
                <a:off x="464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3" name="Line 4403"/>
              <p:cNvSpPr>
                <a:spLocks noChangeShapeType="1"/>
              </p:cNvSpPr>
              <p:nvPr/>
            </p:nvSpPr>
            <p:spPr bwMode="auto">
              <a:xfrm flipV="1">
                <a:off x="464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4" name="Line 4404"/>
              <p:cNvSpPr>
                <a:spLocks noChangeShapeType="1"/>
              </p:cNvSpPr>
              <p:nvPr/>
            </p:nvSpPr>
            <p:spPr bwMode="auto">
              <a:xfrm flipV="1">
                <a:off x="464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5" name="Line 4405"/>
              <p:cNvSpPr>
                <a:spLocks noChangeShapeType="1"/>
              </p:cNvSpPr>
              <p:nvPr/>
            </p:nvSpPr>
            <p:spPr bwMode="auto">
              <a:xfrm flipV="1">
                <a:off x="464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6" name="Line 4406"/>
              <p:cNvSpPr>
                <a:spLocks noChangeShapeType="1"/>
              </p:cNvSpPr>
              <p:nvPr/>
            </p:nvSpPr>
            <p:spPr bwMode="auto">
              <a:xfrm flipV="1">
                <a:off x="4644"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7" name="Line 4407"/>
              <p:cNvSpPr>
                <a:spLocks noChangeShapeType="1"/>
              </p:cNvSpPr>
              <p:nvPr/>
            </p:nvSpPr>
            <p:spPr bwMode="auto">
              <a:xfrm flipV="1">
                <a:off x="464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8" name="Line 4408"/>
              <p:cNvSpPr>
                <a:spLocks noChangeShapeType="1"/>
              </p:cNvSpPr>
              <p:nvPr/>
            </p:nvSpPr>
            <p:spPr bwMode="auto">
              <a:xfrm flipV="1">
                <a:off x="4647"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9" name="Line 4409"/>
              <p:cNvSpPr>
                <a:spLocks noChangeShapeType="1"/>
              </p:cNvSpPr>
              <p:nvPr/>
            </p:nvSpPr>
            <p:spPr bwMode="auto">
              <a:xfrm flipV="1">
                <a:off x="46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0" name="Line 4410"/>
              <p:cNvSpPr>
                <a:spLocks noChangeShapeType="1"/>
              </p:cNvSpPr>
              <p:nvPr/>
            </p:nvSpPr>
            <p:spPr bwMode="auto">
              <a:xfrm flipV="1">
                <a:off x="46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1" name="Line 4411"/>
              <p:cNvSpPr>
                <a:spLocks noChangeShapeType="1"/>
              </p:cNvSpPr>
              <p:nvPr/>
            </p:nvSpPr>
            <p:spPr bwMode="auto">
              <a:xfrm flipV="1">
                <a:off x="46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2" name="Line 4412"/>
              <p:cNvSpPr>
                <a:spLocks noChangeShapeType="1"/>
              </p:cNvSpPr>
              <p:nvPr/>
            </p:nvSpPr>
            <p:spPr bwMode="auto">
              <a:xfrm flipV="1">
                <a:off x="46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3" name="Line 4413"/>
              <p:cNvSpPr>
                <a:spLocks noChangeShapeType="1"/>
              </p:cNvSpPr>
              <p:nvPr/>
            </p:nvSpPr>
            <p:spPr bwMode="auto">
              <a:xfrm flipV="1">
                <a:off x="465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4" name="Line 4414"/>
              <p:cNvSpPr>
                <a:spLocks noChangeShapeType="1"/>
              </p:cNvSpPr>
              <p:nvPr/>
            </p:nvSpPr>
            <p:spPr bwMode="auto">
              <a:xfrm flipV="1">
                <a:off x="465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5" name="Line 4415"/>
              <p:cNvSpPr>
                <a:spLocks noChangeShapeType="1"/>
              </p:cNvSpPr>
              <p:nvPr/>
            </p:nvSpPr>
            <p:spPr bwMode="auto">
              <a:xfrm flipV="1">
                <a:off x="465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6" name="Line 4416"/>
              <p:cNvSpPr>
                <a:spLocks noChangeShapeType="1"/>
              </p:cNvSpPr>
              <p:nvPr/>
            </p:nvSpPr>
            <p:spPr bwMode="auto">
              <a:xfrm flipV="1">
                <a:off x="46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7" name="Line 4417"/>
              <p:cNvSpPr>
                <a:spLocks noChangeShapeType="1"/>
              </p:cNvSpPr>
              <p:nvPr/>
            </p:nvSpPr>
            <p:spPr bwMode="auto">
              <a:xfrm flipV="1">
                <a:off x="465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8" name="Line 4418"/>
              <p:cNvSpPr>
                <a:spLocks noChangeShapeType="1"/>
              </p:cNvSpPr>
              <p:nvPr/>
            </p:nvSpPr>
            <p:spPr bwMode="auto">
              <a:xfrm flipV="1">
                <a:off x="46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9" name="Line 4419"/>
              <p:cNvSpPr>
                <a:spLocks noChangeShapeType="1"/>
              </p:cNvSpPr>
              <p:nvPr/>
            </p:nvSpPr>
            <p:spPr bwMode="auto">
              <a:xfrm flipV="1">
                <a:off x="465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0" name="Line 4420"/>
              <p:cNvSpPr>
                <a:spLocks noChangeShapeType="1"/>
              </p:cNvSpPr>
              <p:nvPr/>
            </p:nvSpPr>
            <p:spPr bwMode="auto">
              <a:xfrm flipV="1">
                <a:off x="46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1" name="Line 4421"/>
              <p:cNvSpPr>
                <a:spLocks noChangeShapeType="1"/>
              </p:cNvSpPr>
              <p:nvPr/>
            </p:nvSpPr>
            <p:spPr bwMode="auto">
              <a:xfrm flipV="1">
                <a:off x="466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2" name="Line 4422"/>
              <p:cNvSpPr>
                <a:spLocks noChangeShapeType="1"/>
              </p:cNvSpPr>
              <p:nvPr/>
            </p:nvSpPr>
            <p:spPr bwMode="auto">
              <a:xfrm flipV="1">
                <a:off x="46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3" name="Line 4423"/>
              <p:cNvSpPr>
                <a:spLocks noChangeShapeType="1"/>
              </p:cNvSpPr>
              <p:nvPr/>
            </p:nvSpPr>
            <p:spPr bwMode="auto">
              <a:xfrm flipV="1">
                <a:off x="46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4" name="Line 4424"/>
              <p:cNvSpPr>
                <a:spLocks noChangeShapeType="1"/>
              </p:cNvSpPr>
              <p:nvPr/>
            </p:nvSpPr>
            <p:spPr bwMode="auto">
              <a:xfrm flipV="1">
                <a:off x="46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5" name="Line 4425"/>
              <p:cNvSpPr>
                <a:spLocks noChangeShapeType="1"/>
              </p:cNvSpPr>
              <p:nvPr/>
            </p:nvSpPr>
            <p:spPr bwMode="auto">
              <a:xfrm flipV="1">
                <a:off x="46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6" name="Line 4426"/>
              <p:cNvSpPr>
                <a:spLocks noChangeShapeType="1"/>
              </p:cNvSpPr>
              <p:nvPr/>
            </p:nvSpPr>
            <p:spPr bwMode="auto">
              <a:xfrm flipV="1">
                <a:off x="466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7" name="Line 4427"/>
              <p:cNvSpPr>
                <a:spLocks noChangeShapeType="1"/>
              </p:cNvSpPr>
              <p:nvPr/>
            </p:nvSpPr>
            <p:spPr bwMode="auto">
              <a:xfrm flipV="1">
                <a:off x="466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948" name="Group 4428"/>
            <p:cNvGrpSpPr>
              <a:grpSpLocks/>
            </p:cNvGrpSpPr>
            <p:nvPr/>
          </p:nvGrpSpPr>
          <p:grpSpPr bwMode="auto">
            <a:xfrm>
              <a:off x="4796" y="1898"/>
              <a:ext cx="204" cy="111"/>
              <a:chOff x="4667" y="652"/>
              <a:chExt cx="191" cy="104"/>
            </a:xfrm>
          </p:grpSpPr>
          <p:sp>
            <p:nvSpPr>
              <p:cNvPr id="5999949" name="Line 4429"/>
              <p:cNvSpPr>
                <a:spLocks noChangeShapeType="1"/>
              </p:cNvSpPr>
              <p:nvPr/>
            </p:nvSpPr>
            <p:spPr bwMode="auto">
              <a:xfrm flipV="1">
                <a:off x="46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0" name="Line 4430"/>
              <p:cNvSpPr>
                <a:spLocks noChangeShapeType="1"/>
              </p:cNvSpPr>
              <p:nvPr/>
            </p:nvSpPr>
            <p:spPr bwMode="auto">
              <a:xfrm flipV="1">
                <a:off x="466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1" name="Line 4431"/>
              <p:cNvSpPr>
                <a:spLocks noChangeShapeType="1"/>
              </p:cNvSpPr>
              <p:nvPr/>
            </p:nvSpPr>
            <p:spPr bwMode="auto">
              <a:xfrm flipV="1">
                <a:off x="46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2" name="Line 4432"/>
              <p:cNvSpPr>
                <a:spLocks noChangeShapeType="1"/>
              </p:cNvSpPr>
              <p:nvPr/>
            </p:nvSpPr>
            <p:spPr bwMode="auto">
              <a:xfrm flipV="1">
                <a:off x="466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3" name="Line 4433"/>
              <p:cNvSpPr>
                <a:spLocks noChangeShapeType="1"/>
              </p:cNvSpPr>
              <p:nvPr/>
            </p:nvSpPr>
            <p:spPr bwMode="auto">
              <a:xfrm flipV="1">
                <a:off x="467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4" name="Line 4434"/>
              <p:cNvSpPr>
                <a:spLocks noChangeShapeType="1"/>
              </p:cNvSpPr>
              <p:nvPr/>
            </p:nvSpPr>
            <p:spPr bwMode="auto">
              <a:xfrm flipV="1">
                <a:off x="46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5" name="Line 4435"/>
              <p:cNvSpPr>
                <a:spLocks noChangeShapeType="1"/>
              </p:cNvSpPr>
              <p:nvPr/>
            </p:nvSpPr>
            <p:spPr bwMode="auto">
              <a:xfrm flipV="1">
                <a:off x="46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6" name="Line 4436"/>
              <p:cNvSpPr>
                <a:spLocks noChangeShapeType="1"/>
              </p:cNvSpPr>
              <p:nvPr/>
            </p:nvSpPr>
            <p:spPr bwMode="auto">
              <a:xfrm flipV="1">
                <a:off x="46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7" name="Line 4437"/>
              <p:cNvSpPr>
                <a:spLocks noChangeShapeType="1"/>
              </p:cNvSpPr>
              <p:nvPr/>
            </p:nvSpPr>
            <p:spPr bwMode="auto">
              <a:xfrm flipV="1">
                <a:off x="467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8" name="Line 4438"/>
              <p:cNvSpPr>
                <a:spLocks noChangeShapeType="1"/>
              </p:cNvSpPr>
              <p:nvPr/>
            </p:nvSpPr>
            <p:spPr bwMode="auto">
              <a:xfrm flipV="1">
                <a:off x="467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9" name="Line 4439"/>
              <p:cNvSpPr>
                <a:spLocks noChangeShapeType="1"/>
              </p:cNvSpPr>
              <p:nvPr/>
            </p:nvSpPr>
            <p:spPr bwMode="auto">
              <a:xfrm flipV="1">
                <a:off x="467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0" name="Line 4440"/>
              <p:cNvSpPr>
                <a:spLocks noChangeShapeType="1"/>
              </p:cNvSpPr>
              <p:nvPr/>
            </p:nvSpPr>
            <p:spPr bwMode="auto">
              <a:xfrm flipV="1">
                <a:off x="467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1" name="Line 4441"/>
              <p:cNvSpPr>
                <a:spLocks noChangeShapeType="1"/>
              </p:cNvSpPr>
              <p:nvPr/>
            </p:nvSpPr>
            <p:spPr bwMode="auto">
              <a:xfrm flipV="1">
                <a:off x="4677"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2" name="Line 4442"/>
              <p:cNvSpPr>
                <a:spLocks noChangeShapeType="1"/>
              </p:cNvSpPr>
              <p:nvPr/>
            </p:nvSpPr>
            <p:spPr bwMode="auto">
              <a:xfrm flipV="1">
                <a:off x="467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3" name="Line 4443"/>
              <p:cNvSpPr>
                <a:spLocks noChangeShapeType="1"/>
              </p:cNvSpPr>
              <p:nvPr/>
            </p:nvSpPr>
            <p:spPr bwMode="auto">
              <a:xfrm flipV="1">
                <a:off x="46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4" name="Line 4444"/>
              <p:cNvSpPr>
                <a:spLocks noChangeShapeType="1"/>
              </p:cNvSpPr>
              <p:nvPr/>
            </p:nvSpPr>
            <p:spPr bwMode="auto">
              <a:xfrm flipV="1">
                <a:off x="4680"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5" name="Line 4445"/>
              <p:cNvSpPr>
                <a:spLocks noChangeShapeType="1"/>
              </p:cNvSpPr>
              <p:nvPr/>
            </p:nvSpPr>
            <p:spPr bwMode="auto">
              <a:xfrm flipV="1">
                <a:off x="468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6" name="Line 4446"/>
              <p:cNvSpPr>
                <a:spLocks noChangeShapeType="1"/>
              </p:cNvSpPr>
              <p:nvPr/>
            </p:nvSpPr>
            <p:spPr bwMode="auto">
              <a:xfrm flipV="1">
                <a:off x="468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7" name="Line 4447"/>
              <p:cNvSpPr>
                <a:spLocks noChangeShapeType="1"/>
              </p:cNvSpPr>
              <p:nvPr/>
            </p:nvSpPr>
            <p:spPr bwMode="auto">
              <a:xfrm flipV="1">
                <a:off x="468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8" name="Line 4448"/>
              <p:cNvSpPr>
                <a:spLocks noChangeShapeType="1"/>
              </p:cNvSpPr>
              <p:nvPr/>
            </p:nvSpPr>
            <p:spPr bwMode="auto">
              <a:xfrm flipV="1">
                <a:off x="468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9" name="Line 4449"/>
              <p:cNvSpPr>
                <a:spLocks noChangeShapeType="1"/>
              </p:cNvSpPr>
              <p:nvPr/>
            </p:nvSpPr>
            <p:spPr bwMode="auto">
              <a:xfrm flipV="1">
                <a:off x="46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0" name="Line 4450"/>
              <p:cNvSpPr>
                <a:spLocks noChangeShapeType="1"/>
              </p:cNvSpPr>
              <p:nvPr/>
            </p:nvSpPr>
            <p:spPr bwMode="auto">
              <a:xfrm flipV="1">
                <a:off x="46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1" name="Line 4451"/>
              <p:cNvSpPr>
                <a:spLocks noChangeShapeType="1"/>
              </p:cNvSpPr>
              <p:nvPr/>
            </p:nvSpPr>
            <p:spPr bwMode="auto">
              <a:xfrm flipV="1">
                <a:off x="46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2" name="Line 4452"/>
              <p:cNvSpPr>
                <a:spLocks noChangeShapeType="1"/>
              </p:cNvSpPr>
              <p:nvPr/>
            </p:nvSpPr>
            <p:spPr bwMode="auto">
              <a:xfrm flipV="1">
                <a:off x="46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3" name="Line 4453"/>
              <p:cNvSpPr>
                <a:spLocks noChangeShapeType="1"/>
              </p:cNvSpPr>
              <p:nvPr/>
            </p:nvSpPr>
            <p:spPr bwMode="auto">
              <a:xfrm flipV="1">
                <a:off x="46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4" name="Line 4454"/>
              <p:cNvSpPr>
                <a:spLocks noChangeShapeType="1"/>
              </p:cNvSpPr>
              <p:nvPr/>
            </p:nvSpPr>
            <p:spPr bwMode="auto">
              <a:xfrm flipV="1">
                <a:off x="469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5" name="Line 4455"/>
              <p:cNvSpPr>
                <a:spLocks noChangeShapeType="1"/>
              </p:cNvSpPr>
              <p:nvPr/>
            </p:nvSpPr>
            <p:spPr bwMode="auto">
              <a:xfrm flipV="1">
                <a:off x="469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6" name="Line 4456"/>
              <p:cNvSpPr>
                <a:spLocks noChangeShapeType="1"/>
              </p:cNvSpPr>
              <p:nvPr/>
            </p:nvSpPr>
            <p:spPr bwMode="auto">
              <a:xfrm flipV="1">
                <a:off x="46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7" name="Line 4457"/>
              <p:cNvSpPr>
                <a:spLocks noChangeShapeType="1"/>
              </p:cNvSpPr>
              <p:nvPr/>
            </p:nvSpPr>
            <p:spPr bwMode="auto">
              <a:xfrm flipV="1">
                <a:off x="469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8" name="Line 4458"/>
              <p:cNvSpPr>
                <a:spLocks noChangeShapeType="1"/>
              </p:cNvSpPr>
              <p:nvPr/>
            </p:nvSpPr>
            <p:spPr bwMode="auto">
              <a:xfrm flipV="1">
                <a:off x="46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9" name="Line 4459"/>
              <p:cNvSpPr>
                <a:spLocks noChangeShapeType="1"/>
              </p:cNvSpPr>
              <p:nvPr/>
            </p:nvSpPr>
            <p:spPr bwMode="auto">
              <a:xfrm flipV="1">
                <a:off x="469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0" name="Line 4460"/>
              <p:cNvSpPr>
                <a:spLocks noChangeShapeType="1"/>
              </p:cNvSpPr>
              <p:nvPr/>
            </p:nvSpPr>
            <p:spPr bwMode="auto">
              <a:xfrm flipV="1">
                <a:off x="46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1" name="Line 4461"/>
              <p:cNvSpPr>
                <a:spLocks noChangeShapeType="1"/>
              </p:cNvSpPr>
              <p:nvPr/>
            </p:nvSpPr>
            <p:spPr bwMode="auto">
              <a:xfrm flipV="1">
                <a:off x="469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2" name="Line 4462"/>
              <p:cNvSpPr>
                <a:spLocks noChangeShapeType="1"/>
              </p:cNvSpPr>
              <p:nvPr/>
            </p:nvSpPr>
            <p:spPr bwMode="auto">
              <a:xfrm flipV="1">
                <a:off x="46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3" name="Line 4463"/>
              <p:cNvSpPr>
                <a:spLocks noChangeShapeType="1"/>
              </p:cNvSpPr>
              <p:nvPr/>
            </p:nvSpPr>
            <p:spPr bwMode="auto">
              <a:xfrm flipV="1">
                <a:off x="469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4" name="Line 4464"/>
              <p:cNvSpPr>
                <a:spLocks noChangeShapeType="1"/>
              </p:cNvSpPr>
              <p:nvPr/>
            </p:nvSpPr>
            <p:spPr bwMode="auto">
              <a:xfrm flipV="1">
                <a:off x="470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5" name="Line 4465"/>
              <p:cNvSpPr>
                <a:spLocks noChangeShapeType="1"/>
              </p:cNvSpPr>
              <p:nvPr/>
            </p:nvSpPr>
            <p:spPr bwMode="auto">
              <a:xfrm flipV="1">
                <a:off x="470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6" name="Line 4466"/>
              <p:cNvSpPr>
                <a:spLocks noChangeShapeType="1"/>
              </p:cNvSpPr>
              <p:nvPr/>
            </p:nvSpPr>
            <p:spPr bwMode="auto">
              <a:xfrm flipV="1">
                <a:off x="470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7" name="Line 4467"/>
              <p:cNvSpPr>
                <a:spLocks noChangeShapeType="1"/>
              </p:cNvSpPr>
              <p:nvPr/>
            </p:nvSpPr>
            <p:spPr bwMode="auto">
              <a:xfrm flipV="1">
                <a:off x="470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8" name="Line 4468"/>
              <p:cNvSpPr>
                <a:spLocks noChangeShapeType="1"/>
              </p:cNvSpPr>
              <p:nvPr/>
            </p:nvSpPr>
            <p:spPr bwMode="auto">
              <a:xfrm flipV="1">
                <a:off x="470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9" name="Line 4469"/>
              <p:cNvSpPr>
                <a:spLocks noChangeShapeType="1"/>
              </p:cNvSpPr>
              <p:nvPr/>
            </p:nvSpPr>
            <p:spPr bwMode="auto">
              <a:xfrm flipV="1">
                <a:off x="470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0" name="Line 4470"/>
              <p:cNvSpPr>
                <a:spLocks noChangeShapeType="1"/>
              </p:cNvSpPr>
              <p:nvPr/>
            </p:nvSpPr>
            <p:spPr bwMode="auto">
              <a:xfrm flipV="1">
                <a:off x="470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1" name="Line 4471"/>
              <p:cNvSpPr>
                <a:spLocks noChangeShapeType="1"/>
              </p:cNvSpPr>
              <p:nvPr/>
            </p:nvSpPr>
            <p:spPr bwMode="auto">
              <a:xfrm flipV="1">
                <a:off x="470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2" name="Line 4472"/>
              <p:cNvSpPr>
                <a:spLocks noChangeShapeType="1"/>
              </p:cNvSpPr>
              <p:nvPr/>
            </p:nvSpPr>
            <p:spPr bwMode="auto">
              <a:xfrm flipV="1">
                <a:off x="470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3" name="Line 4473"/>
              <p:cNvSpPr>
                <a:spLocks noChangeShapeType="1"/>
              </p:cNvSpPr>
              <p:nvPr/>
            </p:nvSpPr>
            <p:spPr bwMode="auto">
              <a:xfrm flipV="1">
                <a:off x="470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4" name="Line 4474"/>
              <p:cNvSpPr>
                <a:spLocks noChangeShapeType="1"/>
              </p:cNvSpPr>
              <p:nvPr/>
            </p:nvSpPr>
            <p:spPr bwMode="auto">
              <a:xfrm flipV="1">
                <a:off x="470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5" name="Line 4475"/>
              <p:cNvSpPr>
                <a:spLocks noChangeShapeType="1"/>
              </p:cNvSpPr>
              <p:nvPr/>
            </p:nvSpPr>
            <p:spPr bwMode="auto">
              <a:xfrm flipV="1">
                <a:off x="471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6" name="Line 4476"/>
              <p:cNvSpPr>
                <a:spLocks noChangeShapeType="1"/>
              </p:cNvSpPr>
              <p:nvPr/>
            </p:nvSpPr>
            <p:spPr bwMode="auto">
              <a:xfrm flipV="1">
                <a:off x="471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7" name="Line 4477"/>
              <p:cNvSpPr>
                <a:spLocks noChangeShapeType="1"/>
              </p:cNvSpPr>
              <p:nvPr/>
            </p:nvSpPr>
            <p:spPr bwMode="auto">
              <a:xfrm flipV="1">
                <a:off x="471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8" name="Line 4478"/>
              <p:cNvSpPr>
                <a:spLocks noChangeShapeType="1"/>
              </p:cNvSpPr>
              <p:nvPr/>
            </p:nvSpPr>
            <p:spPr bwMode="auto">
              <a:xfrm flipV="1">
                <a:off x="47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9" name="Line 4479"/>
              <p:cNvSpPr>
                <a:spLocks noChangeShapeType="1"/>
              </p:cNvSpPr>
              <p:nvPr/>
            </p:nvSpPr>
            <p:spPr bwMode="auto">
              <a:xfrm flipV="1">
                <a:off x="471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0" name="Line 4480"/>
              <p:cNvSpPr>
                <a:spLocks noChangeShapeType="1"/>
              </p:cNvSpPr>
              <p:nvPr/>
            </p:nvSpPr>
            <p:spPr bwMode="auto">
              <a:xfrm flipV="1">
                <a:off x="4714"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1" name="Line 4481"/>
              <p:cNvSpPr>
                <a:spLocks noChangeShapeType="1"/>
              </p:cNvSpPr>
              <p:nvPr/>
            </p:nvSpPr>
            <p:spPr bwMode="auto">
              <a:xfrm flipV="1">
                <a:off x="47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2" name="Line 4482"/>
              <p:cNvSpPr>
                <a:spLocks noChangeShapeType="1"/>
              </p:cNvSpPr>
              <p:nvPr/>
            </p:nvSpPr>
            <p:spPr bwMode="auto">
              <a:xfrm flipV="1">
                <a:off x="471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3" name="Line 4483"/>
              <p:cNvSpPr>
                <a:spLocks noChangeShapeType="1"/>
              </p:cNvSpPr>
              <p:nvPr/>
            </p:nvSpPr>
            <p:spPr bwMode="auto">
              <a:xfrm flipV="1">
                <a:off x="471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4" name="Line 4484"/>
              <p:cNvSpPr>
                <a:spLocks noChangeShapeType="1"/>
              </p:cNvSpPr>
              <p:nvPr/>
            </p:nvSpPr>
            <p:spPr bwMode="auto">
              <a:xfrm flipV="1">
                <a:off x="47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5" name="Line 4485"/>
              <p:cNvSpPr>
                <a:spLocks noChangeShapeType="1"/>
              </p:cNvSpPr>
              <p:nvPr/>
            </p:nvSpPr>
            <p:spPr bwMode="auto">
              <a:xfrm flipV="1">
                <a:off x="472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6" name="Line 4486"/>
              <p:cNvSpPr>
                <a:spLocks noChangeShapeType="1"/>
              </p:cNvSpPr>
              <p:nvPr/>
            </p:nvSpPr>
            <p:spPr bwMode="auto">
              <a:xfrm flipV="1">
                <a:off x="472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7" name="Line 4487"/>
              <p:cNvSpPr>
                <a:spLocks noChangeShapeType="1"/>
              </p:cNvSpPr>
              <p:nvPr/>
            </p:nvSpPr>
            <p:spPr bwMode="auto">
              <a:xfrm flipV="1">
                <a:off x="47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8" name="Line 4488"/>
              <p:cNvSpPr>
                <a:spLocks noChangeShapeType="1"/>
              </p:cNvSpPr>
              <p:nvPr/>
            </p:nvSpPr>
            <p:spPr bwMode="auto">
              <a:xfrm flipV="1">
                <a:off x="472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9" name="Line 4489"/>
              <p:cNvSpPr>
                <a:spLocks noChangeShapeType="1"/>
              </p:cNvSpPr>
              <p:nvPr/>
            </p:nvSpPr>
            <p:spPr bwMode="auto">
              <a:xfrm flipV="1">
                <a:off x="472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0" name="Line 4490"/>
              <p:cNvSpPr>
                <a:spLocks noChangeShapeType="1"/>
              </p:cNvSpPr>
              <p:nvPr/>
            </p:nvSpPr>
            <p:spPr bwMode="auto">
              <a:xfrm flipV="1">
                <a:off x="47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1" name="Line 4491"/>
              <p:cNvSpPr>
                <a:spLocks noChangeShapeType="1"/>
              </p:cNvSpPr>
              <p:nvPr/>
            </p:nvSpPr>
            <p:spPr bwMode="auto">
              <a:xfrm flipV="1">
                <a:off x="4724"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2" name="Line 4492"/>
              <p:cNvSpPr>
                <a:spLocks noChangeShapeType="1"/>
              </p:cNvSpPr>
              <p:nvPr/>
            </p:nvSpPr>
            <p:spPr bwMode="auto">
              <a:xfrm flipV="1">
                <a:off x="472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3" name="Line 4493"/>
              <p:cNvSpPr>
                <a:spLocks noChangeShapeType="1"/>
              </p:cNvSpPr>
              <p:nvPr/>
            </p:nvSpPr>
            <p:spPr bwMode="auto">
              <a:xfrm flipV="1">
                <a:off x="472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4" name="Line 4494"/>
              <p:cNvSpPr>
                <a:spLocks noChangeShapeType="1"/>
              </p:cNvSpPr>
              <p:nvPr/>
            </p:nvSpPr>
            <p:spPr bwMode="auto">
              <a:xfrm flipV="1">
                <a:off x="47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5" name="Line 4495"/>
              <p:cNvSpPr>
                <a:spLocks noChangeShapeType="1"/>
              </p:cNvSpPr>
              <p:nvPr/>
            </p:nvSpPr>
            <p:spPr bwMode="auto">
              <a:xfrm flipV="1">
                <a:off x="472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6" name="Line 4496"/>
              <p:cNvSpPr>
                <a:spLocks noChangeShapeType="1"/>
              </p:cNvSpPr>
              <p:nvPr/>
            </p:nvSpPr>
            <p:spPr bwMode="auto">
              <a:xfrm flipV="1">
                <a:off x="473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7" name="Line 4497"/>
              <p:cNvSpPr>
                <a:spLocks noChangeShapeType="1"/>
              </p:cNvSpPr>
              <p:nvPr/>
            </p:nvSpPr>
            <p:spPr bwMode="auto">
              <a:xfrm flipV="1">
                <a:off x="47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8" name="Line 4498"/>
              <p:cNvSpPr>
                <a:spLocks noChangeShapeType="1"/>
              </p:cNvSpPr>
              <p:nvPr/>
            </p:nvSpPr>
            <p:spPr bwMode="auto">
              <a:xfrm flipV="1">
                <a:off x="4730"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9" name="Line 4499"/>
              <p:cNvSpPr>
                <a:spLocks noChangeShapeType="1"/>
              </p:cNvSpPr>
              <p:nvPr/>
            </p:nvSpPr>
            <p:spPr bwMode="auto">
              <a:xfrm flipV="1">
                <a:off x="473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0" name="Line 4500"/>
              <p:cNvSpPr>
                <a:spLocks noChangeShapeType="1"/>
              </p:cNvSpPr>
              <p:nvPr/>
            </p:nvSpPr>
            <p:spPr bwMode="auto">
              <a:xfrm flipV="1">
                <a:off x="473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1" name="Line 4501"/>
              <p:cNvSpPr>
                <a:spLocks noChangeShapeType="1"/>
              </p:cNvSpPr>
              <p:nvPr/>
            </p:nvSpPr>
            <p:spPr bwMode="auto">
              <a:xfrm flipV="1">
                <a:off x="473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2" name="Line 4502"/>
              <p:cNvSpPr>
                <a:spLocks noChangeShapeType="1"/>
              </p:cNvSpPr>
              <p:nvPr/>
            </p:nvSpPr>
            <p:spPr bwMode="auto">
              <a:xfrm flipV="1">
                <a:off x="473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3" name="Line 4503"/>
              <p:cNvSpPr>
                <a:spLocks noChangeShapeType="1"/>
              </p:cNvSpPr>
              <p:nvPr/>
            </p:nvSpPr>
            <p:spPr bwMode="auto">
              <a:xfrm flipV="1">
                <a:off x="473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4" name="Line 4504"/>
              <p:cNvSpPr>
                <a:spLocks noChangeShapeType="1"/>
              </p:cNvSpPr>
              <p:nvPr/>
            </p:nvSpPr>
            <p:spPr bwMode="auto">
              <a:xfrm flipV="1">
                <a:off x="47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5" name="Line 4505"/>
              <p:cNvSpPr>
                <a:spLocks noChangeShapeType="1"/>
              </p:cNvSpPr>
              <p:nvPr/>
            </p:nvSpPr>
            <p:spPr bwMode="auto">
              <a:xfrm flipV="1">
                <a:off x="473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6" name="Line 4506"/>
              <p:cNvSpPr>
                <a:spLocks noChangeShapeType="1"/>
              </p:cNvSpPr>
              <p:nvPr/>
            </p:nvSpPr>
            <p:spPr bwMode="auto">
              <a:xfrm flipV="1">
                <a:off x="474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7" name="Line 4507"/>
              <p:cNvSpPr>
                <a:spLocks noChangeShapeType="1"/>
              </p:cNvSpPr>
              <p:nvPr/>
            </p:nvSpPr>
            <p:spPr bwMode="auto">
              <a:xfrm flipV="1">
                <a:off x="474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8" name="Line 4508"/>
              <p:cNvSpPr>
                <a:spLocks noChangeShapeType="1"/>
              </p:cNvSpPr>
              <p:nvPr/>
            </p:nvSpPr>
            <p:spPr bwMode="auto">
              <a:xfrm flipV="1">
                <a:off x="474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9" name="Line 4509"/>
              <p:cNvSpPr>
                <a:spLocks noChangeShapeType="1"/>
              </p:cNvSpPr>
              <p:nvPr/>
            </p:nvSpPr>
            <p:spPr bwMode="auto">
              <a:xfrm flipV="1">
                <a:off x="474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0" name="Line 4510"/>
              <p:cNvSpPr>
                <a:spLocks noChangeShapeType="1"/>
              </p:cNvSpPr>
              <p:nvPr/>
            </p:nvSpPr>
            <p:spPr bwMode="auto">
              <a:xfrm flipV="1">
                <a:off x="474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1" name="Line 4511"/>
              <p:cNvSpPr>
                <a:spLocks noChangeShapeType="1"/>
              </p:cNvSpPr>
              <p:nvPr/>
            </p:nvSpPr>
            <p:spPr bwMode="auto">
              <a:xfrm flipV="1">
                <a:off x="47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2" name="Line 4512"/>
              <p:cNvSpPr>
                <a:spLocks noChangeShapeType="1"/>
              </p:cNvSpPr>
              <p:nvPr/>
            </p:nvSpPr>
            <p:spPr bwMode="auto">
              <a:xfrm flipV="1">
                <a:off x="47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3" name="Line 4513"/>
              <p:cNvSpPr>
                <a:spLocks noChangeShapeType="1"/>
              </p:cNvSpPr>
              <p:nvPr/>
            </p:nvSpPr>
            <p:spPr bwMode="auto">
              <a:xfrm flipV="1">
                <a:off x="47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4" name="Line 4514"/>
              <p:cNvSpPr>
                <a:spLocks noChangeShapeType="1"/>
              </p:cNvSpPr>
              <p:nvPr/>
            </p:nvSpPr>
            <p:spPr bwMode="auto">
              <a:xfrm flipV="1">
                <a:off x="474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5" name="Line 4515"/>
              <p:cNvSpPr>
                <a:spLocks noChangeShapeType="1"/>
              </p:cNvSpPr>
              <p:nvPr/>
            </p:nvSpPr>
            <p:spPr bwMode="auto">
              <a:xfrm flipV="1">
                <a:off x="474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6" name="Line 4516"/>
              <p:cNvSpPr>
                <a:spLocks noChangeShapeType="1"/>
              </p:cNvSpPr>
              <p:nvPr/>
            </p:nvSpPr>
            <p:spPr bwMode="auto">
              <a:xfrm flipV="1">
                <a:off x="474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7" name="Line 4517"/>
              <p:cNvSpPr>
                <a:spLocks noChangeShapeType="1"/>
              </p:cNvSpPr>
              <p:nvPr/>
            </p:nvSpPr>
            <p:spPr bwMode="auto">
              <a:xfrm flipV="1">
                <a:off x="475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8" name="Line 4518"/>
              <p:cNvSpPr>
                <a:spLocks noChangeShapeType="1"/>
              </p:cNvSpPr>
              <p:nvPr/>
            </p:nvSpPr>
            <p:spPr bwMode="auto">
              <a:xfrm flipV="1">
                <a:off x="47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9" name="Line 4519"/>
              <p:cNvSpPr>
                <a:spLocks noChangeShapeType="1"/>
              </p:cNvSpPr>
              <p:nvPr/>
            </p:nvSpPr>
            <p:spPr bwMode="auto">
              <a:xfrm flipV="1">
                <a:off x="475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0" name="Line 4520"/>
              <p:cNvSpPr>
                <a:spLocks noChangeShapeType="1"/>
              </p:cNvSpPr>
              <p:nvPr/>
            </p:nvSpPr>
            <p:spPr bwMode="auto">
              <a:xfrm flipV="1">
                <a:off x="475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1" name="Line 4521"/>
              <p:cNvSpPr>
                <a:spLocks noChangeShapeType="1"/>
              </p:cNvSpPr>
              <p:nvPr/>
            </p:nvSpPr>
            <p:spPr bwMode="auto">
              <a:xfrm flipV="1">
                <a:off x="475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2" name="Line 4522"/>
              <p:cNvSpPr>
                <a:spLocks noChangeShapeType="1"/>
              </p:cNvSpPr>
              <p:nvPr/>
            </p:nvSpPr>
            <p:spPr bwMode="auto">
              <a:xfrm flipV="1">
                <a:off x="475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3" name="Line 4523"/>
              <p:cNvSpPr>
                <a:spLocks noChangeShapeType="1"/>
              </p:cNvSpPr>
              <p:nvPr/>
            </p:nvSpPr>
            <p:spPr bwMode="auto">
              <a:xfrm flipV="1">
                <a:off x="47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4" name="Line 4524"/>
              <p:cNvSpPr>
                <a:spLocks noChangeShapeType="1"/>
              </p:cNvSpPr>
              <p:nvPr/>
            </p:nvSpPr>
            <p:spPr bwMode="auto">
              <a:xfrm flipV="1">
                <a:off x="475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5" name="Line 4525"/>
              <p:cNvSpPr>
                <a:spLocks noChangeShapeType="1"/>
              </p:cNvSpPr>
              <p:nvPr/>
            </p:nvSpPr>
            <p:spPr bwMode="auto">
              <a:xfrm flipV="1">
                <a:off x="47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6" name="Line 4526"/>
              <p:cNvSpPr>
                <a:spLocks noChangeShapeType="1"/>
              </p:cNvSpPr>
              <p:nvPr/>
            </p:nvSpPr>
            <p:spPr bwMode="auto">
              <a:xfrm flipV="1">
                <a:off x="475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7" name="Line 4527"/>
              <p:cNvSpPr>
                <a:spLocks noChangeShapeType="1"/>
              </p:cNvSpPr>
              <p:nvPr/>
            </p:nvSpPr>
            <p:spPr bwMode="auto">
              <a:xfrm flipV="1">
                <a:off x="4760"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8" name="Line 4528"/>
              <p:cNvSpPr>
                <a:spLocks noChangeShapeType="1"/>
              </p:cNvSpPr>
              <p:nvPr/>
            </p:nvSpPr>
            <p:spPr bwMode="auto">
              <a:xfrm flipV="1">
                <a:off x="476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9" name="Line 4529"/>
              <p:cNvSpPr>
                <a:spLocks noChangeShapeType="1"/>
              </p:cNvSpPr>
              <p:nvPr/>
            </p:nvSpPr>
            <p:spPr bwMode="auto">
              <a:xfrm flipV="1">
                <a:off x="47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0" name="Line 4530"/>
              <p:cNvSpPr>
                <a:spLocks noChangeShapeType="1"/>
              </p:cNvSpPr>
              <p:nvPr/>
            </p:nvSpPr>
            <p:spPr bwMode="auto">
              <a:xfrm flipV="1">
                <a:off x="476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1" name="Line 4531"/>
              <p:cNvSpPr>
                <a:spLocks noChangeShapeType="1"/>
              </p:cNvSpPr>
              <p:nvPr/>
            </p:nvSpPr>
            <p:spPr bwMode="auto">
              <a:xfrm flipV="1">
                <a:off x="476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2" name="Line 4532"/>
              <p:cNvSpPr>
                <a:spLocks noChangeShapeType="1"/>
              </p:cNvSpPr>
              <p:nvPr/>
            </p:nvSpPr>
            <p:spPr bwMode="auto">
              <a:xfrm flipV="1">
                <a:off x="476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3" name="Line 4533"/>
              <p:cNvSpPr>
                <a:spLocks noChangeShapeType="1"/>
              </p:cNvSpPr>
              <p:nvPr/>
            </p:nvSpPr>
            <p:spPr bwMode="auto">
              <a:xfrm flipV="1">
                <a:off x="4764"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4" name="Line 4534"/>
              <p:cNvSpPr>
                <a:spLocks noChangeShapeType="1"/>
              </p:cNvSpPr>
              <p:nvPr/>
            </p:nvSpPr>
            <p:spPr bwMode="auto">
              <a:xfrm flipV="1">
                <a:off x="47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5" name="Line 4535"/>
              <p:cNvSpPr>
                <a:spLocks noChangeShapeType="1"/>
              </p:cNvSpPr>
              <p:nvPr/>
            </p:nvSpPr>
            <p:spPr bwMode="auto">
              <a:xfrm flipV="1">
                <a:off x="476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6" name="Line 4536"/>
              <p:cNvSpPr>
                <a:spLocks noChangeShapeType="1"/>
              </p:cNvSpPr>
              <p:nvPr/>
            </p:nvSpPr>
            <p:spPr bwMode="auto">
              <a:xfrm flipV="1">
                <a:off x="476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7" name="Line 4537"/>
              <p:cNvSpPr>
                <a:spLocks noChangeShapeType="1"/>
              </p:cNvSpPr>
              <p:nvPr/>
            </p:nvSpPr>
            <p:spPr bwMode="auto">
              <a:xfrm flipV="1">
                <a:off x="476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8" name="Line 4538"/>
              <p:cNvSpPr>
                <a:spLocks noChangeShapeType="1"/>
              </p:cNvSpPr>
              <p:nvPr/>
            </p:nvSpPr>
            <p:spPr bwMode="auto">
              <a:xfrm flipV="1">
                <a:off x="477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9" name="Line 4539"/>
              <p:cNvSpPr>
                <a:spLocks noChangeShapeType="1"/>
              </p:cNvSpPr>
              <p:nvPr/>
            </p:nvSpPr>
            <p:spPr bwMode="auto">
              <a:xfrm flipV="1">
                <a:off x="477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0" name="Line 4540"/>
              <p:cNvSpPr>
                <a:spLocks noChangeShapeType="1"/>
              </p:cNvSpPr>
              <p:nvPr/>
            </p:nvSpPr>
            <p:spPr bwMode="auto">
              <a:xfrm flipV="1">
                <a:off x="47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1" name="Line 4541"/>
              <p:cNvSpPr>
                <a:spLocks noChangeShapeType="1"/>
              </p:cNvSpPr>
              <p:nvPr/>
            </p:nvSpPr>
            <p:spPr bwMode="auto">
              <a:xfrm flipV="1">
                <a:off x="477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2" name="Line 4542"/>
              <p:cNvSpPr>
                <a:spLocks noChangeShapeType="1"/>
              </p:cNvSpPr>
              <p:nvPr/>
            </p:nvSpPr>
            <p:spPr bwMode="auto">
              <a:xfrm flipV="1">
                <a:off x="477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3" name="Line 4543"/>
              <p:cNvSpPr>
                <a:spLocks noChangeShapeType="1"/>
              </p:cNvSpPr>
              <p:nvPr/>
            </p:nvSpPr>
            <p:spPr bwMode="auto">
              <a:xfrm flipV="1">
                <a:off x="47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4" name="Line 4544"/>
              <p:cNvSpPr>
                <a:spLocks noChangeShapeType="1"/>
              </p:cNvSpPr>
              <p:nvPr/>
            </p:nvSpPr>
            <p:spPr bwMode="auto">
              <a:xfrm flipV="1">
                <a:off x="47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5" name="Line 4545"/>
              <p:cNvSpPr>
                <a:spLocks noChangeShapeType="1"/>
              </p:cNvSpPr>
              <p:nvPr/>
            </p:nvSpPr>
            <p:spPr bwMode="auto">
              <a:xfrm flipV="1">
                <a:off x="477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6" name="Line 4546"/>
              <p:cNvSpPr>
                <a:spLocks noChangeShapeType="1"/>
              </p:cNvSpPr>
              <p:nvPr/>
            </p:nvSpPr>
            <p:spPr bwMode="auto">
              <a:xfrm flipV="1">
                <a:off x="477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7" name="Line 4547"/>
              <p:cNvSpPr>
                <a:spLocks noChangeShapeType="1"/>
              </p:cNvSpPr>
              <p:nvPr/>
            </p:nvSpPr>
            <p:spPr bwMode="auto">
              <a:xfrm flipV="1">
                <a:off x="477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8" name="Line 4548"/>
              <p:cNvSpPr>
                <a:spLocks noChangeShapeType="1"/>
              </p:cNvSpPr>
              <p:nvPr/>
            </p:nvSpPr>
            <p:spPr bwMode="auto">
              <a:xfrm flipV="1">
                <a:off x="47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9" name="Line 4549"/>
              <p:cNvSpPr>
                <a:spLocks noChangeShapeType="1"/>
              </p:cNvSpPr>
              <p:nvPr/>
            </p:nvSpPr>
            <p:spPr bwMode="auto">
              <a:xfrm flipV="1">
                <a:off x="47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0" name="Line 4550"/>
              <p:cNvSpPr>
                <a:spLocks noChangeShapeType="1"/>
              </p:cNvSpPr>
              <p:nvPr/>
            </p:nvSpPr>
            <p:spPr bwMode="auto">
              <a:xfrm flipV="1">
                <a:off x="478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1" name="Line 4551"/>
              <p:cNvSpPr>
                <a:spLocks noChangeShapeType="1"/>
              </p:cNvSpPr>
              <p:nvPr/>
            </p:nvSpPr>
            <p:spPr bwMode="auto">
              <a:xfrm flipV="1">
                <a:off x="478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2" name="Line 4552"/>
              <p:cNvSpPr>
                <a:spLocks noChangeShapeType="1"/>
              </p:cNvSpPr>
              <p:nvPr/>
            </p:nvSpPr>
            <p:spPr bwMode="auto">
              <a:xfrm flipV="1">
                <a:off x="47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3" name="Line 4553"/>
              <p:cNvSpPr>
                <a:spLocks noChangeShapeType="1"/>
              </p:cNvSpPr>
              <p:nvPr/>
            </p:nvSpPr>
            <p:spPr bwMode="auto">
              <a:xfrm flipV="1">
                <a:off x="478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4" name="Line 4554"/>
              <p:cNvSpPr>
                <a:spLocks noChangeShapeType="1"/>
              </p:cNvSpPr>
              <p:nvPr/>
            </p:nvSpPr>
            <p:spPr bwMode="auto">
              <a:xfrm flipV="1">
                <a:off x="478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5" name="Line 4555"/>
              <p:cNvSpPr>
                <a:spLocks noChangeShapeType="1"/>
              </p:cNvSpPr>
              <p:nvPr/>
            </p:nvSpPr>
            <p:spPr bwMode="auto">
              <a:xfrm flipV="1">
                <a:off x="47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6" name="Line 4556"/>
              <p:cNvSpPr>
                <a:spLocks noChangeShapeType="1"/>
              </p:cNvSpPr>
              <p:nvPr/>
            </p:nvSpPr>
            <p:spPr bwMode="auto">
              <a:xfrm flipV="1">
                <a:off x="47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7" name="Line 4557"/>
              <p:cNvSpPr>
                <a:spLocks noChangeShapeType="1"/>
              </p:cNvSpPr>
              <p:nvPr/>
            </p:nvSpPr>
            <p:spPr bwMode="auto">
              <a:xfrm flipV="1">
                <a:off x="478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8" name="Line 4558"/>
              <p:cNvSpPr>
                <a:spLocks noChangeShapeType="1"/>
              </p:cNvSpPr>
              <p:nvPr/>
            </p:nvSpPr>
            <p:spPr bwMode="auto">
              <a:xfrm flipV="1">
                <a:off x="478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9" name="Line 4559"/>
              <p:cNvSpPr>
                <a:spLocks noChangeShapeType="1"/>
              </p:cNvSpPr>
              <p:nvPr/>
            </p:nvSpPr>
            <p:spPr bwMode="auto">
              <a:xfrm flipV="1">
                <a:off x="479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0" name="Line 4560"/>
              <p:cNvSpPr>
                <a:spLocks noChangeShapeType="1"/>
              </p:cNvSpPr>
              <p:nvPr/>
            </p:nvSpPr>
            <p:spPr bwMode="auto">
              <a:xfrm flipV="1">
                <a:off x="479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1" name="Line 4561"/>
              <p:cNvSpPr>
                <a:spLocks noChangeShapeType="1"/>
              </p:cNvSpPr>
              <p:nvPr/>
            </p:nvSpPr>
            <p:spPr bwMode="auto">
              <a:xfrm flipV="1">
                <a:off x="479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2" name="Line 4562"/>
              <p:cNvSpPr>
                <a:spLocks noChangeShapeType="1"/>
              </p:cNvSpPr>
              <p:nvPr/>
            </p:nvSpPr>
            <p:spPr bwMode="auto">
              <a:xfrm flipV="1">
                <a:off x="47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3" name="Line 4563"/>
              <p:cNvSpPr>
                <a:spLocks noChangeShapeType="1"/>
              </p:cNvSpPr>
              <p:nvPr/>
            </p:nvSpPr>
            <p:spPr bwMode="auto">
              <a:xfrm flipV="1">
                <a:off x="479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4" name="Line 4564"/>
              <p:cNvSpPr>
                <a:spLocks noChangeShapeType="1"/>
              </p:cNvSpPr>
              <p:nvPr/>
            </p:nvSpPr>
            <p:spPr bwMode="auto">
              <a:xfrm flipV="1">
                <a:off x="47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5" name="Line 4565"/>
              <p:cNvSpPr>
                <a:spLocks noChangeShapeType="1"/>
              </p:cNvSpPr>
              <p:nvPr/>
            </p:nvSpPr>
            <p:spPr bwMode="auto">
              <a:xfrm flipV="1">
                <a:off x="47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6" name="Line 4566"/>
              <p:cNvSpPr>
                <a:spLocks noChangeShapeType="1"/>
              </p:cNvSpPr>
              <p:nvPr/>
            </p:nvSpPr>
            <p:spPr bwMode="auto">
              <a:xfrm flipV="1">
                <a:off x="47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7" name="Line 4567"/>
              <p:cNvSpPr>
                <a:spLocks noChangeShapeType="1"/>
              </p:cNvSpPr>
              <p:nvPr/>
            </p:nvSpPr>
            <p:spPr bwMode="auto">
              <a:xfrm flipV="1">
                <a:off x="479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8" name="Line 4568"/>
              <p:cNvSpPr>
                <a:spLocks noChangeShapeType="1"/>
              </p:cNvSpPr>
              <p:nvPr/>
            </p:nvSpPr>
            <p:spPr bwMode="auto">
              <a:xfrm flipV="1">
                <a:off x="479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9" name="Line 4569"/>
              <p:cNvSpPr>
                <a:spLocks noChangeShapeType="1"/>
              </p:cNvSpPr>
              <p:nvPr/>
            </p:nvSpPr>
            <p:spPr bwMode="auto">
              <a:xfrm flipV="1">
                <a:off x="48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0" name="Line 4570"/>
              <p:cNvSpPr>
                <a:spLocks noChangeShapeType="1"/>
              </p:cNvSpPr>
              <p:nvPr/>
            </p:nvSpPr>
            <p:spPr bwMode="auto">
              <a:xfrm flipV="1">
                <a:off x="48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1" name="Line 4571"/>
              <p:cNvSpPr>
                <a:spLocks noChangeShapeType="1"/>
              </p:cNvSpPr>
              <p:nvPr/>
            </p:nvSpPr>
            <p:spPr bwMode="auto">
              <a:xfrm flipV="1">
                <a:off x="48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2" name="Line 4572"/>
              <p:cNvSpPr>
                <a:spLocks noChangeShapeType="1"/>
              </p:cNvSpPr>
              <p:nvPr/>
            </p:nvSpPr>
            <p:spPr bwMode="auto">
              <a:xfrm flipV="1">
                <a:off x="480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3" name="Line 4573"/>
              <p:cNvSpPr>
                <a:spLocks noChangeShapeType="1"/>
              </p:cNvSpPr>
              <p:nvPr/>
            </p:nvSpPr>
            <p:spPr bwMode="auto">
              <a:xfrm flipV="1">
                <a:off x="480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4" name="Line 4574"/>
              <p:cNvSpPr>
                <a:spLocks noChangeShapeType="1"/>
              </p:cNvSpPr>
              <p:nvPr/>
            </p:nvSpPr>
            <p:spPr bwMode="auto">
              <a:xfrm flipV="1">
                <a:off x="480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5" name="Line 4575"/>
              <p:cNvSpPr>
                <a:spLocks noChangeShapeType="1"/>
              </p:cNvSpPr>
              <p:nvPr/>
            </p:nvSpPr>
            <p:spPr bwMode="auto">
              <a:xfrm flipV="1">
                <a:off x="4804"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6" name="Line 4576"/>
              <p:cNvSpPr>
                <a:spLocks noChangeShapeType="1"/>
              </p:cNvSpPr>
              <p:nvPr/>
            </p:nvSpPr>
            <p:spPr bwMode="auto">
              <a:xfrm flipV="1">
                <a:off x="48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7" name="Line 4577"/>
              <p:cNvSpPr>
                <a:spLocks noChangeShapeType="1"/>
              </p:cNvSpPr>
              <p:nvPr/>
            </p:nvSpPr>
            <p:spPr bwMode="auto">
              <a:xfrm flipV="1">
                <a:off x="48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8" name="Line 4578"/>
              <p:cNvSpPr>
                <a:spLocks noChangeShapeType="1"/>
              </p:cNvSpPr>
              <p:nvPr/>
            </p:nvSpPr>
            <p:spPr bwMode="auto">
              <a:xfrm flipV="1">
                <a:off x="48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9" name="Line 4579"/>
              <p:cNvSpPr>
                <a:spLocks noChangeShapeType="1"/>
              </p:cNvSpPr>
              <p:nvPr/>
            </p:nvSpPr>
            <p:spPr bwMode="auto">
              <a:xfrm flipV="1">
                <a:off x="480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0" name="Line 4580"/>
              <p:cNvSpPr>
                <a:spLocks noChangeShapeType="1"/>
              </p:cNvSpPr>
              <p:nvPr/>
            </p:nvSpPr>
            <p:spPr bwMode="auto">
              <a:xfrm flipV="1">
                <a:off x="481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1" name="Line 4581"/>
              <p:cNvSpPr>
                <a:spLocks noChangeShapeType="1"/>
              </p:cNvSpPr>
              <p:nvPr/>
            </p:nvSpPr>
            <p:spPr bwMode="auto">
              <a:xfrm flipV="1">
                <a:off x="48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2" name="Line 4582"/>
              <p:cNvSpPr>
                <a:spLocks noChangeShapeType="1"/>
              </p:cNvSpPr>
              <p:nvPr/>
            </p:nvSpPr>
            <p:spPr bwMode="auto">
              <a:xfrm flipV="1">
                <a:off x="48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3" name="Line 4583"/>
              <p:cNvSpPr>
                <a:spLocks noChangeShapeType="1"/>
              </p:cNvSpPr>
              <p:nvPr/>
            </p:nvSpPr>
            <p:spPr bwMode="auto">
              <a:xfrm flipV="1">
                <a:off x="48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4" name="Line 4584"/>
              <p:cNvSpPr>
                <a:spLocks noChangeShapeType="1"/>
              </p:cNvSpPr>
              <p:nvPr/>
            </p:nvSpPr>
            <p:spPr bwMode="auto">
              <a:xfrm flipV="1">
                <a:off x="48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5" name="Line 4585"/>
              <p:cNvSpPr>
                <a:spLocks noChangeShapeType="1"/>
              </p:cNvSpPr>
              <p:nvPr/>
            </p:nvSpPr>
            <p:spPr bwMode="auto">
              <a:xfrm flipV="1">
                <a:off x="481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6" name="Line 4586"/>
              <p:cNvSpPr>
                <a:spLocks noChangeShapeType="1"/>
              </p:cNvSpPr>
              <p:nvPr/>
            </p:nvSpPr>
            <p:spPr bwMode="auto">
              <a:xfrm flipV="1">
                <a:off x="481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7" name="Line 4587"/>
              <p:cNvSpPr>
                <a:spLocks noChangeShapeType="1"/>
              </p:cNvSpPr>
              <p:nvPr/>
            </p:nvSpPr>
            <p:spPr bwMode="auto">
              <a:xfrm flipV="1">
                <a:off x="481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8" name="Line 4588"/>
              <p:cNvSpPr>
                <a:spLocks noChangeShapeType="1"/>
              </p:cNvSpPr>
              <p:nvPr/>
            </p:nvSpPr>
            <p:spPr bwMode="auto">
              <a:xfrm flipV="1">
                <a:off x="481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9" name="Line 4589"/>
              <p:cNvSpPr>
                <a:spLocks noChangeShapeType="1"/>
              </p:cNvSpPr>
              <p:nvPr/>
            </p:nvSpPr>
            <p:spPr bwMode="auto">
              <a:xfrm flipV="1">
                <a:off x="481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0" name="Line 4590"/>
              <p:cNvSpPr>
                <a:spLocks noChangeShapeType="1"/>
              </p:cNvSpPr>
              <p:nvPr/>
            </p:nvSpPr>
            <p:spPr bwMode="auto">
              <a:xfrm flipV="1">
                <a:off x="482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1" name="Line 4591"/>
              <p:cNvSpPr>
                <a:spLocks noChangeShapeType="1"/>
              </p:cNvSpPr>
              <p:nvPr/>
            </p:nvSpPr>
            <p:spPr bwMode="auto">
              <a:xfrm flipV="1">
                <a:off x="48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2" name="Line 4592"/>
              <p:cNvSpPr>
                <a:spLocks noChangeShapeType="1"/>
              </p:cNvSpPr>
              <p:nvPr/>
            </p:nvSpPr>
            <p:spPr bwMode="auto">
              <a:xfrm flipV="1">
                <a:off x="48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3" name="Line 4593"/>
              <p:cNvSpPr>
                <a:spLocks noChangeShapeType="1"/>
              </p:cNvSpPr>
              <p:nvPr/>
            </p:nvSpPr>
            <p:spPr bwMode="auto">
              <a:xfrm flipV="1">
                <a:off x="482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4" name="Line 4594"/>
              <p:cNvSpPr>
                <a:spLocks noChangeShapeType="1"/>
              </p:cNvSpPr>
              <p:nvPr/>
            </p:nvSpPr>
            <p:spPr bwMode="auto">
              <a:xfrm flipV="1">
                <a:off x="482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5" name="Line 4595"/>
              <p:cNvSpPr>
                <a:spLocks noChangeShapeType="1"/>
              </p:cNvSpPr>
              <p:nvPr/>
            </p:nvSpPr>
            <p:spPr bwMode="auto">
              <a:xfrm flipV="1">
                <a:off x="482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6" name="Line 4596"/>
              <p:cNvSpPr>
                <a:spLocks noChangeShapeType="1"/>
              </p:cNvSpPr>
              <p:nvPr/>
            </p:nvSpPr>
            <p:spPr bwMode="auto">
              <a:xfrm flipV="1">
                <a:off x="48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7" name="Line 4597"/>
              <p:cNvSpPr>
                <a:spLocks noChangeShapeType="1"/>
              </p:cNvSpPr>
              <p:nvPr/>
            </p:nvSpPr>
            <p:spPr bwMode="auto">
              <a:xfrm flipV="1">
                <a:off x="482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8" name="Line 4598"/>
              <p:cNvSpPr>
                <a:spLocks noChangeShapeType="1"/>
              </p:cNvSpPr>
              <p:nvPr/>
            </p:nvSpPr>
            <p:spPr bwMode="auto">
              <a:xfrm flipV="1">
                <a:off x="482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9" name="Line 4599"/>
              <p:cNvSpPr>
                <a:spLocks noChangeShapeType="1"/>
              </p:cNvSpPr>
              <p:nvPr/>
            </p:nvSpPr>
            <p:spPr bwMode="auto">
              <a:xfrm flipV="1">
                <a:off x="482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0" name="Line 4600"/>
              <p:cNvSpPr>
                <a:spLocks noChangeShapeType="1"/>
              </p:cNvSpPr>
              <p:nvPr/>
            </p:nvSpPr>
            <p:spPr bwMode="auto">
              <a:xfrm flipV="1">
                <a:off x="48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1" name="Line 4601"/>
              <p:cNvSpPr>
                <a:spLocks noChangeShapeType="1"/>
              </p:cNvSpPr>
              <p:nvPr/>
            </p:nvSpPr>
            <p:spPr bwMode="auto">
              <a:xfrm flipV="1">
                <a:off x="483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2" name="Line 4602"/>
              <p:cNvSpPr>
                <a:spLocks noChangeShapeType="1"/>
              </p:cNvSpPr>
              <p:nvPr/>
            </p:nvSpPr>
            <p:spPr bwMode="auto">
              <a:xfrm flipV="1">
                <a:off x="483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3" name="Line 4603"/>
              <p:cNvSpPr>
                <a:spLocks noChangeShapeType="1"/>
              </p:cNvSpPr>
              <p:nvPr/>
            </p:nvSpPr>
            <p:spPr bwMode="auto">
              <a:xfrm flipV="1">
                <a:off x="483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4" name="Line 4604"/>
              <p:cNvSpPr>
                <a:spLocks noChangeShapeType="1"/>
              </p:cNvSpPr>
              <p:nvPr/>
            </p:nvSpPr>
            <p:spPr bwMode="auto">
              <a:xfrm flipV="1">
                <a:off x="483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5" name="Line 4605"/>
              <p:cNvSpPr>
                <a:spLocks noChangeShapeType="1"/>
              </p:cNvSpPr>
              <p:nvPr/>
            </p:nvSpPr>
            <p:spPr bwMode="auto">
              <a:xfrm flipV="1">
                <a:off x="483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6" name="Line 4606"/>
              <p:cNvSpPr>
                <a:spLocks noChangeShapeType="1"/>
              </p:cNvSpPr>
              <p:nvPr/>
            </p:nvSpPr>
            <p:spPr bwMode="auto">
              <a:xfrm flipV="1">
                <a:off x="48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7" name="Line 4607"/>
              <p:cNvSpPr>
                <a:spLocks noChangeShapeType="1"/>
              </p:cNvSpPr>
              <p:nvPr/>
            </p:nvSpPr>
            <p:spPr bwMode="auto">
              <a:xfrm flipV="1">
                <a:off x="483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8" name="Line 4608"/>
              <p:cNvSpPr>
                <a:spLocks noChangeShapeType="1"/>
              </p:cNvSpPr>
              <p:nvPr/>
            </p:nvSpPr>
            <p:spPr bwMode="auto">
              <a:xfrm flipV="1">
                <a:off x="4837"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9" name="Line 4609"/>
              <p:cNvSpPr>
                <a:spLocks noChangeShapeType="1"/>
              </p:cNvSpPr>
              <p:nvPr/>
            </p:nvSpPr>
            <p:spPr bwMode="auto">
              <a:xfrm flipV="1">
                <a:off x="48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0" name="Line 4610"/>
              <p:cNvSpPr>
                <a:spLocks noChangeShapeType="1"/>
              </p:cNvSpPr>
              <p:nvPr/>
            </p:nvSpPr>
            <p:spPr bwMode="auto">
              <a:xfrm flipV="1">
                <a:off x="483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1" name="Line 4611"/>
              <p:cNvSpPr>
                <a:spLocks noChangeShapeType="1"/>
              </p:cNvSpPr>
              <p:nvPr/>
            </p:nvSpPr>
            <p:spPr bwMode="auto">
              <a:xfrm flipV="1">
                <a:off x="484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2" name="Line 4612"/>
              <p:cNvSpPr>
                <a:spLocks noChangeShapeType="1"/>
              </p:cNvSpPr>
              <p:nvPr/>
            </p:nvSpPr>
            <p:spPr bwMode="auto">
              <a:xfrm flipV="1">
                <a:off x="484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3" name="Line 4613"/>
              <p:cNvSpPr>
                <a:spLocks noChangeShapeType="1"/>
              </p:cNvSpPr>
              <p:nvPr/>
            </p:nvSpPr>
            <p:spPr bwMode="auto">
              <a:xfrm flipV="1">
                <a:off x="48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4" name="Line 4614"/>
              <p:cNvSpPr>
                <a:spLocks noChangeShapeType="1"/>
              </p:cNvSpPr>
              <p:nvPr/>
            </p:nvSpPr>
            <p:spPr bwMode="auto">
              <a:xfrm flipV="1">
                <a:off x="484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5" name="Line 4615"/>
              <p:cNvSpPr>
                <a:spLocks noChangeShapeType="1"/>
              </p:cNvSpPr>
              <p:nvPr/>
            </p:nvSpPr>
            <p:spPr bwMode="auto">
              <a:xfrm flipV="1">
                <a:off x="48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6" name="Line 4616"/>
              <p:cNvSpPr>
                <a:spLocks noChangeShapeType="1"/>
              </p:cNvSpPr>
              <p:nvPr/>
            </p:nvSpPr>
            <p:spPr bwMode="auto">
              <a:xfrm flipV="1">
                <a:off x="484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7" name="Line 4617"/>
              <p:cNvSpPr>
                <a:spLocks noChangeShapeType="1"/>
              </p:cNvSpPr>
              <p:nvPr/>
            </p:nvSpPr>
            <p:spPr bwMode="auto">
              <a:xfrm flipV="1">
                <a:off x="48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8" name="Line 4618"/>
              <p:cNvSpPr>
                <a:spLocks noChangeShapeType="1"/>
              </p:cNvSpPr>
              <p:nvPr/>
            </p:nvSpPr>
            <p:spPr bwMode="auto">
              <a:xfrm flipV="1">
                <a:off x="484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9" name="Line 4619"/>
              <p:cNvSpPr>
                <a:spLocks noChangeShapeType="1"/>
              </p:cNvSpPr>
              <p:nvPr/>
            </p:nvSpPr>
            <p:spPr bwMode="auto">
              <a:xfrm flipV="1">
                <a:off x="48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0" name="Line 4620"/>
              <p:cNvSpPr>
                <a:spLocks noChangeShapeType="1"/>
              </p:cNvSpPr>
              <p:nvPr/>
            </p:nvSpPr>
            <p:spPr bwMode="auto">
              <a:xfrm>
                <a:off x="4841" y="729"/>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1" name="Line 4621"/>
              <p:cNvSpPr>
                <a:spLocks noChangeShapeType="1"/>
              </p:cNvSpPr>
              <p:nvPr/>
            </p:nvSpPr>
            <p:spPr bwMode="auto">
              <a:xfrm flipV="1">
                <a:off x="48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2" name="Line 4622"/>
              <p:cNvSpPr>
                <a:spLocks noChangeShapeType="1"/>
              </p:cNvSpPr>
              <p:nvPr/>
            </p:nvSpPr>
            <p:spPr bwMode="auto">
              <a:xfrm flipV="1">
                <a:off x="485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3" name="Line 4623"/>
              <p:cNvSpPr>
                <a:spLocks noChangeShapeType="1"/>
              </p:cNvSpPr>
              <p:nvPr/>
            </p:nvSpPr>
            <p:spPr bwMode="auto">
              <a:xfrm flipV="1">
                <a:off x="48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4" name="Line 4624"/>
              <p:cNvSpPr>
                <a:spLocks noChangeShapeType="1"/>
              </p:cNvSpPr>
              <p:nvPr/>
            </p:nvSpPr>
            <p:spPr bwMode="auto">
              <a:xfrm>
                <a:off x="4844" y="69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5" name="Line 4625"/>
              <p:cNvSpPr>
                <a:spLocks noChangeShapeType="1"/>
              </p:cNvSpPr>
              <p:nvPr/>
            </p:nvSpPr>
            <p:spPr bwMode="auto">
              <a:xfrm flipV="1">
                <a:off x="485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6" name="Line 4626"/>
              <p:cNvSpPr>
                <a:spLocks noChangeShapeType="1"/>
              </p:cNvSpPr>
              <p:nvPr/>
            </p:nvSpPr>
            <p:spPr bwMode="auto">
              <a:xfrm flipV="1">
                <a:off x="4854"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7" name="Line 4627"/>
              <p:cNvSpPr>
                <a:spLocks noChangeShapeType="1"/>
              </p:cNvSpPr>
              <p:nvPr/>
            </p:nvSpPr>
            <p:spPr bwMode="auto">
              <a:xfrm flipV="1">
                <a:off x="485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8" name="Line 4628"/>
              <p:cNvSpPr>
                <a:spLocks noChangeShapeType="1"/>
              </p:cNvSpPr>
              <p:nvPr/>
            </p:nvSpPr>
            <p:spPr bwMode="auto">
              <a:xfrm flipV="1">
                <a:off x="485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149" name="Group 4629"/>
            <p:cNvGrpSpPr>
              <a:grpSpLocks/>
            </p:cNvGrpSpPr>
            <p:nvPr/>
          </p:nvGrpSpPr>
          <p:grpSpPr bwMode="auto">
            <a:xfrm>
              <a:off x="4993" y="1841"/>
              <a:ext cx="214" cy="171"/>
              <a:chOff x="4851" y="599"/>
              <a:chExt cx="201" cy="160"/>
            </a:xfrm>
          </p:grpSpPr>
          <p:sp>
            <p:nvSpPr>
              <p:cNvPr id="6000150" name="Line 4630"/>
              <p:cNvSpPr>
                <a:spLocks noChangeShapeType="1"/>
              </p:cNvSpPr>
              <p:nvPr/>
            </p:nvSpPr>
            <p:spPr bwMode="auto">
              <a:xfrm>
                <a:off x="4851" y="706"/>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1" name="Line 4631"/>
              <p:cNvSpPr>
                <a:spLocks noChangeShapeType="1"/>
              </p:cNvSpPr>
              <p:nvPr/>
            </p:nvSpPr>
            <p:spPr bwMode="auto">
              <a:xfrm flipV="1">
                <a:off x="486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2" name="Line 4632"/>
              <p:cNvSpPr>
                <a:spLocks noChangeShapeType="1"/>
              </p:cNvSpPr>
              <p:nvPr/>
            </p:nvSpPr>
            <p:spPr bwMode="auto">
              <a:xfrm flipV="1">
                <a:off x="486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3" name="Line 4633"/>
              <p:cNvSpPr>
                <a:spLocks noChangeShapeType="1"/>
              </p:cNvSpPr>
              <p:nvPr/>
            </p:nvSpPr>
            <p:spPr bwMode="auto">
              <a:xfrm flipV="1">
                <a:off x="48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4" name="Line 4634"/>
              <p:cNvSpPr>
                <a:spLocks noChangeShapeType="1"/>
              </p:cNvSpPr>
              <p:nvPr/>
            </p:nvSpPr>
            <p:spPr bwMode="auto">
              <a:xfrm flipV="1">
                <a:off x="486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5" name="Line 4635"/>
              <p:cNvSpPr>
                <a:spLocks noChangeShapeType="1"/>
              </p:cNvSpPr>
              <p:nvPr/>
            </p:nvSpPr>
            <p:spPr bwMode="auto">
              <a:xfrm flipV="1">
                <a:off x="486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6" name="Line 4636"/>
              <p:cNvSpPr>
                <a:spLocks noChangeShapeType="1"/>
              </p:cNvSpPr>
              <p:nvPr/>
            </p:nvSpPr>
            <p:spPr bwMode="auto">
              <a:xfrm flipV="1">
                <a:off x="48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7" name="Line 4637"/>
              <p:cNvSpPr>
                <a:spLocks noChangeShapeType="1"/>
              </p:cNvSpPr>
              <p:nvPr/>
            </p:nvSpPr>
            <p:spPr bwMode="auto">
              <a:xfrm flipV="1">
                <a:off x="48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8" name="Line 4638"/>
              <p:cNvSpPr>
                <a:spLocks noChangeShapeType="1"/>
              </p:cNvSpPr>
              <p:nvPr/>
            </p:nvSpPr>
            <p:spPr bwMode="auto">
              <a:xfrm flipV="1">
                <a:off x="48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9" name="Line 4639"/>
              <p:cNvSpPr>
                <a:spLocks noChangeShapeType="1"/>
              </p:cNvSpPr>
              <p:nvPr/>
            </p:nvSpPr>
            <p:spPr bwMode="auto">
              <a:xfrm flipV="1">
                <a:off x="486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0" name="Line 4640"/>
              <p:cNvSpPr>
                <a:spLocks noChangeShapeType="1"/>
              </p:cNvSpPr>
              <p:nvPr/>
            </p:nvSpPr>
            <p:spPr bwMode="auto">
              <a:xfrm flipV="1">
                <a:off x="486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1" name="Line 4641"/>
              <p:cNvSpPr>
                <a:spLocks noChangeShapeType="1"/>
              </p:cNvSpPr>
              <p:nvPr/>
            </p:nvSpPr>
            <p:spPr bwMode="auto">
              <a:xfrm flipV="1">
                <a:off x="486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2" name="Line 4642"/>
              <p:cNvSpPr>
                <a:spLocks noChangeShapeType="1"/>
              </p:cNvSpPr>
              <p:nvPr/>
            </p:nvSpPr>
            <p:spPr bwMode="auto">
              <a:xfrm flipV="1">
                <a:off x="4871"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3" name="Line 4643"/>
              <p:cNvSpPr>
                <a:spLocks noChangeShapeType="1"/>
              </p:cNvSpPr>
              <p:nvPr/>
            </p:nvSpPr>
            <p:spPr bwMode="auto">
              <a:xfrm flipV="1">
                <a:off x="4871"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4" name="Line 4644"/>
              <p:cNvSpPr>
                <a:spLocks noChangeShapeType="1"/>
              </p:cNvSpPr>
              <p:nvPr/>
            </p:nvSpPr>
            <p:spPr bwMode="auto">
              <a:xfrm flipV="1">
                <a:off x="487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5" name="Line 4645"/>
              <p:cNvSpPr>
                <a:spLocks noChangeShapeType="1"/>
              </p:cNvSpPr>
              <p:nvPr/>
            </p:nvSpPr>
            <p:spPr bwMode="auto">
              <a:xfrm flipV="1">
                <a:off x="4874"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6" name="Line 4646"/>
              <p:cNvSpPr>
                <a:spLocks noChangeShapeType="1"/>
              </p:cNvSpPr>
              <p:nvPr/>
            </p:nvSpPr>
            <p:spPr bwMode="auto">
              <a:xfrm flipV="1">
                <a:off x="48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7" name="Line 4647"/>
              <p:cNvSpPr>
                <a:spLocks noChangeShapeType="1"/>
              </p:cNvSpPr>
              <p:nvPr/>
            </p:nvSpPr>
            <p:spPr bwMode="auto">
              <a:xfrm flipV="1">
                <a:off x="487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8" name="Line 4648"/>
              <p:cNvSpPr>
                <a:spLocks noChangeShapeType="1"/>
              </p:cNvSpPr>
              <p:nvPr/>
            </p:nvSpPr>
            <p:spPr bwMode="auto">
              <a:xfrm flipV="1">
                <a:off x="487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9" name="Line 4649"/>
              <p:cNvSpPr>
                <a:spLocks noChangeShapeType="1"/>
              </p:cNvSpPr>
              <p:nvPr/>
            </p:nvSpPr>
            <p:spPr bwMode="auto">
              <a:xfrm flipV="1">
                <a:off x="487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0" name="Line 4650"/>
              <p:cNvSpPr>
                <a:spLocks noChangeShapeType="1"/>
              </p:cNvSpPr>
              <p:nvPr/>
            </p:nvSpPr>
            <p:spPr bwMode="auto">
              <a:xfrm flipV="1">
                <a:off x="487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1" name="Line 4651"/>
              <p:cNvSpPr>
                <a:spLocks noChangeShapeType="1"/>
              </p:cNvSpPr>
              <p:nvPr/>
            </p:nvSpPr>
            <p:spPr bwMode="auto">
              <a:xfrm flipV="1">
                <a:off x="487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2" name="Line 4652"/>
              <p:cNvSpPr>
                <a:spLocks noChangeShapeType="1"/>
              </p:cNvSpPr>
              <p:nvPr/>
            </p:nvSpPr>
            <p:spPr bwMode="auto">
              <a:xfrm flipV="1">
                <a:off x="488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3" name="Line 4653"/>
              <p:cNvSpPr>
                <a:spLocks noChangeShapeType="1"/>
              </p:cNvSpPr>
              <p:nvPr/>
            </p:nvSpPr>
            <p:spPr bwMode="auto">
              <a:xfrm flipV="1">
                <a:off x="488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4" name="Line 4654"/>
              <p:cNvSpPr>
                <a:spLocks noChangeShapeType="1"/>
              </p:cNvSpPr>
              <p:nvPr/>
            </p:nvSpPr>
            <p:spPr bwMode="auto">
              <a:xfrm flipV="1">
                <a:off x="488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5" name="Line 4655"/>
              <p:cNvSpPr>
                <a:spLocks noChangeShapeType="1"/>
              </p:cNvSpPr>
              <p:nvPr/>
            </p:nvSpPr>
            <p:spPr bwMode="auto">
              <a:xfrm flipV="1">
                <a:off x="4881"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6" name="Line 4656"/>
              <p:cNvSpPr>
                <a:spLocks noChangeShapeType="1"/>
              </p:cNvSpPr>
              <p:nvPr/>
            </p:nvSpPr>
            <p:spPr bwMode="auto">
              <a:xfrm flipV="1">
                <a:off x="488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7" name="Line 4657"/>
              <p:cNvSpPr>
                <a:spLocks noChangeShapeType="1"/>
              </p:cNvSpPr>
              <p:nvPr/>
            </p:nvSpPr>
            <p:spPr bwMode="auto">
              <a:xfrm flipV="1">
                <a:off x="488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8" name="Line 4658"/>
              <p:cNvSpPr>
                <a:spLocks noChangeShapeType="1"/>
              </p:cNvSpPr>
              <p:nvPr/>
            </p:nvSpPr>
            <p:spPr bwMode="auto">
              <a:xfrm flipV="1">
                <a:off x="488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9" name="Line 4659"/>
              <p:cNvSpPr>
                <a:spLocks noChangeShapeType="1"/>
              </p:cNvSpPr>
              <p:nvPr/>
            </p:nvSpPr>
            <p:spPr bwMode="auto">
              <a:xfrm flipV="1">
                <a:off x="488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0" name="Line 4660"/>
              <p:cNvSpPr>
                <a:spLocks noChangeShapeType="1"/>
              </p:cNvSpPr>
              <p:nvPr/>
            </p:nvSpPr>
            <p:spPr bwMode="auto">
              <a:xfrm flipV="1">
                <a:off x="488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1" name="Line 4661"/>
              <p:cNvSpPr>
                <a:spLocks noChangeShapeType="1"/>
              </p:cNvSpPr>
              <p:nvPr/>
            </p:nvSpPr>
            <p:spPr bwMode="auto">
              <a:xfrm flipV="1">
                <a:off x="488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2" name="Line 4662"/>
              <p:cNvSpPr>
                <a:spLocks noChangeShapeType="1"/>
              </p:cNvSpPr>
              <p:nvPr/>
            </p:nvSpPr>
            <p:spPr bwMode="auto">
              <a:xfrm flipV="1">
                <a:off x="48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3" name="Line 4663"/>
              <p:cNvSpPr>
                <a:spLocks noChangeShapeType="1"/>
              </p:cNvSpPr>
              <p:nvPr/>
            </p:nvSpPr>
            <p:spPr bwMode="auto">
              <a:xfrm flipV="1">
                <a:off x="4891" y="7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4" name="Line 4664"/>
              <p:cNvSpPr>
                <a:spLocks noChangeShapeType="1"/>
              </p:cNvSpPr>
              <p:nvPr/>
            </p:nvSpPr>
            <p:spPr bwMode="auto">
              <a:xfrm flipV="1">
                <a:off x="489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5" name="Line 4665"/>
              <p:cNvSpPr>
                <a:spLocks noChangeShapeType="1"/>
              </p:cNvSpPr>
              <p:nvPr/>
            </p:nvSpPr>
            <p:spPr bwMode="auto">
              <a:xfrm flipV="1">
                <a:off x="489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6" name="Line 4666"/>
              <p:cNvSpPr>
                <a:spLocks noChangeShapeType="1"/>
              </p:cNvSpPr>
              <p:nvPr/>
            </p:nvSpPr>
            <p:spPr bwMode="auto">
              <a:xfrm flipV="1">
                <a:off x="489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7" name="Line 4667"/>
              <p:cNvSpPr>
                <a:spLocks noChangeShapeType="1"/>
              </p:cNvSpPr>
              <p:nvPr/>
            </p:nvSpPr>
            <p:spPr bwMode="auto">
              <a:xfrm flipV="1">
                <a:off x="48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8" name="Line 4668"/>
              <p:cNvSpPr>
                <a:spLocks noChangeShapeType="1"/>
              </p:cNvSpPr>
              <p:nvPr/>
            </p:nvSpPr>
            <p:spPr bwMode="auto">
              <a:xfrm flipV="1">
                <a:off x="489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9" name="Line 4669"/>
              <p:cNvSpPr>
                <a:spLocks noChangeShapeType="1"/>
              </p:cNvSpPr>
              <p:nvPr/>
            </p:nvSpPr>
            <p:spPr bwMode="auto">
              <a:xfrm flipV="1">
                <a:off x="489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0" name="Line 4670"/>
              <p:cNvSpPr>
                <a:spLocks noChangeShapeType="1"/>
              </p:cNvSpPr>
              <p:nvPr/>
            </p:nvSpPr>
            <p:spPr bwMode="auto">
              <a:xfrm flipV="1">
                <a:off x="489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1" name="Line 4671"/>
              <p:cNvSpPr>
                <a:spLocks noChangeShapeType="1"/>
              </p:cNvSpPr>
              <p:nvPr/>
            </p:nvSpPr>
            <p:spPr bwMode="auto">
              <a:xfrm flipV="1">
                <a:off x="489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2" name="Line 4672"/>
              <p:cNvSpPr>
                <a:spLocks noChangeShapeType="1"/>
              </p:cNvSpPr>
              <p:nvPr/>
            </p:nvSpPr>
            <p:spPr bwMode="auto">
              <a:xfrm flipV="1">
                <a:off x="489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3" name="Line 4673"/>
              <p:cNvSpPr>
                <a:spLocks noChangeShapeType="1"/>
              </p:cNvSpPr>
              <p:nvPr/>
            </p:nvSpPr>
            <p:spPr bwMode="auto">
              <a:xfrm flipV="1">
                <a:off x="490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4" name="Line 4674"/>
              <p:cNvSpPr>
                <a:spLocks noChangeShapeType="1"/>
              </p:cNvSpPr>
              <p:nvPr/>
            </p:nvSpPr>
            <p:spPr bwMode="auto">
              <a:xfrm flipV="1">
                <a:off x="490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5" name="Line 4675"/>
              <p:cNvSpPr>
                <a:spLocks noChangeShapeType="1"/>
              </p:cNvSpPr>
              <p:nvPr/>
            </p:nvSpPr>
            <p:spPr bwMode="auto">
              <a:xfrm flipV="1">
                <a:off x="490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6" name="Line 4676"/>
              <p:cNvSpPr>
                <a:spLocks noChangeShapeType="1"/>
              </p:cNvSpPr>
              <p:nvPr/>
            </p:nvSpPr>
            <p:spPr bwMode="auto">
              <a:xfrm flipV="1">
                <a:off x="490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7" name="Line 4677"/>
              <p:cNvSpPr>
                <a:spLocks noChangeShapeType="1"/>
              </p:cNvSpPr>
              <p:nvPr/>
            </p:nvSpPr>
            <p:spPr bwMode="auto">
              <a:xfrm flipV="1">
                <a:off x="490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8" name="Line 4678"/>
              <p:cNvSpPr>
                <a:spLocks noChangeShapeType="1"/>
              </p:cNvSpPr>
              <p:nvPr/>
            </p:nvSpPr>
            <p:spPr bwMode="auto">
              <a:xfrm flipV="1">
                <a:off x="490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9" name="Line 4679"/>
              <p:cNvSpPr>
                <a:spLocks noChangeShapeType="1"/>
              </p:cNvSpPr>
              <p:nvPr/>
            </p:nvSpPr>
            <p:spPr bwMode="auto">
              <a:xfrm flipV="1">
                <a:off x="490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0" name="Line 4680"/>
              <p:cNvSpPr>
                <a:spLocks noChangeShapeType="1"/>
              </p:cNvSpPr>
              <p:nvPr/>
            </p:nvSpPr>
            <p:spPr bwMode="auto">
              <a:xfrm flipV="1">
                <a:off x="490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1" name="Line 4681"/>
              <p:cNvSpPr>
                <a:spLocks noChangeShapeType="1"/>
              </p:cNvSpPr>
              <p:nvPr/>
            </p:nvSpPr>
            <p:spPr bwMode="auto">
              <a:xfrm flipV="1">
                <a:off x="490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2" name="Line 4682"/>
              <p:cNvSpPr>
                <a:spLocks noChangeShapeType="1"/>
              </p:cNvSpPr>
              <p:nvPr/>
            </p:nvSpPr>
            <p:spPr bwMode="auto">
              <a:xfrm flipV="1">
                <a:off x="49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3" name="Line 4683"/>
              <p:cNvSpPr>
                <a:spLocks noChangeShapeType="1"/>
              </p:cNvSpPr>
              <p:nvPr/>
            </p:nvSpPr>
            <p:spPr bwMode="auto">
              <a:xfrm flipV="1">
                <a:off x="49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4" name="Line 4684"/>
              <p:cNvSpPr>
                <a:spLocks noChangeShapeType="1"/>
              </p:cNvSpPr>
              <p:nvPr/>
            </p:nvSpPr>
            <p:spPr bwMode="auto">
              <a:xfrm flipV="1">
                <a:off x="491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5" name="Line 4685"/>
              <p:cNvSpPr>
                <a:spLocks noChangeShapeType="1"/>
              </p:cNvSpPr>
              <p:nvPr/>
            </p:nvSpPr>
            <p:spPr bwMode="auto">
              <a:xfrm flipV="1">
                <a:off x="491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6" name="Line 4686"/>
              <p:cNvSpPr>
                <a:spLocks noChangeShapeType="1"/>
              </p:cNvSpPr>
              <p:nvPr/>
            </p:nvSpPr>
            <p:spPr bwMode="auto">
              <a:xfrm flipV="1">
                <a:off x="491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7" name="Line 4687"/>
              <p:cNvSpPr>
                <a:spLocks noChangeShapeType="1"/>
              </p:cNvSpPr>
              <p:nvPr/>
            </p:nvSpPr>
            <p:spPr bwMode="auto">
              <a:xfrm flipV="1">
                <a:off x="49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8" name="Line 4688"/>
              <p:cNvSpPr>
                <a:spLocks noChangeShapeType="1"/>
              </p:cNvSpPr>
              <p:nvPr/>
            </p:nvSpPr>
            <p:spPr bwMode="auto">
              <a:xfrm flipV="1">
                <a:off x="491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9" name="Line 4689"/>
              <p:cNvSpPr>
                <a:spLocks noChangeShapeType="1"/>
              </p:cNvSpPr>
              <p:nvPr/>
            </p:nvSpPr>
            <p:spPr bwMode="auto">
              <a:xfrm flipV="1">
                <a:off x="491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0" name="Line 4690"/>
              <p:cNvSpPr>
                <a:spLocks noChangeShapeType="1"/>
              </p:cNvSpPr>
              <p:nvPr/>
            </p:nvSpPr>
            <p:spPr bwMode="auto">
              <a:xfrm flipV="1">
                <a:off x="491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1" name="Line 4691"/>
              <p:cNvSpPr>
                <a:spLocks noChangeShapeType="1"/>
              </p:cNvSpPr>
              <p:nvPr/>
            </p:nvSpPr>
            <p:spPr bwMode="auto">
              <a:xfrm flipV="1">
                <a:off x="491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2" name="Line 4692"/>
              <p:cNvSpPr>
                <a:spLocks noChangeShapeType="1"/>
              </p:cNvSpPr>
              <p:nvPr/>
            </p:nvSpPr>
            <p:spPr bwMode="auto">
              <a:xfrm flipV="1">
                <a:off x="491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3" name="Line 4693"/>
              <p:cNvSpPr>
                <a:spLocks noChangeShapeType="1"/>
              </p:cNvSpPr>
              <p:nvPr/>
            </p:nvSpPr>
            <p:spPr bwMode="auto">
              <a:xfrm flipV="1">
                <a:off x="491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4" name="Line 4694"/>
              <p:cNvSpPr>
                <a:spLocks noChangeShapeType="1"/>
              </p:cNvSpPr>
              <p:nvPr/>
            </p:nvSpPr>
            <p:spPr bwMode="auto">
              <a:xfrm flipV="1">
                <a:off x="492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5" name="Line 4695"/>
              <p:cNvSpPr>
                <a:spLocks noChangeShapeType="1"/>
              </p:cNvSpPr>
              <p:nvPr/>
            </p:nvSpPr>
            <p:spPr bwMode="auto">
              <a:xfrm flipV="1">
                <a:off x="492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6" name="Line 4696"/>
              <p:cNvSpPr>
                <a:spLocks noChangeShapeType="1"/>
              </p:cNvSpPr>
              <p:nvPr/>
            </p:nvSpPr>
            <p:spPr bwMode="auto">
              <a:xfrm flipV="1">
                <a:off x="492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7" name="Line 4697"/>
              <p:cNvSpPr>
                <a:spLocks noChangeShapeType="1"/>
              </p:cNvSpPr>
              <p:nvPr/>
            </p:nvSpPr>
            <p:spPr bwMode="auto">
              <a:xfrm flipV="1">
                <a:off x="49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8" name="Line 4698"/>
              <p:cNvSpPr>
                <a:spLocks noChangeShapeType="1"/>
              </p:cNvSpPr>
              <p:nvPr/>
            </p:nvSpPr>
            <p:spPr bwMode="auto">
              <a:xfrm flipV="1">
                <a:off x="4924"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9" name="Line 4699"/>
              <p:cNvSpPr>
                <a:spLocks noChangeShapeType="1"/>
              </p:cNvSpPr>
              <p:nvPr/>
            </p:nvSpPr>
            <p:spPr bwMode="auto">
              <a:xfrm flipV="1">
                <a:off x="492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0" name="Line 4700"/>
              <p:cNvSpPr>
                <a:spLocks noChangeShapeType="1"/>
              </p:cNvSpPr>
              <p:nvPr/>
            </p:nvSpPr>
            <p:spPr bwMode="auto">
              <a:xfrm flipV="1">
                <a:off x="492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1" name="Line 4701"/>
              <p:cNvSpPr>
                <a:spLocks noChangeShapeType="1"/>
              </p:cNvSpPr>
              <p:nvPr/>
            </p:nvSpPr>
            <p:spPr bwMode="auto">
              <a:xfrm flipV="1">
                <a:off x="492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2" name="Line 4702"/>
              <p:cNvSpPr>
                <a:spLocks noChangeShapeType="1"/>
              </p:cNvSpPr>
              <p:nvPr/>
            </p:nvSpPr>
            <p:spPr bwMode="auto">
              <a:xfrm flipV="1">
                <a:off x="49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3" name="Line 4703"/>
              <p:cNvSpPr>
                <a:spLocks noChangeShapeType="1"/>
              </p:cNvSpPr>
              <p:nvPr/>
            </p:nvSpPr>
            <p:spPr bwMode="auto">
              <a:xfrm flipV="1">
                <a:off x="492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4" name="Line 4704"/>
              <p:cNvSpPr>
                <a:spLocks noChangeShapeType="1"/>
              </p:cNvSpPr>
              <p:nvPr/>
            </p:nvSpPr>
            <p:spPr bwMode="auto">
              <a:xfrm flipV="1">
                <a:off x="49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5" name="Line 4705"/>
              <p:cNvSpPr>
                <a:spLocks noChangeShapeType="1"/>
              </p:cNvSpPr>
              <p:nvPr/>
            </p:nvSpPr>
            <p:spPr bwMode="auto">
              <a:xfrm flipV="1">
                <a:off x="493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6" name="Line 4706"/>
              <p:cNvSpPr>
                <a:spLocks noChangeShapeType="1"/>
              </p:cNvSpPr>
              <p:nvPr/>
            </p:nvSpPr>
            <p:spPr bwMode="auto">
              <a:xfrm flipV="1">
                <a:off x="493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7" name="Line 4707"/>
              <p:cNvSpPr>
                <a:spLocks noChangeShapeType="1"/>
              </p:cNvSpPr>
              <p:nvPr/>
            </p:nvSpPr>
            <p:spPr bwMode="auto">
              <a:xfrm flipV="1">
                <a:off x="493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8" name="Line 4708"/>
              <p:cNvSpPr>
                <a:spLocks noChangeShapeType="1"/>
              </p:cNvSpPr>
              <p:nvPr/>
            </p:nvSpPr>
            <p:spPr bwMode="auto">
              <a:xfrm flipV="1">
                <a:off x="4934"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9" name="Line 4709"/>
              <p:cNvSpPr>
                <a:spLocks noChangeShapeType="1"/>
              </p:cNvSpPr>
              <p:nvPr/>
            </p:nvSpPr>
            <p:spPr bwMode="auto">
              <a:xfrm flipV="1">
                <a:off x="493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0" name="Line 4710"/>
              <p:cNvSpPr>
                <a:spLocks noChangeShapeType="1"/>
              </p:cNvSpPr>
              <p:nvPr/>
            </p:nvSpPr>
            <p:spPr bwMode="auto">
              <a:xfrm flipV="1">
                <a:off x="493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1" name="Line 4711"/>
              <p:cNvSpPr>
                <a:spLocks noChangeShapeType="1"/>
              </p:cNvSpPr>
              <p:nvPr/>
            </p:nvSpPr>
            <p:spPr bwMode="auto">
              <a:xfrm flipV="1">
                <a:off x="49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2" name="Line 4712"/>
              <p:cNvSpPr>
                <a:spLocks noChangeShapeType="1"/>
              </p:cNvSpPr>
              <p:nvPr/>
            </p:nvSpPr>
            <p:spPr bwMode="auto">
              <a:xfrm flipV="1">
                <a:off x="493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3" name="Line 4713"/>
              <p:cNvSpPr>
                <a:spLocks noChangeShapeType="1"/>
              </p:cNvSpPr>
              <p:nvPr/>
            </p:nvSpPr>
            <p:spPr bwMode="auto">
              <a:xfrm flipV="1">
                <a:off x="493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4" name="Line 4714"/>
              <p:cNvSpPr>
                <a:spLocks noChangeShapeType="1"/>
              </p:cNvSpPr>
              <p:nvPr/>
            </p:nvSpPr>
            <p:spPr bwMode="auto">
              <a:xfrm flipV="1">
                <a:off x="494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5" name="Line 4715"/>
              <p:cNvSpPr>
                <a:spLocks noChangeShapeType="1"/>
              </p:cNvSpPr>
              <p:nvPr/>
            </p:nvSpPr>
            <p:spPr bwMode="auto">
              <a:xfrm flipV="1">
                <a:off x="494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6" name="Line 4716"/>
              <p:cNvSpPr>
                <a:spLocks noChangeShapeType="1"/>
              </p:cNvSpPr>
              <p:nvPr/>
            </p:nvSpPr>
            <p:spPr bwMode="auto">
              <a:xfrm flipV="1">
                <a:off x="494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7" name="Line 4717"/>
              <p:cNvSpPr>
                <a:spLocks noChangeShapeType="1"/>
              </p:cNvSpPr>
              <p:nvPr/>
            </p:nvSpPr>
            <p:spPr bwMode="auto">
              <a:xfrm flipV="1">
                <a:off x="494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8" name="Line 4718"/>
              <p:cNvSpPr>
                <a:spLocks noChangeShapeType="1"/>
              </p:cNvSpPr>
              <p:nvPr/>
            </p:nvSpPr>
            <p:spPr bwMode="auto">
              <a:xfrm flipV="1">
                <a:off x="49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9" name="Line 4719"/>
              <p:cNvSpPr>
                <a:spLocks noChangeShapeType="1"/>
              </p:cNvSpPr>
              <p:nvPr/>
            </p:nvSpPr>
            <p:spPr bwMode="auto">
              <a:xfrm flipV="1">
                <a:off x="49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0" name="Line 4720"/>
              <p:cNvSpPr>
                <a:spLocks noChangeShapeType="1"/>
              </p:cNvSpPr>
              <p:nvPr/>
            </p:nvSpPr>
            <p:spPr bwMode="auto">
              <a:xfrm flipV="1">
                <a:off x="49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1" name="Line 4721"/>
              <p:cNvSpPr>
                <a:spLocks noChangeShapeType="1"/>
              </p:cNvSpPr>
              <p:nvPr/>
            </p:nvSpPr>
            <p:spPr bwMode="auto">
              <a:xfrm flipV="1">
                <a:off x="494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2" name="Line 4722"/>
              <p:cNvSpPr>
                <a:spLocks noChangeShapeType="1"/>
              </p:cNvSpPr>
              <p:nvPr/>
            </p:nvSpPr>
            <p:spPr bwMode="auto">
              <a:xfrm flipV="1">
                <a:off x="49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3" name="Line 4723"/>
              <p:cNvSpPr>
                <a:spLocks noChangeShapeType="1"/>
              </p:cNvSpPr>
              <p:nvPr/>
            </p:nvSpPr>
            <p:spPr bwMode="auto">
              <a:xfrm flipV="1">
                <a:off x="494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4" name="Line 4724"/>
              <p:cNvSpPr>
                <a:spLocks noChangeShapeType="1"/>
              </p:cNvSpPr>
              <p:nvPr/>
            </p:nvSpPr>
            <p:spPr bwMode="auto">
              <a:xfrm flipV="1">
                <a:off x="49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5" name="Line 4725"/>
              <p:cNvSpPr>
                <a:spLocks noChangeShapeType="1"/>
              </p:cNvSpPr>
              <p:nvPr/>
            </p:nvSpPr>
            <p:spPr bwMode="auto">
              <a:xfrm flipV="1">
                <a:off x="495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6" name="Line 4726"/>
              <p:cNvSpPr>
                <a:spLocks noChangeShapeType="1"/>
              </p:cNvSpPr>
              <p:nvPr/>
            </p:nvSpPr>
            <p:spPr bwMode="auto">
              <a:xfrm flipV="1">
                <a:off x="495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7" name="Line 4727"/>
              <p:cNvSpPr>
                <a:spLocks noChangeShapeType="1"/>
              </p:cNvSpPr>
              <p:nvPr/>
            </p:nvSpPr>
            <p:spPr bwMode="auto">
              <a:xfrm flipV="1">
                <a:off x="495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8" name="Line 4728"/>
              <p:cNvSpPr>
                <a:spLocks noChangeShapeType="1"/>
              </p:cNvSpPr>
              <p:nvPr/>
            </p:nvSpPr>
            <p:spPr bwMode="auto">
              <a:xfrm flipV="1">
                <a:off x="49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9" name="Line 4729"/>
              <p:cNvSpPr>
                <a:spLocks noChangeShapeType="1"/>
              </p:cNvSpPr>
              <p:nvPr/>
            </p:nvSpPr>
            <p:spPr bwMode="auto">
              <a:xfrm flipV="1">
                <a:off x="495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0" name="Line 4730"/>
              <p:cNvSpPr>
                <a:spLocks noChangeShapeType="1"/>
              </p:cNvSpPr>
              <p:nvPr/>
            </p:nvSpPr>
            <p:spPr bwMode="auto">
              <a:xfrm flipV="1">
                <a:off x="495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1" name="Line 4731"/>
              <p:cNvSpPr>
                <a:spLocks noChangeShapeType="1"/>
              </p:cNvSpPr>
              <p:nvPr/>
            </p:nvSpPr>
            <p:spPr bwMode="auto">
              <a:xfrm flipV="1">
                <a:off x="49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2" name="Line 4732"/>
              <p:cNvSpPr>
                <a:spLocks noChangeShapeType="1"/>
              </p:cNvSpPr>
              <p:nvPr/>
            </p:nvSpPr>
            <p:spPr bwMode="auto">
              <a:xfrm flipV="1">
                <a:off x="495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3" name="Line 4733"/>
              <p:cNvSpPr>
                <a:spLocks noChangeShapeType="1"/>
              </p:cNvSpPr>
              <p:nvPr/>
            </p:nvSpPr>
            <p:spPr bwMode="auto">
              <a:xfrm flipV="1">
                <a:off x="495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4" name="Line 4734"/>
              <p:cNvSpPr>
                <a:spLocks noChangeShapeType="1"/>
              </p:cNvSpPr>
              <p:nvPr/>
            </p:nvSpPr>
            <p:spPr bwMode="auto">
              <a:xfrm flipV="1">
                <a:off x="496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5" name="Line 4735"/>
              <p:cNvSpPr>
                <a:spLocks noChangeShapeType="1"/>
              </p:cNvSpPr>
              <p:nvPr/>
            </p:nvSpPr>
            <p:spPr bwMode="auto">
              <a:xfrm flipV="1">
                <a:off x="496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6" name="Line 4736"/>
              <p:cNvSpPr>
                <a:spLocks noChangeShapeType="1"/>
              </p:cNvSpPr>
              <p:nvPr/>
            </p:nvSpPr>
            <p:spPr bwMode="auto">
              <a:xfrm flipV="1">
                <a:off x="496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7" name="Line 4737"/>
              <p:cNvSpPr>
                <a:spLocks noChangeShapeType="1"/>
              </p:cNvSpPr>
              <p:nvPr/>
            </p:nvSpPr>
            <p:spPr bwMode="auto">
              <a:xfrm flipV="1">
                <a:off x="496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8" name="Line 4738"/>
              <p:cNvSpPr>
                <a:spLocks noChangeShapeType="1"/>
              </p:cNvSpPr>
              <p:nvPr/>
            </p:nvSpPr>
            <p:spPr bwMode="auto">
              <a:xfrm flipV="1">
                <a:off x="496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9" name="Line 4739"/>
              <p:cNvSpPr>
                <a:spLocks noChangeShapeType="1"/>
              </p:cNvSpPr>
              <p:nvPr/>
            </p:nvSpPr>
            <p:spPr bwMode="auto">
              <a:xfrm flipV="1">
                <a:off x="496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0" name="Line 4740"/>
              <p:cNvSpPr>
                <a:spLocks noChangeShapeType="1"/>
              </p:cNvSpPr>
              <p:nvPr/>
            </p:nvSpPr>
            <p:spPr bwMode="auto">
              <a:xfrm flipV="1">
                <a:off x="49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1" name="Line 4741"/>
              <p:cNvSpPr>
                <a:spLocks noChangeShapeType="1"/>
              </p:cNvSpPr>
              <p:nvPr/>
            </p:nvSpPr>
            <p:spPr bwMode="auto">
              <a:xfrm flipV="1">
                <a:off x="4967" y="7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2" name="Line 4742"/>
              <p:cNvSpPr>
                <a:spLocks noChangeShapeType="1"/>
              </p:cNvSpPr>
              <p:nvPr/>
            </p:nvSpPr>
            <p:spPr bwMode="auto">
              <a:xfrm flipV="1">
                <a:off x="496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3" name="Line 4743"/>
              <p:cNvSpPr>
                <a:spLocks noChangeShapeType="1"/>
              </p:cNvSpPr>
              <p:nvPr/>
            </p:nvSpPr>
            <p:spPr bwMode="auto">
              <a:xfrm flipV="1">
                <a:off x="49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4" name="Line 4744"/>
              <p:cNvSpPr>
                <a:spLocks noChangeShapeType="1"/>
              </p:cNvSpPr>
              <p:nvPr/>
            </p:nvSpPr>
            <p:spPr bwMode="auto">
              <a:xfrm flipV="1">
                <a:off x="496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5" name="Line 4745"/>
              <p:cNvSpPr>
                <a:spLocks noChangeShapeType="1"/>
              </p:cNvSpPr>
              <p:nvPr/>
            </p:nvSpPr>
            <p:spPr bwMode="auto">
              <a:xfrm flipV="1">
                <a:off x="4971"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6" name="Line 4746"/>
              <p:cNvSpPr>
                <a:spLocks noChangeShapeType="1"/>
              </p:cNvSpPr>
              <p:nvPr/>
            </p:nvSpPr>
            <p:spPr bwMode="auto">
              <a:xfrm flipV="1">
                <a:off x="497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7" name="Line 4747"/>
              <p:cNvSpPr>
                <a:spLocks noChangeShapeType="1"/>
              </p:cNvSpPr>
              <p:nvPr/>
            </p:nvSpPr>
            <p:spPr bwMode="auto">
              <a:xfrm flipV="1">
                <a:off x="4971"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8" name="Line 4748"/>
              <p:cNvSpPr>
                <a:spLocks noChangeShapeType="1"/>
              </p:cNvSpPr>
              <p:nvPr/>
            </p:nvSpPr>
            <p:spPr bwMode="auto">
              <a:xfrm flipV="1">
                <a:off x="4974"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9" name="Line 4749"/>
              <p:cNvSpPr>
                <a:spLocks noChangeShapeType="1"/>
              </p:cNvSpPr>
              <p:nvPr/>
            </p:nvSpPr>
            <p:spPr bwMode="auto">
              <a:xfrm flipV="1">
                <a:off x="4974"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0" name="Line 4750"/>
              <p:cNvSpPr>
                <a:spLocks noChangeShapeType="1"/>
              </p:cNvSpPr>
              <p:nvPr/>
            </p:nvSpPr>
            <p:spPr bwMode="auto">
              <a:xfrm flipV="1">
                <a:off x="497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1" name="Line 4751"/>
              <p:cNvSpPr>
                <a:spLocks noChangeShapeType="1"/>
              </p:cNvSpPr>
              <p:nvPr/>
            </p:nvSpPr>
            <p:spPr bwMode="auto">
              <a:xfrm flipV="1">
                <a:off x="4974"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2" name="Line 4752"/>
              <p:cNvSpPr>
                <a:spLocks noChangeShapeType="1"/>
              </p:cNvSpPr>
              <p:nvPr/>
            </p:nvSpPr>
            <p:spPr bwMode="auto">
              <a:xfrm flipV="1">
                <a:off x="497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3" name="Line 4753"/>
              <p:cNvSpPr>
                <a:spLocks noChangeShapeType="1"/>
              </p:cNvSpPr>
              <p:nvPr/>
            </p:nvSpPr>
            <p:spPr bwMode="auto">
              <a:xfrm flipV="1">
                <a:off x="497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4" name="Line 4754"/>
              <p:cNvSpPr>
                <a:spLocks noChangeShapeType="1"/>
              </p:cNvSpPr>
              <p:nvPr/>
            </p:nvSpPr>
            <p:spPr bwMode="auto">
              <a:xfrm flipV="1">
                <a:off x="497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5" name="Line 4755"/>
              <p:cNvSpPr>
                <a:spLocks noChangeShapeType="1"/>
              </p:cNvSpPr>
              <p:nvPr/>
            </p:nvSpPr>
            <p:spPr bwMode="auto">
              <a:xfrm flipV="1">
                <a:off x="498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6" name="Line 4756"/>
              <p:cNvSpPr>
                <a:spLocks noChangeShapeType="1"/>
              </p:cNvSpPr>
              <p:nvPr/>
            </p:nvSpPr>
            <p:spPr bwMode="auto">
              <a:xfrm flipV="1">
                <a:off x="4981"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7" name="Line 4757"/>
              <p:cNvSpPr>
                <a:spLocks noChangeShapeType="1"/>
              </p:cNvSpPr>
              <p:nvPr/>
            </p:nvSpPr>
            <p:spPr bwMode="auto">
              <a:xfrm flipV="1">
                <a:off x="4981"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8" name="Line 4758"/>
              <p:cNvSpPr>
                <a:spLocks noChangeShapeType="1"/>
              </p:cNvSpPr>
              <p:nvPr/>
            </p:nvSpPr>
            <p:spPr bwMode="auto">
              <a:xfrm flipV="1">
                <a:off x="4981"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9" name="Line 4759"/>
              <p:cNvSpPr>
                <a:spLocks noChangeShapeType="1"/>
              </p:cNvSpPr>
              <p:nvPr/>
            </p:nvSpPr>
            <p:spPr bwMode="auto">
              <a:xfrm flipV="1">
                <a:off x="4984"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0" name="Line 4760"/>
              <p:cNvSpPr>
                <a:spLocks noChangeShapeType="1"/>
              </p:cNvSpPr>
              <p:nvPr/>
            </p:nvSpPr>
            <p:spPr bwMode="auto">
              <a:xfrm flipV="1">
                <a:off x="4984"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1" name="Line 4761"/>
              <p:cNvSpPr>
                <a:spLocks noChangeShapeType="1"/>
              </p:cNvSpPr>
              <p:nvPr/>
            </p:nvSpPr>
            <p:spPr bwMode="auto">
              <a:xfrm flipV="1">
                <a:off x="4984"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2" name="Line 4762"/>
              <p:cNvSpPr>
                <a:spLocks noChangeShapeType="1"/>
              </p:cNvSpPr>
              <p:nvPr/>
            </p:nvSpPr>
            <p:spPr bwMode="auto">
              <a:xfrm flipV="1">
                <a:off x="498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3" name="Line 4763"/>
              <p:cNvSpPr>
                <a:spLocks noChangeShapeType="1"/>
              </p:cNvSpPr>
              <p:nvPr/>
            </p:nvSpPr>
            <p:spPr bwMode="auto">
              <a:xfrm flipV="1">
                <a:off x="4987"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4" name="Line 4764"/>
              <p:cNvSpPr>
                <a:spLocks noChangeShapeType="1"/>
              </p:cNvSpPr>
              <p:nvPr/>
            </p:nvSpPr>
            <p:spPr bwMode="auto">
              <a:xfrm flipV="1">
                <a:off x="498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5" name="Line 4765"/>
              <p:cNvSpPr>
                <a:spLocks noChangeShapeType="1"/>
              </p:cNvSpPr>
              <p:nvPr/>
            </p:nvSpPr>
            <p:spPr bwMode="auto">
              <a:xfrm flipV="1">
                <a:off x="498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6" name="Line 4766"/>
              <p:cNvSpPr>
                <a:spLocks noChangeShapeType="1"/>
              </p:cNvSpPr>
              <p:nvPr/>
            </p:nvSpPr>
            <p:spPr bwMode="auto">
              <a:xfrm flipV="1">
                <a:off x="4991"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7" name="Line 4767"/>
              <p:cNvSpPr>
                <a:spLocks noChangeShapeType="1"/>
              </p:cNvSpPr>
              <p:nvPr/>
            </p:nvSpPr>
            <p:spPr bwMode="auto">
              <a:xfrm flipV="1">
                <a:off x="499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8" name="Line 4768"/>
              <p:cNvSpPr>
                <a:spLocks noChangeShapeType="1"/>
              </p:cNvSpPr>
              <p:nvPr/>
            </p:nvSpPr>
            <p:spPr bwMode="auto">
              <a:xfrm flipV="1">
                <a:off x="4991" y="6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9" name="Line 4769"/>
              <p:cNvSpPr>
                <a:spLocks noChangeShapeType="1"/>
              </p:cNvSpPr>
              <p:nvPr/>
            </p:nvSpPr>
            <p:spPr bwMode="auto">
              <a:xfrm flipV="1">
                <a:off x="4994"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0" name="Line 4770"/>
              <p:cNvSpPr>
                <a:spLocks noChangeShapeType="1"/>
              </p:cNvSpPr>
              <p:nvPr/>
            </p:nvSpPr>
            <p:spPr bwMode="auto">
              <a:xfrm flipV="1">
                <a:off x="4994"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1" name="Line 4771"/>
              <p:cNvSpPr>
                <a:spLocks noChangeShapeType="1"/>
              </p:cNvSpPr>
              <p:nvPr/>
            </p:nvSpPr>
            <p:spPr bwMode="auto">
              <a:xfrm flipV="1">
                <a:off x="4994"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2" name="Line 4772"/>
              <p:cNvSpPr>
                <a:spLocks noChangeShapeType="1"/>
              </p:cNvSpPr>
              <p:nvPr/>
            </p:nvSpPr>
            <p:spPr bwMode="auto">
              <a:xfrm flipV="1">
                <a:off x="4994" y="6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3" name="Line 4773"/>
              <p:cNvSpPr>
                <a:spLocks noChangeShapeType="1"/>
              </p:cNvSpPr>
              <p:nvPr/>
            </p:nvSpPr>
            <p:spPr bwMode="auto">
              <a:xfrm flipV="1">
                <a:off x="499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4" name="Line 4774"/>
              <p:cNvSpPr>
                <a:spLocks noChangeShapeType="1"/>
              </p:cNvSpPr>
              <p:nvPr/>
            </p:nvSpPr>
            <p:spPr bwMode="auto">
              <a:xfrm flipV="1">
                <a:off x="4997" y="6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5" name="Line 4775"/>
              <p:cNvSpPr>
                <a:spLocks noChangeShapeType="1"/>
              </p:cNvSpPr>
              <p:nvPr/>
            </p:nvSpPr>
            <p:spPr bwMode="auto">
              <a:xfrm flipV="1">
                <a:off x="499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6" name="Line 4776"/>
              <p:cNvSpPr>
                <a:spLocks noChangeShapeType="1"/>
              </p:cNvSpPr>
              <p:nvPr/>
            </p:nvSpPr>
            <p:spPr bwMode="auto">
              <a:xfrm flipV="1">
                <a:off x="500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7" name="Line 4777"/>
              <p:cNvSpPr>
                <a:spLocks noChangeShapeType="1"/>
              </p:cNvSpPr>
              <p:nvPr/>
            </p:nvSpPr>
            <p:spPr bwMode="auto">
              <a:xfrm flipV="1">
                <a:off x="5001"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8" name="Line 4778"/>
              <p:cNvSpPr>
                <a:spLocks noChangeShapeType="1"/>
              </p:cNvSpPr>
              <p:nvPr/>
            </p:nvSpPr>
            <p:spPr bwMode="auto">
              <a:xfrm flipV="1">
                <a:off x="5001" y="6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9" name="Line 4779"/>
              <p:cNvSpPr>
                <a:spLocks noChangeShapeType="1"/>
              </p:cNvSpPr>
              <p:nvPr/>
            </p:nvSpPr>
            <p:spPr bwMode="auto">
              <a:xfrm flipV="1">
                <a:off x="5001"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0" name="Line 4780"/>
              <p:cNvSpPr>
                <a:spLocks noChangeShapeType="1"/>
              </p:cNvSpPr>
              <p:nvPr/>
            </p:nvSpPr>
            <p:spPr bwMode="auto">
              <a:xfrm flipV="1">
                <a:off x="5004"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1" name="Line 4781"/>
              <p:cNvSpPr>
                <a:spLocks noChangeShapeType="1"/>
              </p:cNvSpPr>
              <p:nvPr/>
            </p:nvSpPr>
            <p:spPr bwMode="auto">
              <a:xfrm flipV="1">
                <a:off x="5004"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2" name="Line 4782"/>
              <p:cNvSpPr>
                <a:spLocks noChangeShapeType="1"/>
              </p:cNvSpPr>
              <p:nvPr/>
            </p:nvSpPr>
            <p:spPr bwMode="auto">
              <a:xfrm flipV="1">
                <a:off x="5004"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3" name="Line 4783"/>
              <p:cNvSpPr>
                <a:spLocks noChangeShapeType="1"/>
              </p:cNvSpPr>
              <p:nvPr/>
            </p:nvSpPr>
            <p:spPr bwMode="auto">
              <a:xfrm flipV="1">
                <a:off x="5007"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4" name="Line 4784"/>
              <p:cNvSpPr>
                <a:spLocks noChangeShapeType="1"/>
              </p:cNvSpPr>
              <p:nvPr/>
            </p:nvSpPr>
            <p:spPr bwMode="auto">
              <a:xfrm flipV="1">
                <a:off x="500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5" name="Line 4785"/>
              <p:cNvSpPr>
                <a:spLocks noChangeShapeType="1"/>
              </p:cNvSpPr>
              <p:nvPr/>
            </p:nvSpPr>
            <p:spPr bwMode="auto">
              <a:xfrm flipV="1">
                <a:off x="500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6" name="Line 4786"/>
              <p:cNvSpPr>
                <a:spLocks noChangeShapeType="1"/>
              </p:cNvSpPr>
              <p:nvPr/>
            </p:nvSpPr>
            <p:spPr bwMode="auto">
              <a:xfrm flipV="1">
                <a:off x="50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7" name="Line 4787"/>
              <p:cNvSpPr>
                <a:spLocks noChangeShapeType="1"/>
              </p:cNvSpPr>
              <p:nvPr/>
            </p:nvSpPr>
            <p:spPr bwMode="auto">
              <a:xfrm flipV="1">
                <a:off x="501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8" name="Line 4788"/>
              <p:cNvSpPr>
                <a:spLocks noChangeShapeType="1"/>
              </p:cNvSpPr>
              <p:nvPr/>
            </p:nvSpPr>
            <p:spPr bwMode="auto">
              <a:xfrm flipV="1">
                <a:off x="50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9" name="Line 4789"/>
              <p:cNvSpPr>
                <a:spLocks noChangeShapeType="1"/>
              </p:cNvSpPr>
              <p:nvPr/>
            </p:nvSpPr>
            <p:spPr bwMode="auto">
              <a:xfrm flipV="1">
                <a:off x="501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0" name="Line 4790"/>
              <p:cNvSpPr>
                <a:spLocks noChangeShapeType="1"/>
              </p:cNvSpPr>
              <p:nvPr/>
            </p:nvSpPr>
            <p:spPr bwMode="auto">
              <a:xfrm flipV="1">
                <a:off x="501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1" name="Line 4791"/>
              <p:cNvSpPr>
                <a:spLocks noChangeShapeType="1"/>
              </p:cNvSpPr>
              <p:nvPr/>
            </p:nvSpPr>
            <p:spPr bwMode="auto">
              <a:xfrm flipV="1">
                <a:off x="50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2" name="Line 4792"/>
              <p:cNvSpPr>
                <a:spLocks noChangeShapeType="1"/>
              </p:cNvSpPr>
              <p:nvPr/>
            </p:nvSpPr>
            <p:spPr bwMode="auto">
              <a:xfrm flipV="1">
                <a:off x="501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3" name="Line 4793"/>
              <p:cNvSpPr>
                <a:spLocks noChangeShapeType="1"/>
              </p:cNvSpPr>
              <p:nvPr/>
            </p:nvSpPr>
            <p:spPr bwMode="auto">
              <a:xfrm flipV="1">
                <a:off x="501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4" name="Line 4794"/>
              <p:cNvSpPr>
                <a:spLocks noChangeShapeType="1"/>
              </p:cNvSpPr>
              <p:nvPr/>
            </p:nvSpPr>
            <p:spPr bwMode="auto">
              <a:xfrm flipV="1">
                <a:off x="501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5" name="Line 4795"/>
              <p:cNvSpPr>
                <a:spLocks noChangeShapeType="1"/>
              </p:cNvSpPr>
              <p:nvPr/>
            </p:nvSpPr>
            <p:spPr bwMode="auto">
              <a:xfrm flipV="1">
                <a:off x="50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6" name="Line 4796"/>
              <p:cNvSpPr>
                <a:spLocks noChangeShapeType="1"/>
              </p:cNvSpPr>
              <p:nvPr/>
            </p:nvSpPr>
            <p:spPr bwMode="auto">
              <a:xfrm flipV="1">
                <a:off x="50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7" name="Line 4797"/>
              <p:cNvSpPr>
                <a:spLocks noChangeShapeType="1"/>
              </p:cNvSpPr>
              <p:nvPr/>
            </p:nvSpPr>
            <p:spPr bwMode="auto">
              <a:xfrm flipV="1">
                <a:off x="502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8" name="Line 4798"/>
              <p:cNvSpPr>
                <a:spLocks noChangeShapeType="1"/>
              </p:cNvSpPr>
              <p:nvPr/>
            </p:nvSpPr>
            <p:spPr bwMode="auto">
              <a:xfrm flipV="1">
                <a:off x="50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9" name="Line 4799"/>
              <p:cNvSpPr>
                <a:spLocks noChangeShapeType="1"/>
              </p:cNvSpPr>
              <p:nvPr/>
            </p:nvSpPr>
            <p:spPr bwMode="auto">
              <a:xfrm flipV="1">
                <a:off x="502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0" name="Line 4800"/>
              <p:cNvSpPr>
                <a:spLocks noChangeShapeType="1"/>
              </p:cNvSpPr>
              <p:nvPr/>
            </p:nvSpPr>
            <p:spPr bwMode="auto">
              <a:xfrm flipV="1">
                <a:off x="5021"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1" name="Line 4801"/>
              <p:cNvSpPr>
                <a:spLocks noChangeShapeType="1"/>
              </p:cNvSpPr>
              <p:nvPr/>
            </p:nvSpPr>
            <p:spPr bwMode="auto">
              <a:xfrm flipV="1">
                <a:off x="5024"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2" name="Line 4802"/>
              <p:cNvSpPr>
                <a:spLocks noChangeShapeType="1"/>
              </p:cNvSpPr>
              <p:nvPr/>
            </p:nvSpPr>
            <p:spPr bwMode="auto">
              <a:xfrm flipV="1">
                <a:off x="502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3" name="Line 4803"/>
              <p:cNvSpPr>
                <a:spLocks noChangeShapeType="1"/>
              </p:cNvSpPr>
              <p:nvPr/>
            </p:nvSpPr>
            <p:spPr bwMode="auto">
              <a:xfrm flipV="1">
                <a:off x="502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4" name="Line 4804"/>
              <p:cNvSpPr>
                <a:spLocks noChangeShapeType="1"/>
              </p:cNvSpPr>
              <p:nvPr/>
            </p:nvSpPr>
            <p:spPr bwMode="auto">
              <a:xfrm flipV="1">
                <a:off x="5027"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5" name="Line 4805"/>
              <p:cNvSpPr>
                <a:spLocks noChangeShapeType="1"/>
              </p:cNvSpPr>
              <p:nvPr/>
            </p:nvSpPr>
            <p:spPr bwMode="auto">
              <a:xfrm flipV="1">
                <a:off x="50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6" name="Line 4806"/>
              <p:cNvSpPr>
                <a:spLocks noChangeShapeType="1"/>
              </p:cNvSpPr>
              <p:nvPr/>
            </p:nvSpPr>
            <p:spPr bwMode="auto">
              <a:xfrm flipV="1">
                <a:off x="502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7" name="Line 4807"/>
              <p:cNvSpPr>
                <a:spLocks noChangeShapeType="1"/>
              </p:cNvSpPr>
              <p:nvPr/>
            </p:nvSpPr>
            <p:spPr bwMode="auto">
              <a:xfrm flipV="1">
                <a:off x="50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8" name="Line 4808"/>
              <p:cNvSpPr>
                <a:spLocks noChangeShapeType="1"/>
              </p:cNvSpPr>
              <p:nvPr/>
            </p:nvSpPr>
            <p:spPr bwMode="auto">
              <a:xfrm flipV="1">
                <a:off x="503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9" name="Line 4809"/>
              <p:cNvSpPr>
                <a:spLocks noChangeShapeType="1"/>
              </p:cNvSpPr>
              <p:nvPr/>
            </p:nvSpPr>
            <p:spPr bwMode="auto">
              <a:xfrm flipV="1">
                <a:off x="503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0" name="Line 4810"/>
              <p:cNvSpPr>
                <a:spLocks noChangeShapeType="1"/>
              </p:cNvSpPr>
              <p:nvPr/>
            </p:nvSpPr>
            <p:spPr bwMode="auto">
              <a:xfrm flipV="1">
                <a:off x="503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1" name="Line 4811"/>
              <p:cNvSpPr>
                <a:spLocks noChangeShapeType="1"/>
              </p:cNvSpPr>
              <p:nvPr/>
            </p:nvSpPr>
            <p:spPr bwMode="auto">
              <a:xfrm flipV="1">
                <a:off x="50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2" name="Line 4812"/>
              <p:cNvSpPr>
                <a:spLocks noChangeShapeType="1"/>
              </p:cNvSpPr>
              <p:nvPr/>
            </p:nvSpPr>
            <p:spPr bwMode="auto">
              <a:xfrm flipV="1">
                <a:off x="503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3" name="Line 4813"/>
              <p:cNvSpPr>
                <a:spLocks noChangeShapeType="1"/>
              </p:cNvSpPr>
              <p:nvPr/>
            </p:nvSpPr>
            <p:spPr bwMode="auto">
              <a:xfrm flipV="1">
                <a:off x="503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4" name="Line 4814"/>
              <p:cNvSpPr>
                <a:spLocks noChangeShapeType="1"/>
              </p:cNvSpPr>
              <p:nvPr/>
            </p:nvSpPr>
            <p:spPr bwMode="auto">
              <a:xfrm flipV="1">
                <a:off x="50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5" name="Line 4815"/>
              <p:cNvSpPr>
                <a:spLocks noChangeShapeType="1"/>
              </p:cNvSpPr>
              <p:nvPr/>
            </p:nvSpPr>
            <p:spPr bwMode="auto">
              <a:xfrm flipV="1">
                <a:off x="503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6" name="Line 4816"/>
              <p:cNvSpPr>
                <a:spLocks noChangeShapeType="1"/>
              </p:cNvSpPr>
              <p:nvPr/>
            </p:nvSpPr>
            <p:spPr bwMode="auto">
              <a:xfrm flipV="1">
                <a:off x="503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7" name="Line 4817"/>
              <p:cNvSpPr>
                <a:spLocks noChangeShapeType="1"/>
              </p:cNvSpPr>
              <p:nvPr/>
            </p:nvSpPr>
            <p:spPr bwMode="auto">
              <a:xfrm flipV="1">
                <a:off x="504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8" name="Line 4818"/>
              <p:cNvSpPr>
                <a:spLocks noChangeShapeType="1"/>
              </p:cNvSpPr>
              <p:nvPr/>
            </p:nvSpPr>
            <p:spPr bwMode="auto">
              <a:xfrm flipV="1">
                <a:off x="504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9" name="Line 4819"/>
              <p:cNvSpPr>
                <a:spLocks noChangeShapeType="1"/>
              </p:cNvSpPr>
              <p:nvPr/>
            </p:nvSpPr>
            <p:spPr bwMode="auto">
              <a:xfrm flipV="1">
                <a:off x="504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0" name="Line 4820"/>
              <p:cNvSpPr>
                <a:spLocks noChangeShapeType="1"/>
              </p:cNvSpPr>
              <p:nvPr/>
            </p:nvSpPr>
            <p:spPr bwMode="auto">
              <a:xfrm flipV="1">
                <a:off x="504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1" name="Line 4821"/>
              <p:cNvSpPr>
                <a:spLocks noChangeShapeType="1"/>
              </p:cNvSpPr>
              <p:nvPr/>
            </p:nvSpPr>
            <p:spPr bwMode="auto">
              <a:xfrm flipV="1">
                <a:off x="5044"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2" name="Line 4822"/>
              <p:cNvSpPr>
                <a:spLocks noChangeShapeType="1"/>
              </p:cNvSpPr>
              <p:nvPr/>
            </p:nvSpPr>
            <p:spPr bwMode="auto">
              <a:xfrm flipV="1">
                <a:off x="504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3" name="Line 4823"/>
              <p:cNvSpPr>
                <a:spLocks noChangeShapeType="1"/>
              </p:cNvSpPr>
              <p:nvPr/>
            </p:nvSpPr>
            <p:spPr bwMode="auto">
              <a:xfrm flipV="1">
                <a:off x="504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4" name="Line 4824"/>
              <p:cNvSpPr>
                <a:spLocks noChangeShapeType="1"/>
              </p:cNvSpPr>
              <p:nvPr/>
            </p:nvSpPr>
            <p:spPr bwMode="auto">
              <a:xfrm flipV="1">
                <a:off x="504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5" name="Line 4825"/>
              <p:cNvSpPr>
                <a:spLocks noChangeShapeType="1"/>
              </p:cNvSpPr>
              <p:nvPr/>
            </p:nvSpPr>
            <p:spPr bwMode="auto">
              <a:xfrm flipV="1">
                <a:off x="504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6" name="Line 4826"/>
              <p:cNvSpPr>
                <a:spLocks noChangeShapeType="1"/>
              </p:cNvSpPr>
              <p:nvPr/>
            </p:nvSpPr>
            <p:spPr bwMode="auto">
              <a:xfrm flipV="1">
                <a:off x="50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7" name="Line 4827"/>
              <p:cNvSpPr>
                <a:spLocks noChangeShapeType="1"/>
              </p:cNvSpPr>
              <p:nvPr/>
            </p:nvSpPr>
            <p:spPr bwMode="auto">
              <a:xfrm flipV="1">
                <a:off x="504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8" name="Line 4828"/>
              <p:cNvSpPr>
                <a:spLocks noChangeShapeType="1"/>
              </p:cNvSpPr>
              <p:nvPr/>
            </p:nvSpPr>
            <p:spPr bwMode="auto">
              <a:xfrm flipV="1">
                <a:off x="505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9" name="Line 4829"/>
              <p:cNvSpPr>
                <a:spLocks noChangeShapeType="1"/>
              </p:cNvSpPr>
              <p:nvPr/>
            </p:nvSpPr>
            <p:spPr bwMode="auto">
              <a:xfrm flipV="1">
                <a:off x="505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350" name="Group 4830"/>
            <p:cNvGrpSpPr>
              <a:grpSpLocks/>
            </p:cNvGrpSpPr>
            <p:nvPr/>
          </p:nvGrpSpPr>
          <p:grpSpPr bwMode="auto">
            <a:xfrm>
              <a:off x="5206" y="1892"/>
              <a:ext cx="208" cy="120"/>
              <a:chOff x="5051" y="646"/>
              <a:chExt cx="194" cy="113"/>
            </a:xfrm>
          </p:grpSpPr>
          <p:sp>
            <p:nvSpPr>
              <p:cNvPr id="6000351" name="Line 4831"/>
              <p:cNvSpPr>
                <a:spLocks noChangeShapeType="1"/>
              </p:cNvSpPr>
              <p:nvPr/>
            </p:nvSpPr>
            <p:spPr bwMode="auto">
              <a:xfrm flipV="1">
                <a:off x="50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2" name="Line 4832"/>
              <p:cNvSpPr>
                <a:spLocks noChangeShapeType="1"/>
              </p:cNvSpPr>
              <p:nvPr/>
            </p:nvSpPr>
            <p:spPr bwMode="auto">
              <a:xfrm flipV="1">
                <a:off x="505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3" name="Line 4833"/>
              <p:cNvSpPr>
                <a:spLocks noChangeShapeType="1"/>
              </p:cNvSpPr>
              <p:nvPr/>
            </p:nvSpPr>
            <p:spPr bwMode="auto">
              <a:xfrm flipV="1">
                <a:off x="5054"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4" name="Line 4834"/>
              <p:cNvSpPr>
                <a:spLocks noChangeShapeType="1"/>
              </p:cNvSpPr>
              <p:nvPr/>
            </p:nvSpPr>
            <p:spPr bwMode="auto">
              <a:xfrm flipV="1">
                <a:off x="50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5" name="Line 4835"/>
              <p:cNvSpPr>
                <a:spLocks noChangeShapeType="1"/>
              </p:cNvSpPr>
              <p:nvPr/>
            </p:nvSpPr>
            <p:spPr bwMode="auto">
              <a:xfrm flipV="1">
                <a:off x="505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6" name="Line 4836"/>
              <p:cNvSpPr>
                <a:spLocks noChangeShapeType="1"/>
              </p:cNvSpPr>
              <p:nvPr/>
            </p:nvSpPr>
            <p:spPr bwMode="auto">
              <a:xfrm flipV="1">
                <a:off x="5057"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7" name="Line 4837"/>
              <p:cNvSpPr>
                <a:spLocks noChangeShapeType="1"/>
              </p:cNvSpPr>
              <p:nvPr/>
            </p:nvSpPr>
            <p:spPr bwMode="auto">
              <a:xfrm flipV="1">
                <a:off x="50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8" name="Line 4838"/>
              <p:cNvSpPr>
                <a:spLocks noChangeShapeType="1"/>
              </p:cNvSpPr>
              <p:nvPr/>
            </p:nvSpPr>
            <p:spPr bwMode="auto">
              <a:xfrm flipV="1">
                <a:off x="505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9" name="Line 4839"/>
              <p:cNvSpPr>
                <a:spLocks noChangeShapeType="1"/>
              </p:cNvSpPr>
              <p:nvPr/>
            </p:nvSpPr>
            <p:spPr bwMode="auto">
              <a:xfrm flipV="1">
                <a:off x="506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0" name="Line 4840"/>
              <p:cNvSpPr>
                <a:spLocks noChangeShapeType="1"/>
              </p:cNvSpPr>
              <p:nvPr/>
            </p:nvSpPr>
            <p:spPr bwMode="auto">
              <a:xfrm flipV="1">
                <a:off x="506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1" name="Line 4841"/>
              <p:cNvSpPr>
                <a:spLocks noChangeShapeType="1"/>
              </p:cNvSpPr>
              <p:nvPr/>
            </p:nvSpPr>
            <p:spPr bwMode="auto">
              <a:xfrm flipV="1">
                <a:off x="506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2" name="Line 4842"/>
              <p:cNvSpPr>
                <a:spLocks noChangeShapeType="1"/>
              </p:cNvSpPr>
              <p:nvPr/>
            </p:nvSpPr>
            <p:spPr bwMode="auto">
              <a:xfrm flipV="1">
                <a:off x="506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3" name="Line 4843"/>
              <p:cNvSpPr>
                <a:spLocks noChangeShapeType="1"/>
              </p:cNvSpPr>
              <p:nvPr/>
            </p:nvSpPr>
            <p:spPr bwMode="auto">
              <a:xfrm flipV="1">
                <a:off x="506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4" name="Line 4844"/>
              <p:cNvSpPr>
                <a:spLocks noChangeShapeType="1"/>
              </p:cNvSpPr>
              <p:nvPr/>
            </p:nvSpPr>
            <p:spPr bwMode="auto">
              <a:xfrm flipV="1">
                <a:off x="506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5" name="Line 4845"/>
              <p:cNvSpPr>
                <a:spLocks noChangeShapeType="1"/>
              </p:cNvSpPr>
              <p:nvPr/>
            </p:nvSpPr>
            <p:spPr bwMode="auto">
              <a:xfrm flipV="1">
                <a:off x="506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6" name="Line 4846"/>
              <p:cNvSpPr>
                <a:spLocks noChangeShapeType="1"/>
              </p:cNvSpPr>
              <p:nvPr/>
            </p:nvSpPr>
            <p:spPr bwMode="auto">
              <a:xfrm flipV="1">
                <a:off x="50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7" name="Line 4847"/>
              <p:cNvSpPr>
                <a:spLocks noChangeShapeType="1"/>
              </p:cNvSpPr>
              <p:nvPr/>
            </p:nvSpPr>
            <p:spPr bwMode="auto">
              <a:xfrm flipV="1">
                <a:off x="50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8" name="Line 4848"/>
              <p:cNvSpPr>
                <a:spLocks noChangeShapeType="1"/>
              </p:cNvSpPr>
              <p:nvPr/>
            </p:nvSpPr>
            <p:spPr bwMode="auto">
              <a:xfrm flipV="1">
                <a:off x="50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9" name="Line 4849"/>
              <p:cNvSpPr>
                <a:spLocks noChangeShapeType="1"/>
              </p:cNvSpPr>
              <p:nvPr/>
            </p:nvSpPr>
            <p:spPr bwMode="auto">
              <a:xfrm flipV="1">
                <a:off x="50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0" name="Line 4850"/>
              <p:cNvSpPr>
                <a:spLocks noChangeShapeType="1"/>
              </p:cNvSpPr>
              <p:nvPr/>
            </p:nvSpPr>
            <p:spPr bwMode="auto">
              <a:xfrm flipV="1">
                <a:off x="507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1" name="Line 4851"/>
              <p:cNvSpPr>
                <a:spLocks noChangeShapeType="1"/>
              </p:cNvSpPr>
              <p:nvPr/>
            </p:nvSpPr>
            <p:spPr bwMode="auto">
              <a:xfrm flipV="1">
                <a:off x="507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2" name="Line 4852"/>
              <p:cNvSpPr>
                <a:spLocks noChangeShapeType="1"/>
              </p:cNvSpPr>
              <p:nvPr/>
            </p:nvSpPr>
            <p:spPr bwMode="auto">
              <a:xfrm flipV="1">
                <a:off x="507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3" name="Line 4853"/>
              <p:cNvSpPr>
                <a:spLocks noChangeShapeType="1"/>
              </p:cNvSpPr>
              <p:nvPr/>
            </p:nvSpPr>
            <p:spPr bwMode="auto">
              <a:xfrm flipV="1">
                <a:off x="507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4" name="Line 4854"/>
              <p:cNvSpPr>
                <a:spLocks noChangeShapeType="1"/>
              </p:cNvSpPr>
              <p:nvPr/>
            </p:nvSpPr>
            <p:spPr bwMode="auto">
              <a:xfrm flipV="1">
                <a:off x="507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5" name="Line 4855"/>
              <p:cNvSpPr>
                <a:spLocks noChangeShapeType="1"/>
              </p:cNvSpPr>
              <p:nvPr/>
            </p:nvSpPr>
            <p:spPr bwMode="auto">
              <a:xfrm flipV="1">
                <a:off x="507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6" name="Line 4856"/>
              <p:cNvSpPr>
                <a:spLocks noChangeShapeType="1"/>
              </p:cNvSpPr>
              <p:nvPr/>
            </p:nvSpPr>
            <p:spPr bwMode="auto">
              <a:xfrm flipV="1">
                <a:off x="507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7" name="Line 4857"/>
              <p:cNvSpPr>
                <a:spLocks noChangeShapeType="1"/>
              </p:cNvSpPr>
              <p:nvPr/>
            </p:nvSpPr>
            <p:spPr bwMode="auto">
              <a:xfrm flipV="1">
                <a:off x="507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8" name="Line 4858"/>
              <p:cNvSpPr>
                <a:spLocks noChangeShapeType="1"/>
              </p:cNvSpPr>
              <p:nvPr/>
            </p:nvSpPr>
            <p:spPr bwMode="auto">
              <a:xfrm flipV="1">
                <a:off x="507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9" name="Line 4859"/>
              <p:cNvSpPr>
                <a:spLocks noChangeShapeType="1"/>
              </p:cNvSpPr>
              <p:nvPr/>
            </p:nvSpPr>
            <p:spPr bwMode="auto">
              <a:xfrm flipV="1">
                <a:off x="507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0" name="Line 4860"/>
              <p:cNvSpPr>
                <a:spLocks noChangeShapeType="1"/>
              </p:cNvSpPr>
              <p:nvPr/>
            </p:nvSpPr>
            <p:spPr bwMode="auto">
              <a:xfrm flipV="1">
                <a:off x="5081"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1" name="Line 4861"/>
              <p:cNvSpPr>
                <a:spLocks noChangeShapeType="1"/>
              </p:cNvSpPr>
              <p:nvPr/>
            </p:nvSpPr>
            <p:spPr bwMode="auto">
              <a:xfrm flipV="1">
                <a:off x="508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2" name="Line 4862"/>
              <p:cNvSpPr>
                <a:spLocks noChangeShapeType="1"/>
              </p:cNvSpPr>
              <p:nvPr/>
            </p:nvSpPr>
            <p:spPr bwMode="auto">
              <a:xfrm flipV="1">
                <a:off x="508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3" name="Line 4863"/>
              <p:cNvSpPr>
                <a:spLocks noChangeShapeType="1"/>
              </p:cNvSpPr>
              <p:nvPr/>
            </p:nvSpPr>
            <p:spPr bwMode="auto">
              <a:xfrm flipV="1">
                <a:off x="508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4" name="Line 4864"/>
              <p:cNvSpPr>
                <a:spLocks noChangeShapeType="1"/>
              </p:cNvSpPr>
              <p:nvPr/>
            </p:nvSpPr>
            <p:spPr bwMode="auto">
              <a:xfrm flipV="1">
                <a:off x="508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5" name="Line 4865"/>
              <p:cNvSpPr>
                <a:spLocks noChangeShapeType="1"/>
              </p:cNvSpPr>
              <p:nvPr/>
            </p:nvSpPr>
            <p:spPr bwMode="auto">
              <a:xfrm flipV="1">
                <a:off x="5084"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6" name="Line 4866"/>
              <p:cNvSpPr>
                <a:spLocks noChangeShapeType="1"/>
              </p:cNvSpPr>
              <p:nvPr/>
            </p:nvSpPr>
            <p:spPr bwMode="auto">
              <a:xfrm flipV="1">
                <a:off x="508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7" name="Line 4867"/>
              <p:cNvSpPr>
                <a:spLocks noChangeShapeType="1"/>
              </p:cNvSpPr>
              <p:nvPr/>
            </p:nvSpPr>
            <p:spPr bwMode="auto">
              <a:xfrm flipV="1">
                <a:off x="50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8" name="Line 4868"/>
              <p:cNvSpPr>
                <a:spLocks noChangeShapeType="1"/>
              </p:cNvSpPr>
              <p:nvPr/>
            </p:nvSpPr>
            <p:spPr bwMode="auto">
              <a:xfrm flipV="1">
                <a:off x="508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9" name="Line 4869"/>
              <p:cNvSpPr>
                <a:spLocks noChangeShapeType="1"/>
              </p:cNvSpPr>
              <p:nvPr/>
            </p:nvSpPr>
            <p:spPr bwMode="auto">
              <a:xfrm flipV="1">
                <a:off x="5087"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0" name="Line 4870"/>
              <p:cNvSpPr>
                <a:spLocks noChangeShapeType="1"/>
              </p:cNvSpPr>
              <p:nvPr/>
            </p:nvSpPr>
            <p:spPr bwMode="auto">
              <a:xfrm flipV="1">
                <a:off x="509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1" name="Line 4871"/>
              <p:cNvSpPr>
                <a:spLocks noChangeShapeType="1"/>
              </p:cNvSpPr>
              <p:nvPr/>
            </p:nvSpPr>
            <p:spPr bwMode="auto">
              <a:xfrm flipV="1">
                <a:off x="50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2" name="Line 4872"/>
              <p:cNvSpPr>
                <a:spLocks noChangeShapeType="1"/>
              </p:cNvSpPr>
              <p:nvPr/>
            </p:nvSpPr>
            <p:spPr bwMode="auto">
              <a:xfrm flipV="1">
                <a:off x="50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3" name="Line 4873"/>
              <p:cNvSpPr>
                <a:spLocks noChangeShapeType="1"/>
              </p:cNvSpPr>
              <p:nvPr/>
            </p:nvSpPr>
            <p:spPr bwMode="auto">
              <a:xfrm flipV="1">
                <a:off x="50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4" name="Line 4874"/>
              <p:cNvSpPr>
                <a:spLocks noChangeShapeType="1"/>
              </p:cNvSpPr>
              <p:nvPr/>
            </p:nvSpPr>
            <p:spPr bwMode="auto">
              <a:xfrm flipV="1">
                <a:off x="509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5" name="Line 4875"/>
              <p:cNvSpPr>
                <a:spLocks noChangeShapeType="1"/>
              </p:cNvSpPr>
              <p:nvPr/>
            </p:nvSpPr>
            <p:spPr bwMode="auto">
              <a:xfrm flipV="1">
                <a:off x="50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6" name="Line 4876"/>
              <p:cNvSpPr>
                <a:spLocks noChangeShapeType="1"/>
              </p:cNvSpPr>
              <p:nvPr/>
            </p:nvSpPr>
            <p:spPr bwMode="auto">
              <a:xfrm flipV="1">
                <a:off x="509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7" name="Line 4877"/>
              <p:cNvSpPr>
                <a:spLocks noChangeShapeType="1"/>
              </p:cNvSpPr>
              <p:nvPr/>
            </p:nvSpPr>
            <p:spPr bwMode="auto">
              <a:xfrm flipV="1">
                <a:off x="509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8" name="Line 4878"/>
              <p:cNvSpPr>
                <a:spLocks noChangeShapeType="1"/>
              </p:cNvSpPr>
              <p:nvPr/>
            </p:nvSpPr>
            <p:spPr bwMode="auto">
              <a:xfrm flipV="1">
                <a:off x="509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9" name="Line 4879"/>
              <p:cNvSpPr>
                <a:spLocks noChangeShapeType="1"/>
              </p:cNvSpPr>
              <p:nvPr/>
            </p:nvSpPr>
            <p:spPr bwMode="auto">
              <a:xfrm flipV="1">
                <a:off x="509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0" name="Line 4880"/>
              <p:cNvSpPr>
                <a:spLocks noChangeShapeType="1"/>
              </p:cNvSpPr>
              <p:nvPr/>
            </p:nvSpPr>
            <p:spPr bwMode="auto">
              <a:xfrm flipV="1">
                <a:off x="51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1" name="Line 4881"/>
              <p:cNvSpPr>
                <a:spLocks noChangeShapeType="1"/>
              </p:cNvSpPr>
              <p:nvPr/>
            </p:nvSpPr>
            <p:spPr bwMode="auto">
              <a:xfrm flipV="1">
                <a:off x="510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2" name="Line 4882"/>
              <p:cNvSpPr>
                <a:spLocks noChangeShapeType="1"/>
              </p:cNvSpPr>
              <p:nvPr/>
            </p:nvSpPr>
            <p:spPr bwMode="auto">
              <a:xfrm flipV="1">
                <a:off x="510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3" name="Line 4883"/>
              <p:cNvSpPr>
                <a:spLocks noChangeShapeType="1"/>
              </p:cNvSpPr>
              <p:nvPr/>
            </p:nvSpPr>
            <p:spPr bwMode="auto">
              <a:xfrm flipV="1">
                <a:off x="51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4" name="Line 4884"/>
              <p:cNvSpPr>
                <a:spLocks noChangeShapeType="1"/>
              </p:cNvSpPr>
              <p:nvPr/>
            </p:nvSpPr>
            <p:spPr bwMode="auto">
              <a:xfrm flipV="1">
                <a:off x="510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5" name="Line 4885"/>
              <p:cNvSpPr>
                <a:spLocks noChangeShapeType="1"/>
              </p:cNvSpPr>
              <p:nvPr/>
            </p:nvSpPr>
            <p:spPr bwMode="auto">
              <a:xfrm flipV="1">
                <a:off x="510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6" name="Line 4886"/>
              <p:cNvSpPr>
                <a:spLocks noChangeShapeType="1"/>
              </p:cNvSpPr>
              <p:nvPr/>
            </p:nvSpPr>
            <p:spPr bwMode="auto">
              <a:xfrm flipV="1">
                <a:off x="51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7" name="Line 4887"/>
              <p:cNvSpPr>
                <a:spLocks noChangeShapeType="1"/>
              </p:cNvSpPr>
              <p:nvPr/>
            </p:nvSpPr>
            <p:spPr bwMode="auto">
              <a:xfrm flipV="1">
                <a:off x="51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8" name="Line 4888"/>
              <p:cNvSpPr>
                <a:spLocks noChangeShapeType="1"/>
              </p:cNvSpPr>
              <p:nvPr/>
            </p:nvSpPr>
            <p:spPr bwMode="auto">
              <a:xfrm flipV="1">
                <a:off x="51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9" name="Line 4889"/>
              <p:cNvSpPr>
                <a:spLocks noChangeShapeType="1"/>
              </p:cNvSpPr>
              <p:nvPr/>
            </p:nvSpPr>
            <p:spPr bwMode="auto">
              <a:xfrm flipV="1">
                <a:off x="51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0" name="Line 4890"/>
              <p:cNvSpPr>
                <a:spLocks noChangeShapeType="1"/>
              </p:cNvSpPr>
              <p:nvPr/>
            </p:nvSpPr>
            <p:spPr bwMode="auto">
              <a:xfrm flipV="1">
                <a:off x="51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1" name="Line 4891"/>
              <p:cNvSpPr>
                <a:spLocks noChangeShapeType="1"/>
              </p:cNvSpPr>
              <p:nvPr/>
            </p:nvSpPr>
            <p:spPr bwMode="auto">
              <a:xfrm flipV="1">
                <a:off x="511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2" name="Line 4892"/>
              <p:cNvSpPr>
                <a:spLocks noChangeShapeType="1"/>
              </p:cNvSpPr>
              <p:nvPr/>
            </p:nvSpPr>
            <p:spPr bwMode="auto">
              <a:xfrm flipV="1">
                <a:off x="51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3" name="Line 4893"/>
              <p:cNvSpPr>
                <a:spLocks noChangeShapeType="1"/>
              </p:cNvSpPr>
              <p:nvPr/>
            </p:nvSpPr>
            <p:spPr bwMode="auto">
              <a:xfrm flipV="1">
                <a:off x="51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4" name="Line 4894"/>
              <p:cNvSpPr>
                <a:spLocks noChangeShapeType="1"/>
              </p:cNvSpPr>
              <p:nvPr/>
            </p:nvSpPr>
            <p:spPr bwMode="auto">
              <a:xfrm flipV="1">
                <a:off x="51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5" name="Line 4895"/>
              <p:cNvSpPr>
                <a:spLocks noChangeShapeType="1"/>
              </p:cNvSpPr>
              <p:nvPr/>
            </p:nvSpPr>
            <p:spPr bwMode="auto">
              <a:xfrm flipV="1">
                <a:off x="511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6" name="Line 4896"/>
              <p:cNvSpPr>
                <a:spLocks noChangeShapeType="1"/>
              </p:cNvSpPr>
              <p:nvPr/>
            </p:nvSpPr>
            <p:spPr bwMode="auto">
              <a:xfrm flipV="1">
                <a:off x="51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7" name="Line 4897"/>
              <p:cNvSpPr>
                <a:spLocks noChangeShapeType="1"/>
              </p:cNvSpPr>
              <p:nvPr/>
            </p:nvSpPr>
            <p:spPr bwMode="auto">
              <a:xfrm flipV="1">
                <a:off x="511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8" name="Line 4898"/>
              <p:cNvSpPr>
                <a:spLocks noChangeShapeType="1"/>
              </p:cNvSpPr>
              <p:nvPr/>
            </p:nvSpPr>
            <p:spPr bwMode="auto">
              <a:xfrm flipV="1">
                <a:off x="51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9" name="Line 4899"/>
              <p:cNvSpPr>
                <a:spLocks noChangeShapeType="1"/>
              </p:cNvSpPr>
              <p:nvPr/>
            </p:nvSpPr>
            <p:spPr bwMode="auto">
              <a:xfrm flipV="1">
                <a:off x="511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0" name="Line 4900"/>
              <p:cNvSpPr>
                <a:spLocks noChangeShapeType="1"/>
              </p:cNvSpPr>
              <p:nvPr/>
            </p:nvSpPr>
            <p:spPr bwMode="auto">
              <a:xfrm flipV="1">
                <a:off x="512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1" name="Line 4901"/>
              <p:cNvSpPr>
                <a:spLocks noChangeShapeType="1"/>
              </p:cNvSpPr>
              <p:nvPr/>
            </p:nvSpPr>
            <p:spPr bwMode="auto">
              <a:xfrm flipV="1">
                <a:off x="512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2" name="Line 4902"/>
              <p:cNvSpPr>
                <a:spLocks noChangeShapeType="1"/>
              </p:cNvSpPr>
              <p:nvPr/>
            </p:nvSpPr>
            <p:spPr bwMode="auto">
              <a:xfrm flipV="1">
                <a:off x="512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3" name="Line 4903"/>
              <p:cNvSpPr>
                <a:spLocks noChangeShapeType="1"/>
              </p:cNvSpPr>
              <p:nvPr/>
            </p:nvSpPr>
            <p:spPr bwMode="auto">
              <a:xfrm flipV="1">
                <a:off x="5121"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4" name="Line 4904"/>
              <p:cNvSpPr>
                <a:spLocks noChangeShapeType="1"/>
              </p:cNvSpPr>
              <p:nvPr/>
            </p:nvSpPr>
            <p:spPr bwMode="auto">
              <a:xfrm flipV="1">
                <a:off x="512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5" name="Line 4905"/>
              <p:cNvSpPr>
                <a:spLocks noChangeShapeType="1"/>
              </p:cNvSpPr>
              <p:nvPr/>
            </p:nvSpPr>
            <p:spPr bwMode="auto">
              <a:xfrm flipV="1">
                <a:off x="51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6" name="Line 4906"/>
              <p:cNvSpPr>
                <a:spLocks noChangeShapeType="1"/>
              </p:cNvSpPr>
              <p:nvPr/>
            </p:nvSpPr>
            <p:spPr bwMode="auto">
              <a:xfrm flipV="1">
                <a:off x="512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7" name="Line 4907"/>
              <p:cNvSpPr>
                <a:spLocks noChangeShapeType="1"/>
              </p:cNvSpPr>
              <p:nvPr/>
            </p:nvSpPr>
            <p:spPr bwMode="auto">
              <a:xfrm flipV="1">
                <a:off x="512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8" name="Line 4908"/>
              <p:cNvSpPr>
                <a:spLocks noChangeShapeType="1"/>
              </p:cNvSpPr>
              <p:nvPr/>
            </p:nvSpPr>
            <p:spPr bwMode="auto">
              <a:xfrm flipV="1">
                <a:off x="512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9" name="Line 4909"/>
              <p:cNvSpPr>
                <a:spLocks noChangeShapeType="1"/>
              </p:cNvSpPr>
              <p:nvPr/>
            </p:nvSpPr>
            <p:spPr bwMode="auto">
              <a:xfrm flipV="1">
                <a:off x="512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0" name="Line 4910"/>
              <p:cNvSpPr>
                <a:spLocks noChangeShapeType="1"/>
              </p:cNvSpPr>
              <p:nvPr/>
            </p:nvSpPr>
            <p:spPr bwMode="auto">
              <a:xfrm flipV="1">
                <a:off x="512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1" name="Line 4911"/>
              <p:cNvSpPr>
                <a:spLocks noChangeShapeType="1"/>
              </p:cNvSpPr>
              <p:nvPr/>
            </p:nvSpPr>
            <p:spPr bwMode="auto">
              <a:xfrm flipV="1">
                <a:off x="51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2" name="Line 4912"/>
              <p:cNvSpPr>
                <a:spLocks noChangeShapeType="1"/>
              </p:cNvSpPr>
              <p:nvPr/>
            </p:nvSpPr>
            <p:spPr bwMode="auto">
              <a:xfrm flipV="1">
                <a:off x="5131"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3" name="Line 4913"/>
              <p:cNvSpPr>
                <a:spLocks noChangeShapeType="1"/>
              </p:cNvSpPr>
              <p:nvPr/>
            </p:nvSpPr>
            <p:spPr bwMode="auto">
              <a:xfrm flipV="1">
                <a:off x="51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4" name="Line 4914"/>
              <p:cNvSpPr>
                <a:spLocks noChangeShapeType="1"/>
              </p:cNvSpPr>
              <p:nvPr/>
            </p:nvSpPr>
            <p:spPr bwMode="auto">
              <a:xfrm flipV="1">
                <a:off x="51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5" name="Line 4915"/>
              <p:cNvSpPr>
                <a:spLocks noChangeShapeType="1"/>
              </p:cNvSpPr>
              <p:nvPr/>
            </p:nvSpPr>
            <p:spPr bwMode="auto">
              <a:xfrm flipV="1">
                <a:off x="51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6" name="Line 4916"/>
              <p:cNvSpPr>
                <a:spLocks noChangeShapeType="1"/>
              </p:cNvSpPr>
              <p:nvPr/>
            </p:nvSpPr>
            <p:spPr bwMode="auto">
              <a:xfrm flipV="1">
                <a:off x="513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7" name="Line 4917"/>
              <p:cNvSpPr>
                <a:spLocks noChangeShapeType="1"/>
              </p:cNvSpPr>
              <p:nvPr/>
            </p:nvSpPr>
            <p:spPr bwMode="auto">
              <a:xfrm flipV="1">
                <a:off x="51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8" name="Line 4918"/>
              <p:cNvSpPr>
                <a:spLocks noChangeShapeType="1"/>
              </p:cNvSpPr>
              <p:nvPr/>
            </p:nvSpPr>
            <p:spPr bwMode="auto">
              <a:xfrm flipV="1">
                <a:off x="51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9" name="Line 4919"/>
              <p:cNvSpPr>
                <a:spLocks noChangeShapeType="1"/>
              </p:cNvSpPr>
              <p:nvPr/>
            </p:nvSpPr>
            <p:spPr bwMode="auto">
              <a:xfrm flipV="1">
                <a:off x="513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0" name="Line 4920"/>
              <p:cNvSpPr>
                <a:spLocks noChangeShapeType="1"/>
              </p:cNvSpPr>
              <p:nvPr/>
            </p:nvSpPr>
            <p:spPr bwMode="auto">
              <a:xfrm flipV="1">
                <a:off x="513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1" name="Line 4921"/>
              <p:cNvSpPr>
                <a:spLocks noChangeShapeType="1"/>
              </p:cNvSpPr>
              <p:nvPr/>
            </p:nvSpPr>
            <p:spPr bwMode="auto">
              <a:xfrm flipV="1">
                <a:off x="51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2" name="Line 4922"/>
              <p:cNvSpPr>
                <a:spLocks noChangeShapeType="1"/>
              </p:cNvSpPr>
              <p:nvPr/>
            </p:nvSpPr>
            <p:spPr bwMode="auto">
              <a:xfrm flipV="1">
                <a:off x="514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3" name="Line 4923"/>
              <p:cNvSpPr>
                <a:spLocks noChangeShapeType="1"/>
              </p:cNvSpPr>
              <p:nvPr/>
            </p:nvSpPr>
            <p:spPr bwMode="auto">
              <a:xfrm flipV="1">
                <a:off x="514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4" name="Line 4924"/>
              <p:cNvSpPr>
                <a:spLocks noChangeShapeType="1"/>
              </p:cNvSpPr>
              <p:nvPr/>
            </p:nvSpPr>
            <p:spPr bwMode="auto">
              <a:xfrm flipV="1">
                <a:off x="514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5" name="Line 4925"/>
              <p:cNvSpPr>
                <a:spLocks noChangeShapeType="1"/>
              </p:cNvSpPr>
              <p:nvPr/>
            </p:nvSpPr>
            <p:spPr bwMode="auto">
              <a:xfrm flipV="1">
                <a:off x="514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6" name="Line 4926"/>
              <p:cNvSpPr>
                <a:spLocks noChangeShapeType="1"/>
              </p:cNvSpPr>
              <p:nvPr/>
            </p:nvSpPr>
            <p:spPr bwMode="auto">
              <a:xfrm flipV="1">
                <a:off x="514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7" name="Line 4927"/>
              <p:cNvSpPr>
                <a:spLocks noChangeShapeType="1"/>
              </p:cNvSpPr>
              <p:nvPr/>
            </p:nvSpPr>
            <p:spPr bwMode="auto">
              <a:xfrm flipV="1">
                <a:off x="514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8" name="Line 4928"/>
              <p:cNvSpPr>
                <a:spLocks noChangeShapeType="1"/>
              </p:cNvSpPr>
              <p:nvPr/>
            </p:nvSpPr>
            <p:spPr bwMode="auto">
              <a:xfrm flipV="1">
                <a:off x="514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9" name="Line 4929"/>
              <p:cNvSpPr>
                <a:spLocks noChangeShapeType="1"/>
              </p:cNvSpPr>
              <p:nvPr/>
            </p:nvSpPr>
            <p:spPr bwMode="auto">
              <a:xfrm flipV="1">
                <a:off x="514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0" name="Line 4930"/>
              <p:cNvSpPr>
                <a:spLocks noChangeShapeType="1"/>
              </p:cNvSpPr>
              <p:nvPr/>
            </p:nvSpPr>
            <p:spPr bwMode="auto">
              <a:xfrm flipV="1">
                <a:off x="514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1" name="Line 4931"/>
              <p:cNvSpPr>
                <a:spLocks noChangeShapeType="1"/>
              </p:cNvSpPr>
              <p:nvPr/>
            </p:nvSpPr>
            <p:spPr bwMode="auto">
              <a:xfrm flipV="1">
                <a:off x="51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2" name="Line 4932"/>
              <p:cNvSpPr>
                <a:spLocks noChangeShapeType="1"/>
              </p:cNvSpPr>
              <p:nvPr/>
            </p:nvSpPr>
            <p:spPr bwMode="auto">
              <a:xfrm flipV="1">
                <a:off x="5151"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3" name="Line 4933"/>
              <p:cNvSpPr>
                <a:spLocks noChangeShapeType="1"/>
              </p:cNvSpPr>
              <p:nvPr/>
            </p:nvSpPr>
            <p:spPr bwMode="auto">
              <a:xfrm flipV="1">
                <a:off x="515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4" name="Line 4934"/>
              <p:cNvSpPr>
                <a:spLocks noChangeShapeType="1"/>
              </p:cNvSpPr>
              <p:nvPr/>
            </p:nvSpPr>
            <p:spPr bwMode="auto">
              <a:xfrm flipV="1">
                <a:off x="5151"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5" name="Line 4935"/>
              <p:cNvSpPr>
                <a:spLocks noChangeShapeType="1"/>
              </p:cNvSpPr>
              <p:nvPr/>
            </p:nvSpPr>
            <p:spPr bwMode="auto">
              <a:xfrm flipV="1">
                <a:off x="515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6" name="Line 4936"/>
              <p:cNvSpPr>
                <a:spLocks noChangeShapeType="1"/>
              </p:cNvSpPr>
              <p:nvPr/>
            </p:nvSpPr>
            <p:spPr bwMode="auto">
              <a:xfrm flipV="1">
                <a:off x="51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7" name="Line 4937"/>
              <p:cNvSpPr>
                <a:spLocks noChangeShapeType="1"/>
              </p:cNvSpPr>
              <p:nvPr/>
            </p:nvSpPr>
            <p:spPr bwMode="auto">
              <a:xfrm flipV="1">
                <a:off x="515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8" name="Line 4938"/>
              <p:cNvSpPr>
                <a:spLocks noChangeShapeType="1"/>
              </p:cNvSpPr>
              <p:nvPr/>
            </p:nvSpPr>
            <p:spPr bwMode="auto">
              <a:xfrm flipV="1">
                <a:off x="5154"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9" name="Line 4939"/>
              <p:cNvSpPr>
                <a:spLocks noChangeShapeType="1"/>
              </p:cNvSpPr>
              <p:nvPr/>
            </p:nvSpPr>
            <p:spPr bwMode="auto">
              <a:xfrm flipV="1">
                <a:off x="5158"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0" name="Line 4940"/>
              <p:cNvSpPr>
                <a:spLocks noChangeShapeType="1"/>
              </p:cNvSpPr>
              <p:nvPr/>
            </p:nvSpPr>
            <p:spPr bwMode="auto">
              <a:xfrm flipV="1">
                <a:off x="515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1" name="Line 4941"/>
              <p:cNvSpPr>
                <a:spLocks noChangeShapeType="1"/>
              </p:cNvSpPr>
              <p:nvPr/>
            </p:nvSpPr>
            <p:spPr bwMode="auto">
              <a:xfrm flipV="1">
                <a:off x="515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2" name="Line 4942"/>
              <p:cNvSpPr>
                <a:spLocks noChangeShapeType="1"/>
              </p:cNvSpPr>
              <p:nvPr/>
            </p:nvSpPr>
            <p:spPr bwMode="auto">
              <a:xfrm flipV="1">
                <a:off x="51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3" name="Line 4943"/>
              <p:cNvSpPr>
                <a:spLocks noChangeShapeType="1"/>
              </p:cNvSpPr>
              <p:nvPr/>
            </p:nvSpPr>
            <p:spPr bwMode="auto">
              <a:xfrm flipV="1">
                <a:off x="516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4" name="Line 4944"/>
              <p:cNvSpPr>
                <a:spLocks noChangeShapeType="1"/>
              </p:cNvSpPr>
              <p:nvPr/>
            </p:nvSpPr>
            <p:spPr bwMode="auto">
              <a:xfrm flipV="1">
                <a:off x="516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5" name="Line 4945"/>
              <p:cNvSpPr>
                <a:spLocks noChangeShapeType="1"/>
              </p:cNvSpPr>
              <p:nvPr/>
            </p:nvSpPr>
            <p:spPr bwMode="auto">
              <a:xfrm flipV="1">
                <a:off x="516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6" name="Line 4946"/>
              <p:cNvSpPr>
                <a:spLocks noChangeShapeType="1"/>
              </p:cNvSpPr>
              <p:nvPr/>
            </p:nvSpPr>
            <p:spPr bwMode="auto">
              <a:xfrm flipV="1">
                <a:off x="51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7" name="Line 4947"/>
              <p:cNvSpPr>
                <a:spLocks noChangeShapeType="1"/>
              </p:cNvSpPr>
              <p:nvPr/>
            </p:nvSpPr>
            <p:spPr bwMode="auto">
              <a:xfrm flipV="1">
                <a:off x="516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8" name="Line 4948"/>
              <p:cNvSpPr>
                <a:spLocks noChangeShapeType="1"/>
              </p:cNvSpPr>
              <p:nvPr/>
            </p:nvSpPr>
            <p:spPr bwMode="auto">
              <a:xfrm flipV="1">
                <a:off x="516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9" name="Line 4949"/>
              <p:cNvSpPr>
                <a:spLocks noChangeShapeType="1"/>
              </p:cNvSpPr>
              <p:nvPr/>
            </p:nvSpPr>
            <p:spPr bwMode="auto">
              <a:xfrm flipV="1">
                <a:off x="5168"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0" name="Line 4950"/>
              <p:cNvSpPr>
                <a:spLocks noChangeShapeType="1"/>
              </p:cNvSpPr>
              <p:nvPr/>
            </p:nvSpPr>
            <p:spPr bwMode="auto">
              <a:xfrm flipV="1">
                <a:off x="516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1" name="Line 4951"/>
              <p:cNvSpPr>
                <a:spLocks noChangeShapeType="1"/>
              </p:cNvSpPr>
              <p:nvPr/>
            </p:nvSpPr>
            <p:spPr bwMode="auto">
              <a:xfrm flipV="1">
                <a:off x="51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2" name="Line 4952"/>
              <p:cNvSpPr>
                <a:spLocks noChangeShapeType="1"/>
              </p:cNvSpPr>
              <p:nvPr/>
            </p:nvSpPr>
            <p:spPr bwMode="auto">
              <a:xfrm flipV="1">
                <a:off x="5168"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3" name="Line 4953"/>
              <p:cNvSpPr>
                <a:spLocks noChangeShapeType="1"/>
              </p:cNvSpPr>
              <p:nvPr/>
            </p:nvSpPr>
            <p:spPr bwMode="auto">
              <a:xfrm flipV="1">
                <a:off x="517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4" name="Line 4954"/>
              <p:cNvSpPr>
                <a:spLocks noChangeShapeType="1"/>
              </p:cNvSpPr>
              <p:nvPr/>
            </p:nvSpPr>
            <p:spPr bwMode="auto">
              <a:xfrm flipV="1">
                <a:off x="517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5" name="Line 4955"/>
              <p:cNvSpPr>
                <a:spLocks noChangeShapeType="1"/>
              </p:cNvSpPr>
              <p:nvPr/>
            </p:nvSpPr>
            <p:spPr bwMode="auto">
              <a:xfrm flipV="1">
                <a:off x="517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6" name="Line 4956"/>
              <p:cNvSpPr>
                <a:spLocks noChangeShapeType="1"/>
              </p:cNvSpPr>
              <p:nvPr/>
            </p:nvSpPr>
            <p:spPr bwMode="auto">
              <a:xfrm flipV="1">
                <a:off x="5174"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7" name="Line 4957"/>
              <p:cNvSpPr>
                <a:spLocks noChangeShapeType="1"/>
              </p:cNvSpPr>
              <p:nvPr/>
            </p:nvSpPr>
            <p:spPr bwMode="auto">
              <a:xfrm flipV="1">
                <a:off x="51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8" name="Line 4958"/>
              <p:cNvSpPr>
                <a:spLocks noChangeShapeType="1"/>
              </p:cNvSpPr>
              <p:nvPr/>
            </p:nvSpPr>
            <p:spPr bwMode="auto">
              <a:xfrm flipV="1">
                <a:off x="51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9" name="Line 4959"/>
              <p:cNvSpPr>
                <a:spLocks noChangeShapeType="1"/>
              </p:cNvSpPr>
              <p:nvPr/>
            </p:nvSpPr>
            <p:spPr bwMode="auto">
              <a:xfrm flipV="1">
                <a:off x="51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0" name="Line 4960"/>
              <p:cNvSpPr>
                <a:spLocks noChangeShapeType="1"/>
              </p:cNvSpPr>
              <p:nvPr/>
            </p:nvSpPr>
            <p:spPr bwMode="auto">
              <a:xfrm flipV="1">
                <a:off x="5178"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1" name="Line 4961"/>
              <p:cNvSpPr>
                <a:spLocks noChangeShapeType="1"/>
              </p:cNvSpPr>
              <p:nvPr/>
            </p:nvSpPr>
            <p:spPr bwMode="auto">
              <a:xfrm flipV="1">
                <a:off x="5178"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2" name="Line 4962"/>
              <p:cNvSpPr>
                <a:spLocks noChangeShapeType="1"/>
              </p:cNvSpPr>
              <p:nvPr/>
            </p:nvSpPr>
            <p:spPr bwMode="auto">
              <a:xfrm flipV="1">
                <a:off x="517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3" name="Line 4963"/>
              <p:cNvSpPr>
                <a:spLocks noChangeShapeType="1"/>
              </p:cNvSpPr>
              <p:nvPr/>
            </p:nvSpPr>
            <p:spPr bwMode="auto">
              <a:xfrm flipV="1">
                <a:off x="5181"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4" name="Line 4964"/>
              <p:cNvSpPr>
                <a:spLocks noChangeShapeType="1"/>
              </p:cNvSpPr>
              <p:nvPr/>
            </p:nvSpPr>
            <p:spPr bwMode="auto">
              <a:xfrm flipV="1">
                <a:off x="518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5" name="Line 4965"/>
              <p:cNvSpPr>
                <a:spLocks noChangeShapeType="1"/>
              </p:cNvSpPr>
              <p:nvPr/>
            </p:nvSpPr>
            <p:spPr bwMode="auto">
              <a:xfrm flipV="1">
                <a:off x="518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6" name="Line 4966"/>
              <p:cNvSpPr>
                <a:spLocks noChangeShapeType="1"/>
              </p:cNvSpPr>
              <p:nvPr/>
            </p:nvSpPr>
            <p:spPr bwMode="auto">
              <a:xfrm flipV="1">
                <a:off x="518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7" name="Line 4967"/>
              <p:cNvSpPr>
                <a:spLocks noChangeShapeType="1"/>
              </p:cNvSpPr>
              <p:nvPr/>
            </p:nvSpPr>
            <p:spPr bwMode="auto">
              <a:xfrm flipV="1">
                <a:off x="518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8" name="Line 4968"/>
              <p:cNvSpPr>
                <a:spLocks noChangeShapeType="1"/>
              </p:cNvSpPr>
              <p:nvPr/>
            </p:nvSpPr>
            <p:spPr bwMode="auto">
              <a:xfrm flipV="1">
                <a:off x="518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9" name="Line 4969"/>
              <p:cNvSpPr>
                <a:spLocks noChangeShapeType="1"/>
              </p:cNvSpPr>
              <p:nvPr/>
            </p:nvSpPr>
            <p:spPr bwMode="auto">
              <a:xfrm flipV="1">
                <a:off x="518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0" name="Line 4970"/>
              <p:cNvSpPr>
                <a:spLocks noChangeShapeType="1"/>
              </p:cNvSpPr>
              <p:nvPr/>
            </p:nvSpPr>
            <p:spPr bwMode="auto">
              <a:xfrm flipV="1">
                <a:off x="5188"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1" name="Line 4971"/>
              <p:cNvSpPr>
                <a:spLocks noChangeShapeType="1"/>
              </p:cNvSpPr>
              <p:nvPr/>
            </p:nvSpPr>
            <p:spPr bwMode="auto">
              <a:xfrm flipV="1">
                <a:off x="518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2" name="Line 4972"/>
              <p:cNvSpPr>
                <a:spLocks noChangeShapeType="1"/>
              </p:cNvSpPr>
              <p:nvPr/>
            </p:nvSpPr>
            <p:spPr bwMode="auto">
              <a:xfrm flipV="1">
                <a:off x="518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3" name="Line 4973"/>
              <p:cNvSpPr>
                <a:spLocks noChangeShapeType="1"/>
              </p:cNvSpPr>
              <p:nvPr/>
            </p:nvSpPr>
            <p:spPr bwMode="auto">
              <a:xfrm flipV="1">
                <a:off x="5188"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4" name="Line 4974"/>
              <p:cNvSpPr>
                <a:spLocks noChangeShapeType="1"/>
              </p:cNvSpPr>
              <p:nvPr/>
            </p:nvSpPr>
            <p:spPr bwMode="auto">
              <a:xfrm flipV="1">
                <a:off x="519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5" name="Line 4975"/>
              <p:cNvSpPr>
                <a:spLocks noChangeShapeType="1"/>
              </p:cNvSpPr>
              <p:nvPr/>
            </p:nvSpPr>
            <p:spPr bwMode="auto">
              <a:xfrm flipV="1">
                <a:off x="519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6" name="Line 4976"/>
              <p:cNvSpPr>
                <a:spLocks noChangeShapeType="1"/>
              </p:cNvSpPr>
              <p:nvPr/>
            </p:nvSpPr>
            <p:spPr bwMode="auto">
              <a:xfrm flipV="1">
                <a:off x="519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7" name="Line 4977"/>
              <p:cNvSpPr>
                <a:spLocks noChangeShapeType="1"/>
              </p:cNvSpPr>
              <p:nvPr/>
            </p:nvSpPr>
            <p:spPr bwMode="auto">
              <a:xfrm flipV="1">
                <a:off x="519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8" name="Line 4978"/>
              <p:cNvSpPr>
                <a:spLocks noChangeShapeType="1"/>
              </p:cNvSpPr>
              <p:nvPr/>
            </p:nvSpPr>
            <p:spPr bwMode="auto">
              <a:xfrm flipV="1">
                <a:off x="51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9" name="Line 4979"/>
              <p:cNvSpPr>
                <a:spLocks noChangeShapeType="1"/>
              </p:cNvSpPr>
              <p:nvPr/>
            </p:nvSpPr>
            <p:spPr bwMode="auto">
              <a:xfrm flipV="1">
                <a:off x="519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0" name="Line 4980"/>
              <p:cNvSpPr>
                <a:spLocks noChangeShapeType="1"/>
              </p:cNvSpPr>
              <p:nvPr/>
            </p:nvSpPr>
            <p:spPr bwMode="auto">
              <a:xfrm flipV="1">
                <a:off x="51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1" name="Line 4981"/>
              <p:cNvSpPr>
                <a:spLocks noChangeShapeType="1"/>
              </p:cNvSpPr>
              <p:nvPr/>
            </p:nvSpPr>
            <p:spPr bwMode="auto">
              <a:xfrm flipV="1">
                <a:off x="519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2" name="Line 4982"/>
              <p:cNvSpPr>
                <a:spLocks noChangeShapeType="1"/>
              </p:cNvSpPr>
              <p:nvPr/>
            </p:nvSpPr>
            <p:spPr bwMode="auto">
              <a:xfrm flipV="1">
                <a:off x="519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3" name="Line 4983"/>
              <p:cNvSpPr>
                <a:spLocks noChangeShapeType="1"/>
              </p:cNvSpPr>
              <p:nvPr/>
            </p:nvSpPr>
            <p:spPr bwMode="auto">
              <a:xfrm flipV="1">
                <a:off x="519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4" name="Line 4984"/>
              <p:cNvSpPr>
                <a:spLocks noChangeShapeType="1"/>
              </p:cNvSpPr>
              <p:nvPr/>
            </p:nvSpPr>
            <p:spPr bwMode="auto">
              <a:xfrm flipV="1">
                <a:off x="52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5" name="Line 4985"/>
              <p:cNvSpPr>
                <a:spLocks noChangeShapeType="1"/>
              </p:cNvSpPr>
              <p:nvPr/>
            </p:nvSpPr>
            <p:spPr bwMode="auto">
              <a:xfrm flipV="1">
                <a:off x="520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6" name="Line 4986"/>
              <p:cNvSpPr>
                <a:spLocks noChangeShapeType="1"/>
              </p:cNvSpPr>
              <p:nvPr/>
            </p:nvSpPr>
            <p:spPr bwMode="auto">
              <a:xfrm flipV="1">
                <a:off x="520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7" name="Line 4987"/>
              <p:cNvSpPr>
                <a:spLocks noChangeShapeType="1"/>
              </p:cNvSpPr>
              <p:nvPr/>
            </p:nvSpPr>
            <p:spPr bwMode="auto">
              <a:xfrm flipV="1">
                <a:off x="52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8" name="Line 4988"/>
              <p:cNvSpPr>
                <a:spLocks noChangeShapeType="1"/>
              </p:cNvSpPr>
              <p:nvPr/>
            </p:nvSpPr>
            <p:spPr bwMode="auto">
              <a:xfrm flipV="1">
                <a:off x="520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9" name="Line 4989"/>
              <p:cNvSpPr>
                <a:spLocks noChangeShapeType="1"/>
              </p:cNvSpPr>
              <p:nvPr/>
            </p:nvSpPr>
            <p:spPr bwMode="auto">
              <a:xfrm flipV="1">
                <a:off x="52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0" name="Line 4990"/>
              <p:cNvSpPr>
                <a:spLocks noChangeShapeType="1"/>
              </p:cNvSpPr>
              <p:nvPr/>
            </p:nvSpPr>
            <p:spPr bwMode="auto">
              <a:xfrm flipV="1">
                <a:off x="520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1" name="Line 4991"/>
              <p:cNvSpPr>
                <a:spLocks noChangeShapeType="1"/>
              </p:cNvSpPr>
              <p:nvPr/>
            </p:nvSpPr>
            <p:spPr bwMode="auto">
              <a:xfrm flipV="1">
                <a:off x="520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2" name="Line 4992"/>
              <p:cNvSpPr>
                <a:spLocks noChangeShapeType="1"/>
              </p:cNvSpPr>
              <p:nvPr/>
            </p:nvSpPr>
            <p:spPr bwMode="auto">
              <a:xfrm flipV="1">
                <a:off x="520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3" name="Line 4993"/>
              <p:cNvSpPr>
                <a:spLocks noChangeShapeType="1"/>
              </p:cNvSpPr>
              <p:nvPr/>
            </p:nvSpPr>
            <p:spPr bwMode="auto">
              <a:xfrm flipV="1">
                <a:off x="520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4" name="Line 4994"/>
              <p:cNvSpPr>
                <a:spLocks noChangeShapeType="1"/>
              </p:cNvSpPr>
              <p:nvPr/>
            </p:nvSpPr>
            <p:spPr bwMode="auto">
              <a:xfrm flipV="1">
                <a:off x="52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5" name="Line 4995"/>
              <p:cNvSpPr>
                <a:spLocks noChangeShapeType="1"/>
              </p:cNvSpPr>
              <p:nvPr/>
            </p:nvSpPr>
            <p:spPr bwMode="auto">
              <a:xfrm flipV="1">
                <a:off x="5211"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6" name="Line 4996"/>
              <p:cNvSpPr>
                <a:spLocks noChangeShapeType="1"/>
              </p:cNvSpPr>
              <p:nvPr/>
            </p:nvSpPr>
            <p:spPr bwMode="auto">
              <a:xfrm flipV="1">
                <a:off x="521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7" name="Line 4997"/>
              <p:cNvSpPr>
                <a:spLocks noChangeShapeType="1"/>
              </p:cNvSpPr>
              <p:nvPr/>
            </p:nvSpPr>
            <p:spPr bwMode="auto">
              <a:xfrm flipV="1">
                <a:off x="521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8" name="Line 4998"/>
              <p:cNvSpPr>
                <a:spLocks noChangeShapeType="1"/>
              </p:cNvSpPr>
              <p:nvPr/>
            </p:nvSpPr>
            <p:spPr bwMode="auto">
              <a:xfrm flipV="1">
                <a:off x="52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9" name="Line 4999"/>
              <p:cNvSpPr>
                <a:spLocks noChangeShapeType="1"/>
              </p:cNvSpPr>
              <p:nvPr/>
            </p:nvSpPr>
            <p:spPr bwMode="auto">
              <a:xfrm flipV="1">
                <a:off x="52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0" name="Line 5000"/>
              <p:cNvSpPr>
                <a:spLocks noChangeShapeType="1"/>
              </p:cNvSpPr>
              <p:nvPr/>
            </p:nvSpPr>
            <p:spPr bwMode="auto">
              <a:xfrm flipV="1">
                <a:off x="52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1" name="Line 5001"/>
              <p:cNvSpPr>
                <a:spLocks noChangeShapeType="1"/>
              </p:cNvSpPr>
              <p:nvPr/>
            </p:nvSpPr>
            <p:spPr bwMode="auto">
              <a:xfrm flipV="1">
                <a:off x="521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2" name="Line 5002"/>
              <p:cNvSpPr>
                <a:spLocks noChangeShapeType="1"/>
              </p:cNvSpPr>
              <p:nvPr/>
            </p:nvSpPr>
            <p:spPr bwMode="auto">
              <a:xfrm flipV="1">
                <a:off x="521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3" name="Line 5003"/>
              <p:cNvSpPr>
                <a:spLocks noChangeShapeType="1"/>
              </p:cNvSpPr>
              <p:nvPr/>
            </p:nvSpPr>
            <p:spPr bwMode="auto">
              <a:xfrm flipV="1">
                <a:off x="521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4" name="Line 5004"/>
              <p:cNvSpPr>
                <a:spLocks noChangeShapeType="1"/>
              </p:cNvSpPr>
              <p:nvPr/>
            </p:nvSpPr>
            <p:spPr bwMode="auto">
              <a:xfrm flipV="1">
                <a:off x="521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5" name="Line 5005"/>
              <p:cNvSpPr>
                <a:spLocks noChangeShapeType="1"/>
              </p:cNvSpPr>
              <p:nvPr/>
            </p:nvSpPr>
            <p:spPr bwMode="auto">
              <a:xfrm flipV="1">
                <a:off x="522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6" name="Line 5006"/>
              <p:cNvSpPr>
                <a:spLocks noChangeShapeType="1"/>
              </p:cNvSpPr>
              <p:nvPr/>
            </p:nvSpPr>
            <p:spPr bwMode="auto">
              <a:xfrm flipV="1">
                <a:off x="522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7" name="Line 5007"/>
              <p:cNvSpPr>
                <a:spLocks noChangeShapeType="1"/>
              </p:cNvSpPr>
              <p:nvPr/>
            </p:nvSpPr>
            <p:spPr bwMode="auto">
              <a:xfrm flipV="1">
                <a:off x="522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8" name="Line 5008"/>
              <p:cNvSpPr>
                <a:spLocks noChangeShapeType="1"/>
              </p:cNvSpPr>
              <p:nvPr/>
            </p:nvSpPr>
            <p:spPr bwMode="auto">
              <a:xfrm flipV="1">
                <a:off x="522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9" name="Line 5009"/>
              <p:cNvSpPr>
                <a:spLocks noChangeShapeType="1"/>
              </p:cNvSpPr>
              <p:nvPr/>
            </p:nvSpPr>
            <p:spPr bwMode="auto">
              <a:xfrm flipV="1">
                <a:off x="522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0" name="Line 5010"/>
              <p:cNvSpPr>
                <a:spLocks noChangeShapeType="1"/>
              </p:cNvSpPr>
              <p:nvPr/>
            </p:nvSpPr>
            <p:spPr bwMode="auto">
              <a:xfrm flipV="1">
                <a:off x="522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1" name="Line 5011"/>
              <p:cNvSpPr>
                <a:spLocks noChangeShapeType="1"/>
              </p:cNvSpPr>
              <p:nvPr/>
            </p:nvSpPr>
            <p:spPr bwMode="auto">
              <a:xfrm flipV="1">
                <a:off x="5224"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2" name="Line 5012"/>
              <p:cNvSpPr>
                <a:spLocks noChangeShapeType="1"/>
              </p:cNvSpPr>
              <p:nvPr/>
            </p:nvSpPr>
            <p:spPr bwMode="auto">
              <a:xfrm flipV="1">
                <a:off x="522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3" name="Line 5013"/>
              <p:cNvSpPr>
                <a:spLocks noChangeShapeType="1"/>
              </p:cNvSpPr>
              <p:nvPr/>
            </p:nvSpPr>
            <p:spPr bwMode="auto">
              <a:xfrm flipV="1">
                <a:off x="522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4" name="Line 5014"/>
              <p:cNvSpPr>
                <a:spLocks noChangeShapeType="1"/>
              </p:cNvSpPr>
              <p:nvPr/>
            </p:nvSpPr>
            <p:spPr bwMode="auto">
              <a:xfrm flipV="1">
                <a:off x="522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5" name="Line 5015"/>
              <p:cNvSpPr>
                <a:spLocks noChangeShapeType="1"/>
              </p:cNvSpPr>
              <p:nvPr/>
            </p:nvSpPr>
            <p:spPr bwMode="auto">
              <a:xfrm flipV="1">
                <a:off x="523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6" name="Line 5016"/>
              <p:cNvSpPr>
                <a:spLocks noChangeShapeType="1"/>
              </p:cNvSpPr>
              <p:nvPr/>
            </p:nvSpPr>
            <p:spPr bwMode="auto">
              <a:xfrm flipV="1">
                <a:off x="523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7" name="Line 5017"/>
              <p:cNvSpPr>
                <a:spLocks noChangeShapeType="1"/>
              </p:cNvSpPr>
              <p:nvPr/>
            </p:nvSpPr>
            <p:spPr bwMode="auto">
              <a:xfrm flipV="1">
                <a:off x="523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8" name="Line 5018"/>
              <p:cNvSpPr>
                <a:spLocks noChangeShapeType="1"/>
              </p:cNvSpPr>
              <p:nvPr/>
            </p:nvSpPr>
            <p:spPr bwMode="auto">
              <a:xfrm flipV="1">
                <a:off x="5231"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9" name="Line 5019"/>
              <p:cNvSpPr>
                <a:spLocks noChangeShapeType="1"/>
              </p:cNvSpPr>
              <p:nvPr/>
            </p:nvSpPr>
            <p:spPr bwMode="auto">
              <a:xfrm flipV="1">
                <a:off x="523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0" name="Line 5020"/>
              <p:cNvSpPr>
                <a:spLocks noChangeShapeType="1"/>
              </p:cNvSpPr>
              <p:nvPr/>
            </p:nvSpPr>
            <p:spPr bwMode="auto">
              <a:xfrm flipV="1">
                <a:off x="523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1" name="Line 5021"/>
              <p:cNvSpPr>
                <a:spLocks noChangeShapeType="1"/>
              </p:cNvSpPr>
              <p:nvPr/>
            </p:nvSpPr>
            <p:spPr bwMode="auto">
              <a:xfrm flipV="1">
                <a:off x="52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2" name="Line 5022"/>
              <p:cNvSpPr>
                <a:spLocks noChangeShapeType="1"/>
              </p:cNvSpPr>
              <p:nvPr/>
            </p:nvSpPr>
            <p:spPr bwMode="auto">
              <a:xfrm flipV="1">
                <a:off x="52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3" name="Line 5023"/>
              <p:cNvSpPr>
                <a:spLocks noChangeShapeType="1"/>
              </p:cNvSpPr>
              <p:nvPr/>
            </p:nvSpPr>
            <p:spPr bwMode="auto">
              <a:xfrm flipV="1">
                <a:off x="5238"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4" name="Line 5024"/>
              <p:cNvSpPr>
                <a:spLocks noChangeShapeType="1"/>
              </p:cNvSpPr>
              <p:nvPr/>
            </p:nvSpPr>
            <p:spPr bwMode="auto">
              <a:xfrm flipV="1">
                <a:off x="52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5" name="Line 5025"/>
              <p:cNvSpPr>
                <a:spLocks noChangeShapeType="1"/>
              </p:cNvSpPr>
              <p:nvPr/>
            </p:nvSpPr>
            <p:spPr bwMode="auto">
              <a:xfrm flipV="1">
                <a:off x="52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6" name="Line 5026"/>
              <p:cNvSpPr>
                <a:spLocks noChangeShapeType="1"/>
              </p:cNvSpPr>
              <p:nvPr/>
            </p:nvSpPr>
            <p:spPr bwMode="auto">
              <a:xfrm flipV="1">
                <a:off x="524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7" name="Line 5027"/>
              <p:cNvSpPr>
                <a:spLocks noChangeShapeType="1"/>
              </p:cNvSpPr>
              <p:nvPr/>
            </p:nvSpPr>
            <p:spPr bwMode="auto">
              <a:xfrm flipV="1">
                <a:off x="52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8" name="Line 5028"/>
              <p:cNvSpPr>
                <a:spLocks noChangeShapeType="1"/>
              </p:cNvSpPr>
              <p:nvPr/>
            </p:nvSpPr>
            <p:spPr bwMode="auto">
              <a:xfrm flipV="1">
                <a:off x="52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9" name="Line 5029"/>
              <p:cNvSpPr>
                <a:spLocks noChangeShapeType="1"/>
              </p:cNvSpPr>
              <p:nvPr/>
            </p:nvSpPr>
            <p:spPr bwMode="auto">
              <a:xfrm flipV="1">
                <a:off x="52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0" name="Line 5030"/>
              <p:cNvSpPr>
                <a:spLocks noChangeShapeType="1"/>
              </p:cNvSpPr>
              <p:nvPr/>
            </p:nvSpPr>
            <p:spPr bwMode="auto">
              <a:xfrm flipV="1">
                <a:off x="524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551" name="Group 5031"/>
            <p:cNvGrpSpPr>
              <a:grpSpLocks/>
            </p:cNvGrpSpPr>
            <p:nvPr/>
          </p:nvGrpSpPr>
          <p:grpSpPr bwMode="auto">
            <a:xfrm>
              <a:off x="170" y="1681"/>
              <a:ext cx="5590" cy="3852"/>
              <a:chOff x="170" y="1681"/>
              <a:chExt cx="5590" cy="3852"/>
            </a:xfrm>
          </p:grpSpPr>
          <p:sp>
            <p:nvSpPr>
              <p:cNvPr id="6000552" name="Line 5032"/>
              <p:cNvSpPr>
                <a:spLocks noChangeShapeType="1"/>
              </p:cNvSpPr>
              <p:nvPr/>
            </p:nvSpPr>
            <p:spPr bwMode="auto">
              <a:xfrm flipV="1">
                <a:off x="5413" y="1956"/>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3" name="Line 5033"/>
              <p:cNvSpPr>
                <a:spLocks noChangeShapeType="1"/>
              </p:cNvSpPr>
              <p:nvPr/>
            </p:nvSpPr>
            <p:spPr bwMode="auto">
              <a:xfrm flipV="1">
                <a:off x="5413" y="191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4" name="Line 5034"/>
              <p:cNvSpPr>
                <a:spLocks noChangeShapeType="1"/>
              </p:cNvSpPr>
              <p:nvPr/>
            </p:nvSpPr>
            <p:spPr bwMode="auto">
              <a:xfrm flipV="1">
                <a:off x="5417"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5" name="Line 5035"/>
              <p:cNvSpPr>
                <a:spLocks noChangeShapeType="1"/>
              </p:cNvSpPr>
              <p:nvPr/>
            </p:nvSpPr>
            <p:spPr bwMode="auto">
              <a:xfrm flipV="1">
                <a:off x="5417" y="1930"/>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6" name="Line 5036"/>
              <p:cNvSpPr>
                <a:spLocks noChangeShapeType="1"/>
              </p:cNvSpPr>
              <p:nvPr/>
            </p:nvSpPr>
            <p:spPr bwMode="auto">
              <a:xfrm flipV="1">
                <a:off x="5417" y="1938"/>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7" name="Line 5037"/>
              <p:cNvSpPr>
                <a:spLocks noChangeShapeType="1"/>
              </p:cNvSpPr>
              <p:nvPr/>
            </p:nvSpPr>
            <p:spPr bwMode="auto">
              <a:xfrm flipV="1">
                <a:off x="5420" y="1959"/>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8" name="Line 5038"/>
              <p:cNvSpPr>
                <a:spLocks noChangeShapeType="1"/>
              </p:cNvSpPr>
              <p:nvPr/>
            </p:nvSpPr>
            <p:spPr bwMode="auto">
              <a:xfrm flipV="1">
                <a:off x="5420"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9" name="Line 5039"/>
              <p:cNvSpPr>
                <a:spLocks noChangeShapeType="1"/>
              </p:cNvSpPr>
              <p:nvPr/>
            </p:nvSpPr>
            <p:spPr bwMode="auto">
              <a:xfrm flipV="1">
                <a:off x="5420"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0" name="Line 5040"/>
              <p:cNvSpPr>
                <a:spLocks noChangeShapeType="1"/>
              </p:cNvSpPr>
              <p:nvPr/>
            </p:nvSpPr>
            <p:spPr bwMode="auto">
              <a:xfrm flipV="1">
                <a:off x="5420" y="1930"/>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1" name="Line 5041"/>
              <p:cNvSpPr>
                <a:spLocks noChangeShapeType="1"/>
              </p:cNvSpPr>
              <p:nvPr/>
            </p:nvSpPr>
            <p:spPr bwMode="auto">
              <a:xfrm flipV="1">
                <a:off x="5423" y="1948"/>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2" name="Line 5042"/>
              <p:cNvSpPr>
                <a:spLocks noChangeShapeType="1"/>
              </p:cNvSpPr>
              <p:nvPr/>
            </p:nvSpPr>
            <p:spPr bwMode="auto">
              <a:xfrm flipV="1">
                <a:off x="5423"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3" name="Line 5043"/>
              <p:cNvSpPr>
                <a:spLocks noChangeShapeType="1"/>
              </p:cNvSpPr>
              <p:nvPr/>
            </p:nvSpPr>
            <p:spPr bwMode="auto">
              <a:xfrm flipV="1">
                <a:off x="5423"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4" name="Line 5044"/>
              <p:cNvSpPr>
                <a:spLocks noChangeShapeType="1"/>
              </p:cNvSpPr>
              <p:nvPr/>
            </p:nvSpPr>
            <p:spPr bwMode="auto">
              <a:xfrm flipV="1">
                <a:off x="5428"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5" name="Line 5045"/>
              <p:cNvSpPr>
                <a:spLocks noChangeShapeType="1"/>
              </p:cNvSpPr>
              <p:nvPr/>
            </p:nvSpPr>
            <p:spPr bwMode="auto">
              <a:xfrm flipV="1">
                <a:off x="5428"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6" name="Line 5046"/>
              <p:cNvSpPr>
                <a:spLocks noChangeShapeType="1"/>
              </p:cNvSpPr>
              <p:nvPr/>
            </p:nvSpPr>
            <p:spPr bwMode="auto">
              <a:xfrm flipV="1">
                <a:off x="5428"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7" name="Line 5047"/>
              <p:cNvSpPr>
                <a:spLocks noChangeShapeType="1"/>
              </p:cNvSpPr>
              <p:nvPr/>
            </p:nvSpPr>
            <p:spPr bwMode="auto">
              <a:xfrm flipV="1">
                <a:off x="5428" y="19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8" name="Line 5048"/>
              <p:cNvSpPr>
                <a:spLocks noChangeShapeType="1"/>
              </p:cNvSpPr>
              <p:nvPr/>
            </p:nvSpPr>
            <p:spPr bwMode="auto">
              <a:xfrm flipV="1">
                <a:off x="5431"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9" name="Line 5049"/>
              <p:cNvSpPr>
                <a:spLocks noChangeShapeType="1"/>
              </p:cNvSpPr>
              <p:nvPr/>
            </p:nvSpPr>
            <p:spPr bwMode="auto">
              <a:xfrm flipV="1">
                <a:off x="5431" y="1938"/>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0" name="Line 5050"/>
              <p:cNvSpPr>
                <a:spLocks noChangeShapeType="1"/>
              </p:cNvSpPr>
              <p:nvPr/>
            </p:nvSpPr>
            <p:spPr bwMode="auto">
              <a:xfrm flipV="1">
                <a:off x="5431"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1" name="Line 5051"/>
              <p:cNvSpPr>
                <a:spLocks noChangeShapeType="1"/>
              </p:cNvSpPr>
              <p:nvPr/>
            </p:nvSpPr>
            <p:spPr bwMode="auto">
              <a:xfrm flipV="1">
                <a:off x="5434" y="1994"/>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2" name="Line 5052"/>
              <p:cNvSpPr>
                <a:spLocks noChangeShapeType="1"/>
              </p:cNvSpPr>
              <p:nvPr/>
            </p:nvSpPr>
            <p:spPr bwMode="auto">
              <a:xfrm flipV="1">
                <a:off x="5434" y="1938"/>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3" name="Line 5053"/>
              <p:cNvSpPr>
                <a:spLocks noChangeShapeType="1"/>
              </p:cNvSpPr>
              <p:nvPr/>
            </p:nvSpPr>
            <p:spPr bwMode="auto">
              <a:xfrm flipV="1">
                <a:off x="5434"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4" name="Line 5054"/>
              <p:cNvSpPr>
                <a:spLocks noChangeShapeType="1"/>
              </p:cNvSpPr>
              <p:nvPr/>
            </p:nvSpPr>
            <p:spPr bwMode="auto">
              <a:xfrm flipV="1">
                <a:off x="5438" y="1973"/>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5" name="Line 5055"/>
              <p:cNvSpPr>
                <a:spLocks noChangeShapeType="1"/>
              </p:cNvSpPr>
              <p:nvPr/>
            </p:nvSpPr>
            <p:spPr bwMode="auto">
              <a:xfrm flipV="1">
                <a:off x="5438"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6" name="Line 5056"/>
              <p:cNvSpPr>
                <a:spLocks noChangeShapeType="1"/>
              </p:cNvSpPr>
              <p:nvPr/>
            </p:nvSpPr>
            <p:spPr bwMode="auto">
              <a:xfrm flipV="1">
                <a:off x="5441" y="1941"/>
                <a:ext cx="2"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7" name="Line 5057"/>
              <p:cNvSpPr>
                <a:spLocks noChangeShapeType="1"/>
              </p:cNvSpPr>
              <p:nvPr/>
            </p:nvSpPr>
            <p:spPr bwMode="auto">
              <a:xfrm flipV="1">
                <a:off x="5445" y="1948"/>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8" name="Line 5058"/>
              <p:cNvSpPr>
                <a:spLocks noChangeShapeType="1"/>
              </p:cNvSpPr>
              <p:nvPr/>
            </p:nvSpPr>
            <p:spPr bwMode="auto">
              <a:xfrm flipV="1">
                <a:off x="5445" y="1970"/>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9" name="Line 5059"/>
              <p:cNvSpPr>
                <a:spLocks noChangeShapeType="1"/>
              </p:cNvSpPr>
              <p:nvPr/>
            </p:nvSpPr>
            <p:spPr bwMode="auto">
              <a:xfrm flipV="1">
                <a:off x="5445" y="191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0" name="Line 5060"/>
              <p:cNvSpPr>
                <a:spLocks noChangeShapeType="1"/>
              </p:cNvSpPr>
              <p:nvPr/>
            </p:nvSpPr>
            <p:spPr bwMode="auto">
              <a:xfrm flipV="1">
                <a:off x="5449"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1" name="Line 5061"/>
              <p:cNvSpPr>
                <a:spLocks noChangeShapeType="1"/>
              </p:cNvSpPr>
              <p:nvPr/>
            </p:nvSpPr>
            <p:spPr bwMode="auto">
              <a:xfrm flipV="1">
                <a:off x="5449"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2" name="Line 5062"/>
              <p:cNvSpPr>
                <a:spLocks noChangeShapeType="1"/>
              </p:cNvSpPr>
              <p:nvPr/>
            </p:nvSpPr>
            <p:spPr bwMode="auto">
              <a:xfrm flipV="1">
                <a:off x="5449"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3" name="Line 5063"/>
              <p:cNvSpPr>
                <a:spLocks noChangeShapeType="1"/>
              </p:cNvSpPr>
              <p:nvPr/>
            </p:nvSpPr>
            <p:spPr bwMode="auto">
              <a:xfrm flipV="1">
                <a:off x="5449" y="1983"/>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4" name="Line 5064"/>
              <p:cNvSpPr>
                <a:spLocks noChangeShapeType="1"/>
              </p:cNvSpPr>
              <p:nvPr/>
            </p:nvSpPr>
            <p:spPr bwMode="auto">
              <a:xfrm flipV="1">
                <a:off x="5452" y="20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5" name="Line 5065"/>
              <p:cNvSpPr>
                <a:spLocks noChangeShapeType="1"/>
              </p:cNvSpPr>
              <p:nvPr/>
            </p:nvSpPr>
            <p:spPr bwMode="auto">
              <a:xfrm flipV="1">
                <a:off x="5452" y="1973"/>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6" name="Line 5066"/>
              <p:cNvSpPr>
                <a:spLocks noChangeShapeType="1"/>
              </p:cNvSpPr>
              <p:nvPr/>
            </p:nvSpPr>
            <p:spPr bwMode="auto">
              <a:xfrm flipV="1">
                <a:off x="5452" y="1962"/>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7" name="Line 5067"/>
              <p:cNvSpPr>
                <a:spLocks noChangeShapeType="1"/>
              </p:cNvSpPr>
              <p:nvPr/>
            </p:nvSpPr>
            <p:spPr bwMode="auto">
              <a:xfrm flipV="1">
                <a:off x="5455"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8" name="Line 5068"/>
              <p:cNvSpPr>
                <a:spLocks noChangeShapeType="1"/>
              </p:cNvSpPr>
              <p:nvPr/>
            </p:nvSpPr>
            <p:spPr bwMode="auto">
              <a:xfrm flipV="1">
                <a:off x="5455" y="191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9" name="Line 5069"/>
              <p:cNvSpPr>
                <a:spLocks noChangeShapeType="1"/>
              </p:cNvSpPr>
              <p:nvPr/>
            </p:nvSpPr>
            <p:spPr bwMode="auto">
              <a:xfrm flipV="1">
                <a:off x="5455" y="191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0" name="Line 5070"/>
              <p:cNvSpPr>
                <a:spLocks noChangeShapeType="1"/>
              </p:cNvSpPr>
              <p:nvPr/>
            </p:nvSpPr>
            <p:spPr bwMode="auto">
              <a:xfrm flipV="1">
                <a:off x="5455"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1" name="Line 5071"/>
              <p:cNvSpPr>
                <a:spLocks noChangeShapeType="1"/>
              </p:cNvSpPr>
              <p:nvPr/>
            </p:nvSpPr>
            <p:spPr bwMode="auto">
              <a:xfrm flipV="1">
                <a:off x="5460"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2" name="Line 5072"/>
              <p:cNvSpPr>
                <a:spLocks noChangeShapeType="1"/>
              </p:cNvSpPr>
              <p:nvPr/>
            </p:nvSpPr>
            <p:spPr bwMode="auto">
              <a:xfrm flipV="1">
                <a:off x="5460"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3" name="Line 5073"/>
              <p:cNvSpPr>
                <a:spLocks noChangeShapeType="1"/>
              </p:cNvSpPr>
              <p:nvPr/>
            </p:nvSpPr>
            <p:spPr bwMode="auto">
              <a:xfrm flipV="1">
                <a:off x="5460" y="190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4" name="Line 5074"/>
              <p:cNvSpPr>
                <a:spLocks noChangeShapeType="1"/>
              </p:cNvSpPr>
              <p:nvPr/>
            </p:nvSpPr>
            <p:spPr bwMode="auto">
              <a:xfrm flipV="1">
                <a:off x="5463" y="1977"/>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5" name="Line 5075"/>
              <p:cNvSpPr>
                <a:spLocks noChangeShapeType="1"/>
              </p:cNvSpPr>
              <p:nvPr/>
            </p:nvSpPr>
            <p:spPr bwMode="auto">
              <a:xfrm flipV="1">
                <a:off x="5463" y="1945"/>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6" name="Line 5076"/>
              <p:cNvSpPr>
                <a:spLocks noChangeShapeType="1"/>
              </p:cNvSpPr>
              <p:nvPr/>
            </p:nvSpPr>
            <p:spPr bwMode="auto">
              <a:xfrm flipV="1">
                <a:off x="5463"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7" name="Line 5077"/>
              <p:cNvSpPr>
                <a:spLocks noChangeShapeType="1"/>
              </p:cNvSpPr>
              <p:nvPr/>
            </p:nvSpPr>
            <p:spPr bwMode="auto">
              <a:xfrm flipV="1">
                <a:off x="5463" y="1966"/>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8" name="Line 5078"/>
              <p:cNvSpPr>
                <a:spLocks noChangeShapeType="1"/>
              </p:cNvSpPr>
              <p:nvPr/>
            </p:nvSpPr>
            <p:spPr bwMode="auto">
              <a:xfrm flipV="1">
                <a:off x="5466"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9" name="Line 5079"/>
              <p:cNvSpPr>
                <a:spLocks noChangeShapeType="1"/>
              </p:cNvSpPr>
              <p:nvPr/>
            </p:nvSpPr>
            <p:spPr bwMode="auto">
              <a:xfrm flipV="1">
                <a:off x="5466" y="196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0" name="Line 5080"/>
              <p:cNvSpPr>
                <a:spLocks noChangeShapeType="1"/>
              </p:cNvSpPr>
              <p:nvPr/>
            </p:nvSpPr>
            <p:spPr bwMode="auto">
              <a:xfrm flipV="1">
                <a:off x="5466"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1" name="Line 5081"/>
              <p:cNvSpPr>
                <a:spLocks noChangeShapeType="1"/>
              </p:cNvSpPr>
              <p:nvPr/>
            </p:nvSpPr>
            <p:spPr bwMode="auto">
              <a:xfrm flipV="1">
                <a:off x="5470" y="1970"/>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2" name="Line 5082"/>
              <p:cNvSpPr>
                <a:spLocks noChangeShapeType="1"/>
              </p:cNvSpPr>
              <p:nvPr/>
            </p:nvSpPr>
            <p:spPr bwMode="auto">
              <a:xfrm flipV="1">
                <a:off x="5470"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3" name="Line 5083"/>
              <p:cNvSpPr>
                <a:spLocks noChangeShapeType="1"/>
              </p:cNvSpPr>
              <p:nvPr/>
            </p:nvSpPr>
            <p:spPr bwMode="auto">
              <a:xfrm flipV="1">
                <a:off x="5470"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4" name="Line 5084"/>
              <p:cNvSpPr>
                <a:spLocks noChangeShapeType="1"/>
              </p:cNvSpPr>
              <p:nvPr/>
            </p:nvSpPr>
            <p:spPr bwMode="auto">
              <a:xfrm flipV="1">
                <a:off x="5470"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5" name="Line 5085"/>
              <p:cNvSpPr>
                <a:spLocks noChangeShapeType="1"/>
              </p:cNvSpPr>
              <p:nvPr/>
            </p:nvSpPr>
            <p:spPr bwMode="auto">
              <a:xfrm flipV="1">
                <a:off x="5474"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6" name="Line 5086"/>
              <p:cNvSpPr>
                <a:spLocks noChangeShapeType="1"/>
              </p:cNvSpPr>
              <p:nvPr/>
            </p:nvSpPr>
            <p:spPr bwMode="auto">
              <a:xfrm flipV="1">
                <a:off x="5474" y="1948"/>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7" name="Line 5087"/>
              <p:cNvSpPr>
                <a:spLocks noChangeShapeType="1"/>
              </p:cNvSpPr>
              <p:nvPr/>
            </p:nvSpPr>
            <p:spPr bwMode="auto">
              <a:xfrm flipV="1">
                <a:off x="5474"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8" name="Line 5088"/>
              <p:cNvSpPr>
                <a:spLocks noChangeShapeType="1"/>
              </p:cNvSpPr>
              <p:nvPr/>
            </p:nvSpPr>
            <p:spPr bwMode="auto">
              <a:xfrm flipV="1">
                <a:off x="5477" y="1956"/>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9" name="Line 5089"/>
              <p:cNvSpPr>
                <a:spLocks noChangeShapeType="1"/>
              </p:cNvSpPr>
              <p:nvPr/>
            </p:nvSpPr>
            <p:spPr bwMode="auto">
              <a:xfrm flipV="1">
                <a:off x="5477" y="1938"/>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0" name="Line 5090"/>
              <p:cNvSpPr>
                <a:spLocks noChangeShapeType="1"/>
              </p:cNvSpPr>
              <p:nvPr/>
            </p:nvSpPr>
            <p:spPr bwMode="auto">
              <a:xfrm flipV="1">
                <a:off x="5477" y="19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1" name="Line 5091"/>
              <p:cNvSpPr>
                <a:spLocks noChangeShapeType="1"/>
              </p:cNvSpPr>
              <p:nvPr/>
            </p:nvSpPr>
            <p:spPr bwMode="auto">
              <a:xfrm flipV="1">
                <a:off x="5477"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2" name="Line 5092"/>
              <p:cNvSpPr>
                <a:spLocks noChangeShapeType="1"/>
              </p:cNvSpPr>
              <p:nvPr/>
            </p:nvSpPr>
            <p:spPr bwMode="auto">
              <a:xfrm flipV="1">
                <a:off x="5481"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3" name="Rectangle 5093"/>
              <p:cNvSpPr>
                <a:spLocks noChangeArrowheads="1"/>
              </p:cNvSpPr>
              <p:nvPr/>
            </p:nvSpPr>
            <p:spPr bwMode="auto">
              <a:xfrm>
                <a:off x="5006" y="2301"/>
                <a:ext cx="11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NO</a:t>
                </a:r>
                <a:endParaRPr lang="en-US" sz="1800" b="0">
                  <a:solidFill>
                    <a:srgbClr val="000000"/>
                  </a:solidFill>
                  <a:ea typeface="ＭＳ Ｐゴシック" charset="0"/>
                </a:endParaRPr>
              </a:p>
            </p:txBody>
          </p:sp>
          <p:sp>
            <p:nvSpPr>
              <p:cNvPr id="6000614" name="Rectangle 5094"/>
              <p:cNvSpPr>
                <a:spLocks noChangeArrowheads="1"/>
              </p:cNvSpPr>
              <p:nvPr/>
            </p:nvSpPr>
            <p:spPr bwMode="auto">
              <a:xfrm>
                <a:off x="5135" y="2301"/>
                <a:ext cx="11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 T</a:t>
                </a:r>
                <a:endParaRPr lang="en-US" sz="1800" b="0">
                  <a:solidFill>
                    <a:srgbClr val="000000"/>
                  </a:solidFill>
                  <a:ea typeface="ＭＳ Ｐゴシック" charset="0"/>
                </a:endParaRPr>
              </a:p>
            </p:txBody>
          </p:sp>
          <p:sp>
            <p:nvSpPr>
              <p:cNvPr id="6000615" name="Rectangle 5095"/>
              <p:cNvSpPr>
                <a:spLocks noChangeArrowheads="1"/>
              </p:cNvSpPr>
              <p:nvPr/>
            </p:nvSpPr>
            <p:spPr bwMode="auto">
              <a:xfrm>
                <a:off x="5260" y="2301"/>
                <a:ext cx="33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O SCALE</a:t>
                </a:r>
                <a:endParaRPr lang="en-US" sz="1800" b="0">
                  <a:solidFill>
                    <a:srgbClr val="000000"/>
                  </a:solidFill>
                  <a:ea typeface="ＭＳ Ｐゴシック" charset="0"/>
                </a:endParaRPr>
              </a:p>
            </p:txBody>
          </p:sp>
          <p:sp>
            <p:nvSpPr>
              <p:cNvPr id="6000616" name="Rectangle 5096"/>
              <p:cNvSpPr>
                <a:spLocks noChangeArrowheads="1"/>
              </p:cNvSpPr>
              <p:nvPr/>
            </p:nvSpPr>
            <p:spPr bwMode="auto">
              <a:xfrm>
                <a:off x="851" y="2205"/>
                <a:ext cx="4758" cy="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6000617" name="Line 5097"/>
              <p:cNvSpPr>
                <a:spLocks noChangeShapeType="1"/>
              </p:cNvSpPr>
              <p:nvPr/>
            </p:nvSpPr>
            <p:spPr bwMode="auto">
              <a:xfrm>
                <a:off x="968"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8" name="Line 5098"/>
              <p:cNvSpPr>
                <a:spLocks noChangeShapeType="1"/>
              </p:cNvSpPr>
              <p:nvPr/>
            </p:nvSpPr>
            <p:spPr bwMode="auto">
              <a:xfrm>
                <a:off x="968"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9" name="Line 5099"/>
              <p:cNvSpPr>
                <a:spLocks noChangeShapeType="1"/>
              </p:cNvSpPr>
              <p:nvPr/>
            </p:nvSpPr>
            <p:spPr bwMode="auto">
              <a:xfrm>
                <a:off x="1411"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0" name="Line 5100"/>
              <p:cNvSpPr>
                <a:spLocks noChangeShapeType="1"/>
              </p:cNvSpPr>
              <p:nvPr/>
            </p:nvSpPr>
            <p:spPr bwMode="auto">
              <a:xfrm>
                <a:off x="1411"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1" name="Line 5101"/>
              <p:cNvSpPr>
                <a:spLocks noChangeShapeType="1"/>
              </p:cNvSpPr>
              <p:nvPr/>
            </p:nvSpPr>
            <p:spPr bwMode="auto">
              <a:xfrm>
                <a:off x="1853"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2" name="Line 5102"/>
              <p:cNvSpPr>
                <a:spLocks noChangeShapeType="1"/>
              </p:cNvSpPr>
              <p:nvPr/>
            </p:nvSpPr>
            <p:spPr bwMode="auto">
              <a:xfrm>
                <a:off x="1853"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3" name="Line 5103"/>
              <p:cNvSpPr>
                <a:spLocks noChangeShapeType="1"/>
              </p:cNvSpPr>
              <p:nvPr/>
            </p:nvSpPr>
            <p:spPr bwMode="auto">
              <a:xfrm>
                <a:off x="2299"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4" name="Line 5104"/>
              <p:cNvSpPr>
                <a:spLocks noChangeShapeType="1"/>
              </p:cNvSpPr>
              <p:nvPr/>
            </p:nvSpPr>
            <p:spPr bwMode="auto">
              <a:xfrm>
                <a:off x="2299"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5" name="Line 5105"/>
              <p:cNvSpPr>
                <a:spLocks noChangeShapeType="1"/>
              </p:cNvSpPr>
              <p:nvPr/>
            </p:nvSpPr>
            <p:spPr bwMode="auto">
              <a:xfrm>
                <a:off x="2742"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6" name="Line 5106"/>
              <p:cNvSpPr>
                <a:spLocks noChangeShapeType="1"/>
              </p:cNvSpPr>
              <p:nvPr/>
            </p:nvSpPr>
            <p:spPr bwMode="auto">
              <a:xfrm>
                <a:off x="2742"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7" name="Line 5107"/>
              <p:cNvSpPr>
                <a:spLocks noChangeShapeType="1"/>
              </p:cNvSpPr>
              <p:nvPr/>
            </p:nvSpPr>
            <p:spPr bwMode="auto">
              <a:xfrm>
                <a:off x="3184"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8" name="Line 5108"/>
              <p:cNvSpPr>
                <a:spLocks noChangeShapeType="1"/>
              </p:cNvSpPr>
              <p:nvPr/>
            </p:nvSpPr>
            <p:spPr bwMode="auto">
              <a:xfrm>
                <a:off x="3184"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9" name="Line 5109"/>
              <p:cNvSpPr>
                <a:spLocks noChangeShapeType="1"/>
              </p:cNvSpPr>
              <p:nvPr/>
            </p:nvSpPr>
            <p:spPr bwMode="auto">
              <a:xfrm>
                <a:off x="3630"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0" name="Line 5110"/>
              <p:cNvSpPr>
                <a:spLocks noChangeShapeType="1"/>
              </p:cNvSpPr>
              <p:nvPr/>
            </p:nvSpPr>
            <p:spPr bwMode="auto">
              <a:xfrm>
                <a:off x="3630"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1" name="Line 5111"/>
              <p:cNvSpPr>
                <a:spLocks noChangeShapeType="1"/>
              </p:cNvSpPr>
              <p:nvPr/>
            </p:nvSpPr>
            <p:spPr bwMode="auto">
              <a:xfrm>
                <a:off x="4072"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2" name="Line 5112"/>
              <p:cNvSpPr>
                <a:spLocks noChangeShapeType="1"/>
              </p:cNvSpPr>
              <p:nvPr/>
            </p:nvSpPr>
            <p:spPr bwMode="auto">
              <a:xfrm>
                <a:off x="4072"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3" name="Line 5113"/>
              <p:cNvSpPr>
                <a:spLocks noChangeShapeType="1"/>
              </p:cNvSpPr>
              <p:nvPr/>
            </p:nvSpPr>
            <p:spPr bwMode="auto">
              <a:xfrm>
                <a:off x="4514"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4" name="Line 5114"/>
              <p:cNvSpPr>
                <a:spLocks noChangeShapeType="1"/>
              </p:cNvSpPr>
              <p:nvPr/>
            </p:nvSpPr>
            <p:spPr bwMode="auto">
              <a:xfrm>
                <a:off x="4514"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5" name="Line 5115"/>
              <p:cNvSpPr>
                <a:spLocks noChangeShapeType="1"/>
              </p:cNvSpPr>
              <p:nvPr/>
            </p:nvSpPr>
            <p:spPr bwMode="auto">
              <a:xfrm>
                <a:off x="4959" y="2205"/>
                <a:ext cx="2"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6" name="Line 5116"/>
              <p:cNvSpPr>
                <a:spLocks noChangeShapeType="1"/>
              </p:cNvSpPr>
              <p:nvPr/>
            </p:nvSpPr>
            <p:spPr bwMode="auto">
              <a:xfrm>
                <a:off x="4959" y="2262"/>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7" name="Line 5117"/>
              <p:cNvSpPr>
                <a:spLocks noChangeShapeType="1"/>
              </p:cNvSpPr>
              <p:nvPr/>
            </p:nvSpPr>
            <p:spPr bwMode="auto">
              <a:xfrm>
                <a:off x="5402"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8" name="Line 5118"/>
              <p:cNvSpPr>
                <a:spLocks noChangeShapeType="1"/>
              </p:cNvSpPr>
              <p:nvPr/>
            </p:nvSpPr>
            <p:spPr bwMode="auto">
              <a:xfrm>
                <a:off x="5402"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9" name="Rectangle 5119"/>
              <p:cNvSpPr>
                <a:spLocks noChangeArrowheads="1"/>
              </p:cNvSpPr>
              <p:nvPr/>
            </p:nvSpPr>
            <p:spPr bwMode="auto">
              <a:xfrm>
                <a:off x="869" y="2205"/>
                <a:ext cx="495"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ACGTGACAC</a:t>
                </a:r>
                <a:endParaRPr lang="en-US" sz="1800" b="0">
                  <a:solidFill>
                    <a:srgbClr val="000000"/>
                  </a:solidFill>
                  <a:ea typeface="ＭＳ Ｐゴシック" charset="0"/>
                </a:endParaRPr>
              </a:p>
            </p:txBody>
          </p:sp>
          <p:sp>
            <p:nvSpPr>
              <p:cNvPr id="6000640" name="Rectangle 5120"/>
              <p:cNvSpPr>
                <a:spLocks noChangeArrowheads="1"/>
              </p:cNvSpPr>
              <p:nvPr/>
            </p:nvSpPr>
            <p:spPr bwMode="auto">
              <a:xfrm>
                <a:off x="1411" y="2205"/>
                <a:ext cx="99"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AT</a:t>
                </a:r>
                <a:endParaRPr lang="en-US" sz="1800" b="0">
                  <a:solidFill>
                    <a:srgbClr val="000000"/>
                  </a:solidFill>
                  <a:ea typeface="ＭＳ Ｐゴシック" charset="0"/>
                </a:endParaRPr>
              </a:p>
            </p:txBody>
          </p:sp>
          <p:sp>
            <p:nvSpPr>
              <p:cNvPr id="6000641" name="Rectangle 5121"/>
              <p:cNvSpPr>
                <a:spLocks noChangeArrowheads="1"/>
              </p:cNvSpPr>
              <p:nvPr/>
            </p:nvSpPr>
            <p:spPr bwMode="auto">
              <a:xfrm>
                <a:off x="1507" y="2205"/>
                <a:ext cx="54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AAGCACACCA</a:t>
                </a:r>
                <a:endParaRPr lang="en-US" sz="1800" b="0">
                  <a:solidFill>
                    <a:srgbClr val="000000"/>
                  </a:solidFill>
                  <a:ea typeface="ＭＳ Ｐゴシック" charset="0"/>
                </a:endParaRPr>
              </a:p>
            </p:txBody>
          </p:sp>
          <p:sp>
            <p:nvSpPr>
              <p:cNvPr id="6000642" name="Rectangle 5122"/>
              <p:cNvSpPr>
                <a:spLocks noChangeArrowheads="1"/>
              </p:cNvSpPr>
              <p:nvPr/>
            </p:nvSpPr>
            <p:spPr bwMode="auto">
              <a:xfrm>
                <a:off x="2107" y="2205"/>
                <a:ext cx="5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t>
                </a:r>
                <a:endParaRPr lang="en-US" sz="1800" b="0">
                  <a:solidFill>
                    <a:srgbClr val="000000"/>
                  </a:solidFill>
                  <a:ea typeface="ＭＳ Ｐゴシック" charset="0"/>
                </a:endParaRPr>
              </a:p>
            </p:txBody>
          </p:sp>
          <p:sp>
            <p:nvSpPr>
              <p:cNvPr id="6000643" name="Rectangle 5123"/>
              <p:cNvSpPr>
                <a:spLocks noChangeArrowheads="1"/>
              </p:cNvSpPr>
              <p:nvPr/>
            </p:nvSpPr>
            <p:spPr bwMode="auto">
              <a:xfrm>
                <a:off x="2160" y="2205"/>
                <a:ext cx="81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TTGCTTGAGGGACCT</a:t>
                </a:r>
                <a:endParaRPr lang="en-US" sz="1800" b="0">
                  <a:solidFill>
                    <a:srgbClr val="000000"/>
                  </a:solidFill>
                  <a:ea typeface="ＭＳ Ｐゴシック" charset="0"/>
                </a:endParaRPr>
              </a:p>
            </p:txBody>
          </p:sp>
          <p:sp>
            <p:nvSpPr>
              <p:cNvPr id="6000644" name="Rectangle 5124"/>
              <p:cNvSpPr>
                <a:spLocks noChangeArrowheads="1"/>
              </p:cNvSpPr>
              <p:nvPr/>
            </p:nvSpPr>
            <p:spPr bwMode="auto">
              <a:xfrm>
                <a:off x="3052" y="2205"/>
                <a:ext cx="4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a:t>
                </a:r>
                <a:endParaRPr lang="en-US" sz="1800" b="0">
                  <a:solidFill>
                    <a:srgbClr val="000000"/>
                  </a:solidFill>
                  <a:ea typeface="ＭＳ Ｐゴシック" charset="0"/>
                </a:endParaRPr>
              </a:p>
            </p:txBody>
          </p:sp>
          <p:sp>
            <p:nvSpPr>
              <p:cNvPr id="6000645" name="Rectangle 5125"/>
              <p:cNvSpPr>
                <a:spLocks noChangeArrowheads="1"/>
              </p:cNvSpPr>
              <p:nvPr/>
            </p:nvSpPr>
            <p:spPr bwMode="auto">
              <a:xfrm>
                <a:off x="3099" y="2205"/>
                <a:ext cx="499"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AGGCACAGT</a:t>
                </a:r>
                <a:endParaRPr lang="en-US" sz="1800" b="0">
                  <a:solidFill>
                    <a:srgbClr val="000000"/>
                  </a:solidFill>
                  <a:ea typeface="ＭＳ Ｐゴシック" charset="0"/>
                </a:endParaRPr>
              </a:p>
            </p:txBody>
          </p:sp>
          <p:sp>
            <p:nvSpPr>
              <p:cNvPr id="6000646" name="Rectangle 5126"/>
              <p:cNvSpPr>
                <a:spLocks noChangeArrowheads="1"/>
              </p:cNvSpPr>
              <p:nvPr/>
            </p:nvSpPr>
            <p:spPr bwMode="auto">
              <a:xfrm>
                <a:off x="3647" y="2205"/>
                <a:ext cx="4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a:t>
                </a:r>
                <a:endParaRPr lang="en-US" sz="1800" b="0">
                  <a:solidFill>
                    <a:srgbClr val="000000"/>
                  </a:solidFill>
                  <a:ea typeface="ＭＳ Ｐゴシック" charset="0"/>
                </a:endParaRPr>
              </a:p>
            </p:txBody>
          </p:sp>
          <p:sp>
            <p:nvSpPr>
              <p:cNvPr id="6000647" name="Rectangle 5127"/>
              <p:cNvSpPr>
                <a:spLocks noChangeArrowheads="1"/>
              </p:cNvSpPr>
              <p:nvPr/>
            </p:nvSpPr>
            <p:spPr bwMode="auto">
              <a:xfrm>
                <a:off x="3691" y="2205"/>
                <a:ext cx="16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AAC</a:t>
                </a:r>
                <a:endParaRPr lang="en-US" sz="1800" b="0">
                  <a:solidFill>
                    <a:srgbClr val="000000"/>
                  </a:solidFill>
                  <a:ea typeface="ＭＳ Ｐゴシック" charset="0"/>
                </a:endParaRPr>
              </a:p>
            </p:txBody>
          </p:sp>
          <p:sp>
            <p:nvSpPr>
              <p:cNvPr id="6000648" name="Rectangle 5128"/>
              <p:cNvSpPr>
                <a:spLocks noChangeArrowheads="1"/>
              </p:cNvSpPr>
              <p:nvPr/>
            </p:nvSpPr>
            <p:spPr bwMode="auto">
              <a:xfrm>
                <a:off x="3868" y="2205"/>
                <a:ext cx="5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t>
                </a:r>
                <a:endParaRPr lang="en-US" sz="1800" b="0">
                  <a:solidFill>
                    <a:srgbClr val="000000"/>
                  </a:solidFill>
                  <a:ea typeface="ＭＳ Ｐゴシック" charset="0"/>
                </a:endParaRPr>
              </a:p>
            </p:txBody>
          </p:sp>
          <p:sp>
            <p:nvSpPr>
              <p:cNvPr id="6000649" name="Rectangle 5129"/>
              <p:cNvSpPr>
                <a:spLocks noChangeArrowheads="1"/>
              </p:cNvSpPr>
              <p:nvPr/>
            </p:nvSpPr>
            <p:spPr bwMode="auto">
              <a:xfrm>
                <a:off x="3918" y="2205"/>
                <a:ext cx="109"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TG</a:t>
                </a:r>
                <a:endParaRPr lang="en-US" sz="1800" b="0">
                  <a:solidFill>
                    <a:srgbClr val="000000"/>
                  </a:solidFill>
                  <a:ea typeface="ＭＳ Ｐゴシック" charset="0"/>
                </a:endParaRPr>
              </a:p>
            </p:txBody>
          </p:sp>
          <p:sp>
            <p:nvSpPr>
              <p:cNvPr id="6000650" name="Rectangle 5130"/>
              <p:cNvSpPr>
                <a:spLocks noChangeArrowheads="1"/>
              </p:cNvSpPr>
              <p:nvPr/>
            </p:nvSpPr>
            <p:spPr bwMode="auto">
              <a:xfrm>
                <a:off x="4036" y="2205"/>
                <a:ext cx="10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AT</a:t>
                </a:r>
                <a:endParaRPr lang="en-US" sz="1800" b="0">
                  <a:solidFill>
                    <a:srgbClr val="000000"/>
                  </a:solidFill>
                  <a:ea typeface="ＭＳ Ｐゴシック" charset="0"/>
                </a:endParaRPr>
              </a:p>
            </p:txBody>
          </p:sp>
          <p:sp>
            <p:nvSpPr>
              <p:cNvPr id="6000651" name="Rectangle 5131"/>
              <p:cNvSpPr>
                <a:spLocks noChangeArrowheads="1"/>
              </p:cNvSpPr>
              <p:nvPr/>
            </p:nvSpPr>
            <p:spPr bwMode="auto">
              <a:xfrm>
                <a:off x="4132" y="2205"/>
                <a:ext cx="54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AAGCACACCA</a:t>
                </a:r>
                <a:endParaRPr lang="en-US" sz="1800" b="0">
                  <a:solidFill>
                    <a:srgbClr val="000000"/>
                  </a:solidFill>
                  <a:ea typeface="ＭＳ Ｐゴシック" charset="0"/>
                </a:endParaRPr>
              </a:p>
            </p:txBody>
          </p:sp>
          <p:sp>
            <p:nvSpPr>
              <p:cNvPr id="6000652" name="Rectangle 5132"/>
              <p:cNvSpPr>
                <a:spLocks noChangeArrowheads="1"/>
              </p:cNvSpPr>
              <p:nvPr/>
            </p:nvSpPr>
            <p:spPr bwMode="auto">
              <a:xfrm>
                <a:off x="4732" y="2205"/>
                <a:ext cx="5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t>
                </a:r>
                <a:endParaRPr lang="en-US" sz="1800" b="0">
                  <a:solidFill>
                    <a:srgbClr val="000000"/>
                  </a:solidFill>
                  <a:ea typeface="ＭＳ Ｐゴシック" charset="0"/>
                </a:endParaRPr>
              </a:p>
            </p:txBody>
          </p:sp>
          <p:sp>
            <p:nvSpPr>
              <p:cNvPr id="6000653" name="Rectangle 5133"/>
              <p:cNvSpPr>
                <a:spLocks noChangeArrowheads="1"/>
              </p:cNvSpPr>
              <p:nvPr/>
            </p:nvSpPr>
            <p:spPr bwMode="auto">
              <a:xfrm>
                <a:off x="4785" y="2205"/>
                <a:ext cx="76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TTGCTTGAGGTGAC</a:t>
                </a:r>
                <a:endParaRPr lang="en-US" sz="1800" b="0">
                  <a:solidFill>
                    <a:srgbClr val="000000"/>
                  </a:solidFill>
                  <a:ea typeface="ＭＳ Ｐゴシック" charset="0"/>
                </a:endParaRPr>
              </a:p>
            </p:txBody>
          </p:sp>
          <p:sp>
            <p:nvSpPr>
              <p:cNvPr id="6000654" name="Rectangle 5134"/>
              <p:cNvSpPr>
                <a:spLocks noChangeArrowheads="1"/>
              </p:cNvSpPr>
              <p:nvPr/>
            </p:nvSpPr>
            <p:spPr bwMode="auto">
              <a:xfrm>
                <a:off x="487" y="2215"/>
                <a:ext cx="165"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DNA</a:t>
                </a:r>
                <a:endParaRPr lang="en-US" sz="1800" b="0">
                  <a:solidFill>
                    <a:srgbClr val="000000"/>
                  </a:solidFill>
                  <a:ea typeface="ＭＳ Ｐゴシック" charset="0"/>
                </a:endParaRPr>
              </a:p>
            </p:txBody>
          </p:sp>
          <p:sp>
            <p:nvSpPr>
              <p:cNvPr id="6000655" name="Line 5135"/>
              <p:cNvSpPr>
                <a:spLocks noChangeShapeType="1"/>
              </p:cNvSpPr>
              <p:nvPr/>
            </p:nvSpPr>
            <p:spPr bwMode="auto">
              <a:xfrm flipV="1">
                <a:off x="2053" y="1681"/>
                <a:ext cx="1" cy="3"/>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56" name="Freeform 5136"/>
              <p:cNvSpPr>
                <a:spLocks/>
              </p:cNvSpPr>
              <p:nvPr/>
            </p:nvSpPr>
            <p:spPr bwMode="auto">
              <a:xfrm>
                <a:off x="726" y="2586"/>
                <a:ext cx="200" cy="96"/>
              </a:xfrm>
              <a:custGeom>
                <a:avLst/>
                <a:gdLst>
                  <a:gd name="T0" fmla="*/ 94 w 187"/>
                  <a:gd name="T1" fmla="*/ 0 h 90"/>
                  <a:gd name="T2" fmla="*/ 94 w 187"/>
                  <a:gd name="T3" fmla="*/ 0 h 90"/>
                  <a:gd name="T4" fmla="*/ 57 w 187"/>
                  <a:gd name="T5" fmla="*/ 3 h 90"/>
                  <a:gd name="T6" fmla="*/ 27 w 187"/>
                  <a:gd name="T7" fmla="*/ 13 h 90"/>
                  <a:gd name="T8" fmla="*/ 14 w 187"/>
                  <a:gd name="T9" fmla="*/ 20 h 90"/>
                  <a:gd name="T10" fmla="*/ 7 w 187"/>
                  <a:gd name="T11" fmla="*/ 27 h 90"/>
                  <a:gd name="T12" fmla="*/ 0 w 187"/>
                  <a:gd name="T13" fmla="*/ 37 h 90"/>
                  <a:gd name="T14" fmla="*/ 0 w 187"/>
                  <a:gd name="T15" fmla="*/ 47 h 90"/>
                  <a:gd name="T16" fmla="*/ 0 w 187"/>
                  <a:gd name="T17" fmla="*/ 47 h 90"/>
                  <a:gd name="T18" fmla="*/ 0 w 187"/>
                  <a:gd name="T19" fmla="*/ 54 h 90"/>
                  <a:gd name="T20" fmla="*/ 7 w 187"/>
                  <a:gd name="T21" fmla="*/ 64 h 90"/>
                  <a:gd name="T22" fmla="*/ 14 w 187"/>
                  <a:gd name="T23" fmla="*/ 70 h 90"/>
                  <a:gd name="T24" fmla="*/ 27 w 187"/>
                  <a:gd name="T25" fmla="*/ 77 h 90"/>
                  <a:gd name="T26" fmla="*/ 57 w 187"/>
                  <a:gd name="T27" fmla="*/ 87 h 90"/>
                  <a:gd name="T28" fmla="*/ 94 w 187"/>
                  <a:gd name="T29" fmla="*/ 90 h 90"/>
                  <a:gd name="T30" fmla="*/ 94 w 187"/>
                  <a:gd name="T31" fmla="*/ 90 h 90"/>
                  <a:gd name="T32" fmla="*/ 131 w 187"/>
                  <a:gd name="T33" fmla="*/ 87 h 90"/>
                  <a:gd name="T34" fmla="*/ 161 w 187"/>
                  <a:gd name="T35" fmla="*/ 77 h 90"/>
                  <a:gd name="T36" fmla="*/ 171 w 187"/>
                  <a:gd name="T37" fmla="*/ 70 h 90"/>
                  <a:gd name="T38" fmla="*/ 181 w 187"/>
                  <a:gd name="T39" fmla="*/ 64 h 90"/>
                  <a:gd name="T40" fmla="*/ 184 w 187"/>
                  <a:gd name="T41" fmla="*/ 54 h 90"/>
                  <a:gd name="T42" fmla="*/ 187 w 187"/>
                  <a:gd name="T43" fmla="*/ 47 h 90"/>
                  <a:gd name="T44" fmla="*/ 187 w 187"/>
                  <a:gd name="T45" fmla="*/ 47 h 90"/>
                  <a:gd name="T46" fmla="*/ 184 w 187"/>
                  <a:gd name="T47" fmla="*/ 37 h 90"/>
                  <a:gd name="T48" fmla="*/ 181 w 187"/>
                  <a:gd name="T49" fmla="*/ 27 h 90"/>
                  <a:gd name="T50" fmla="*/ 171 w 187"/>
                  <a:gd name="T51" fmla="*/ 20 h 90"/>
                  <a:gd name="T52" fmla="*/ 161 w 187"/>
                  <a:gd name="T53" fmla="*/ 13 h 90"/>
                  <a:gd name="T54" fmla="*/ 131 w 187"/>
                  <a:gd name="T55" fmla="*/ 3 h 90"/>
                  <a:gd name="T56" fmla="*/ 94 w 187"/>
                  <a:gd name="T57" fmla="*/ 0 h 90"/>
                  <a:gd name="T58" fmla="*/ 94 w 187"/>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90">
                    <a:moveTo>
                      <a:pt x="94" y="0"/>
                    </a:moveTo>
                    <a:lnTo>
                      <a:pt x="94" y="0"/>
                    </a:lnTo>
                    <a:lnTo>
                      <a:pt x="57" y="3"/>
                    </a:lnTo>
                    <a:lnTo>
                      <a:pt x="27" y="13"/>
                    </a:lnTo>
                    <a:lnTo>
                      <a:pt x="14" y="20"/>
                    </a:lnTo>
                    <a:lnTo>
                      <a:pt x="7" y="27"/>
                    </a:lnTo>
                    <a:lnTo>
                      <a:pt x="0" y="37"/>
                    </a:lnTo>
                    <a:lnTo>
                      <a:pt x="0" y="47"/>
                    </a:lnTo>
                    <a:lnTo>
                      <a:pt x="0" y="47"/>
                    </a:lnTo>
                    <a:lnTo>
                      <a:pt x="0" y="54"/>
                    </a:lnTo>
                    <a:lnTo>
                      <a:pt x="7" y="64"/>
                    </a:lnTo>
                    <a:lnTo>
                      <a:pt x="14" y="70"/>
                    </a:lnTo>
                    <a:lnTo>
                      <a:pt x="27" y="77"/>
                    </a:lnTo>
                    <a:lnTo>
                      <a:pt x="57" y="87"/>
                    </a:lnTo>
                    <a:lnTo>
                      <a:pt x="94" y="90"/>
                    </a:lnTo>
                    <a:lnTo>
                      <a:pt x="94" y="90"/>
                    </a:lnTo>
                    <a:lnTo>
                      <a:pt x="131" y="87"/>
                    </a:lnTo>
                    <a:lnTo>
                      <a:pt x="161" y="77"/>
                    </a:lnTo>
                    <a:lnTo>
                      <a:pt x="171" y="70"/>
                    </a:lnTo>
                    <a:lnTo>
                      <a:pt x="181" y="64"/>
                    </a:lnTo>
                    <a:lnTo>
                      <a:pt x="184" y="54"/>
                    </a:lnTo>
                    <a:lnTo>
                      <a:pt x="187" y="47"/>
                    </a:lnTo>
                    <a:lnTo>
                      <a:pt x="187" y="47"/>
                    </a:lnTo>
                    <a:lnTo>
                      <a:pt x="184" y="37"/>
                    </a:lnTo>
                    <a:lnTo>
                      <a:pt x="181" y="27"/>
                    </a:lnTo>
                    <a:lnTo>
                      <a:pt x="171" y="20"/>
                    </a:lnTo>
                    <a:lnTo>
                      <a:pt x="161" y="13"/>
                    </a:lnTo>
                    <a:lnTo>
                      <a:pt x="131" y="3"/>
                    </a:lnTo>
                    <a:lnTo>
                      <a:pt x="94" y="0"/>
                    </a:lnTo>
                    <a:lnTo>
                      <a:pt x="94"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57" name="Freeform 5137"/>
              <p:cNvSpPr>
                <a:spLocks/>
              </p:cNvSpPr>
              <p:nvPr/>
            </p:nvSpPr>
            <p:spPr bwMode="auto">
              <a:xfrm>
                <a:off x="726" y="2847"/>
                <a:ext cx="200" cy="96"/>
              </a:xfrm>
              <a:custGeom>
                <a:avLst/>
                <a:gdLst>
                  <a:gd name="T0" fmla="*/ 94 w 187"/>
                  <a:gd name="T1" fmla="*/ 0 h 90"/>
                  <a:gd name="T2" fmla="*/ 94 w 187"/>
                  <a:gd name="T3" fmla="*/ 0 h 90"/>
                  <a:gd name="T4" fmla="*/ 57 w 187"/>
                  <a:gd name="T5" fmla="*/ 3 h 90"/>
                  <a:gd name="T6" fmla="*/ 27 w 187"/>
                  <a:gd name="T7" fmla="*/ 13 h 90"/>
                  <a:gd name="T8" fmla="*/ 14 w 187"/>
                  <a:gd name="T9" fmla="*/ 20 h 90"/>
                  <a:gd name="T10" fmla="*/ 7 w 187"/>
                  <a:gd name="T11" fmla="*/ 26 h 90"/>
                  <a:gd name="T12" fmla="*/ 0 w 187"/>
                  <a:gd name="T13" fmla="*/ 36 h 90"/>
                  <a:gd name="T14" fmla="*/ 0 w 187"/>
                  <a:gd name="T15" fmla="*/ 46 h 90"/>
                  <a:gd name="T16" fmla="*/ 0 w 187"/>
                  <a:gd name="T17" fmla="*/ 46 h 90"/>
                  <a:gd name="T18" fmla="*/ 0 w 187"/>
                  <a:gd name="T19" fmla="*/ 53 h 90"/>
                  <a:gd name="T20" fmla="*/ 7 w 187"/>
                  <a:gd name="T21" fmla="*/ 63 h 90"/>
                  <a:gd name="T22" fmla="*/ 14 w 187"/>
                  <a:gd name="T23" fmla="*/ 70 h 90"/>
                  <a:gd name="T24" fmla="*/ 27 w 187"/>
                  <a:gd name="T25" fmla="*/ 76 h 90"/>
                  <a:gd name="T26" fmla="*/ 57 w 187"/>
                  <a:gd name="T27" fmla="*/ 86 h 90"/>
                  <a:gd name="T28" fmla="*/ 94 w 187"/>
                  <a:gd name="T29" fmla="*/ 90 h 90"/>
                  <a:gd name="T30" fmla="*/ 94 w 187"/>
                  <a:gd name="T31" fmla="*/ 90 h 90"/>
                  <a:gd name="T32" fmla="*/ 131 w 187"/>
                  <a:gd name="T33" fmla="*/ 86 h 90"/>
                  <a:gd name="T34" fmla="*/ 161 w 187"/>
                  <a:gd name="T35" fmla="*/ 76 h 90"/>
                  <a:gd name="T36" fmla="*/ 171 w 187"/>
                  <a:gd name="T37" fmla="*/ 70 h 90"/>
                  <a:gd name="T38" fmla="*/ 181 w 187"/>
                  <a:gd name="T39" fmla="*/ 63 h 90"/>
                  <a:gd name="T40" fmla="*/ 184 w 187"/>
                  <a:gd name="T41" fmla="*/ 53 h 90"/>
                  <a:gd name="T42" fmla="*/ 187 w 187"/>
                  <a:gd name="T43" fmla="*/ 46 h 90"/>
                  <a:gd name="T44" fmla="*/ 187 w 187"/>
                  <a:gd name="T45" fmla="*/ 46 h 90"/>
                  <a:gd name="T46" fmla="*/ 184 w 187"/>
                  <a:gd name="T47" fmla="*/ 36 h 90"/>
                  <a:gd name="T48" fmla="*/ 181 w 187"/>
                  <a:gd name="T49" fmla="*/ 26 h 90"/>
                  <a:gd name="T50" fmla="*/ 171 w 187"/>
                  <a:gd name="T51" fmla="*/ 20 h 90"/>
                  <a:gd name="T52" fmla="*/ 161 w 187"/>
                  <a:gd name="T53" fmla="*/ 13 h 90"/>
                  <a:gd name="T54" fmla="*/ 131 w 187"/>
                  <a:gd name="T55" fmla="*/ 3 h 90"/>
                  <a:gd name="T56" fmla="*/ 94 w 187"/>
                  <a:gd name="T57" fmla="*/ 0 h 90"/>
                  <a:gd name="T58" fmla="*/ 94 w 187"/>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90">
                    <a:moveTo>
                      <a:pt x="94" y="0"/>
                    </a:moveTo>
                    <a:lnTo>
                      <a:pt x="94" y="0"/>
                    </a:lnTo>
                    <a:lnTo>
                      <a:pt x="57" y="3"/>
                    </a:lnTo>
                    <a:lnTo>
                      <a:pt x="27" y="13"/>
                    </a:lnTo>
                    <a:lnTo>
                      <a:pt x="14" y="20"/>
                    </a:lnTo>
                    <a:lnTo>
                      <a:pt x="7" y="26"/>
                    </a:lnTo>
                    <a:lnTo>
                      <a:pt x="0" y="36"/>
                    </a:lnTo>
                    <a:lnTo>
                      <a:pt x="0" y="46"/>
                    </a:lnTo>
                    <a:lnTo>
                      <a:pt x="0" y="46"/>
                    </a:lnTo>
                    <a:lnTo>
                      <a:pt x="0" y="53"/>
                    </a:lnTo>
                    <a:lnTo>
                      <a:pt x="7" y="63"/>
                    </a:lnTo>
                    <a:lnTo>
                      <a:pt x="14" y="70"/>
                    </a:lnTo>
                    <a:lnTo>
                      <a:pt x="27" y="76"/>
                    </a:lnTo>
                    <a:lnTo>
                      <a:pt x="57" y="86"/>
                    </a:lnTo>
                    <a:lnTo>
                      <a:pt x="94" y="90"/>
                    </a:lnTo>
                    <a:lnTo>
                      <a:pt x="94" y="90"/>
                    </a:lnTo>
                    <a:lnTo>
                      <a:pt x="131" y="86"/>
                    </a:lnTo>
                    <a:lnTo>
                      <a:pt x="161" y="76"/>
                    </a:lnTo>
                    <a:lnTo>
                      <a:pt x="171" y="70"/>
                    </a:lnTo>
                    <a:lnTo>
                      <a:pt x="181" y="63"/>
                    </a:lnTo>
                    <a:lnTo>
                      <a:pt x="184" y="53"/>
                    </a:lnTo>
                    <a:lnTo>
                      <a:pt x="187" y="46"/>
                    </a:lnTo>
                    <a:lnTo>
                      <a:pt x="187" y="46"/>
                    </a:lnTo>
                    <a:lnTo>
                      <a:pt x="184" y="36"/>
                    </a:lnTo>
                    <a:lnTo>
                      <a:pt x="181" y="26"/>
                    </a:lnTo>
                    <a:lnTo>
                      <a:pt x="171" y="20"/>
                    </a:lnTo>
                    <a:lnTo>
                      <a:pt x="161" y="13"/>
                    </a:lnTo>
                    <a:lnTo>
                      <a:pt x="131" y="3"/>
                    </a:lnTo>
                    <a:lnTo>
                      <a:pt x="94" y="0"/>
                    </a:lnTo>
                    <a:lnTo>
                      <a:pt x="94"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58" name="Freeform 5138"/>
              <p:cNvSpPr>
                <a:spLocks/>
              </p:cNvSpPr>
              <p:nvPr/>
            </p:nvSpPr>
            <p:spPr bwMode="auto">
              <a:xfrm>
                <a:off x="736" y="2847"/>
                <a:ext cx="19" cy="14"/>
              </a:xfrm>
              <a:custGeom>
                <a:avLst/>
                <a:gdLst>
                  <a:gd name="T0" fmla="*/ 7 w 17"/>
                  <a:gd name="T1" fmla="*/ 6 h 13"/>
                  <a:gd name="T2" fmla="*/ 7 w 17"/>
                  <a:gd name="T3" fmla="*/ 0 h 13"/>
                  <a:gd name="T4" fmla="*/ 17 w 17"/>
                  <a:gd name="T5" fmla="*/ 13 h 13"/>
                  <a:gd name="T6" fmla="*/ 0 w 17"/>
                  <a:gd name="T7" fmla="*/ 10 h 13"/>
                </a:gdLst>
                <a:ahLst/>
                <a:cxnLst>
                  <a:cxn ang="0">
                    <a:pos x="T0" y="T1"/>
                  </a:cxn>
                  <a:cxn ang="0">
                    <a:pos x="T2" y="T3"/>
                  </a:cxn>
                  <a:cxn ang="0">
                    <a:pos x="T4" y="T5"/>
                  </a:cxn>
                  <a:cxn ang="0">
                    <a:pos x="T6" y="T7"/>
                  </a:cxn>
                </a:cxnLst>
                <a:rect l="0" t="0" r="r" b="b"/>
                <a:pathLst>
                  <a:path w="17" h="13">
                    <a:moveTo>
                      <a:pt x="7" y="6"/>
                    </a:moveTo>
                    <a:lnTo>
                      <a:pt x="7" y="0"/>
                    </a:lnTo>
                    <a:lnTo>
                      <a:pt x="17" y="13"/>
                    </a:lnTo>
                    <a:lnTo>
                      <a:pt x="0" y="1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59" name="Freeform 5139"/>
              <p:cNvSpPr>
                <a:spLocks/>
              </p:cNvSpPr>
              <p:nvPr/>
            </p:nvSpPr>
            <p:spPr bwMode="auto">
              <a:xfrm>
                <a:off x="666" y="2800"/>
                <a:ext cx="81" cy="58"/>
              </a:xfrm>
              <a:custGeom>
                <a:avLst/>
                <a:gdLst>
                  <a:gd name="T0" fmla="*/ 0 w 76"/>
                  <a:gd name="T1" fmla="*/ 0 h 54"/>
                  <a:gd name="T2" fmla="*/ 76 w 76"/>
                  <a:gd name="T3" fmla="*/ 50 h 54"/>
                  <a:gd name="T4" fmla="*/ 73 w 76"/>
                  <a:gd name="T5" fmla="*/ 54 h 54"/>
                  <a:gd name="T6" fmla="*/ 0 w 76"/>
                  <a:gd name="T7" fmla="*/ 0 h 54"/>
                  <a:gd name="T8" fmla="*/ 0 w 76"/>
                  <a:gd name="T9" fmla="*/ 0 h 54"/>
                </a:gdLst>
                <a:ahLst/>
                <a:cxnLst>
                  <a:cxn ang="0">
                    <a:pos x="T0" y="T1"/>
                  </a:cxn>
                  <a:cxn ang="0">
                    <a:pos x="T2" y="T3"/>
                  </a:cxn>
                  <a:cxn ang="0">
                    <a:pos x="T4" y="T5"/>
                  </a:cxn>
                  <a:cxn ang="0">
                    <a:pos x="T6" y="T7"/>
                  </a:cxn>
                  <a:cxn ang="0">
                    <a:pos x="T8" y="T9"/>
                  </a:cxn>
                </a:cxnLst>
                <a:rect l="0" t="0" r="r" b="b"/>
                <a:pathLst>
                  <a:path w="76" h="54">
                    <a:moveTo>
                      <a:pt x="0" y="0"/>
                    </a:moveTo>
                    <a:lnTo>
                      <a:pt x="76" y="50"/>
                    </a:lnTo>
                    <a:lnTo>
                      <a:pt x="73" y="54"/>
                    </a:lnTo>
                    <a:lnTo>
                      <a:pt x="0" y="0"/>
                    </a:lnTo>
                    <a:lnTo>
                      <a:pt x="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0" name="Freeform 5140"/>
              <p:cNvSpPr>
                <a:spLocks/>
              </p:cNvSpPr>
              <p:nvPr/>
            </p:nvSpPr>
            <p:spPr bwMode="auto">
              <a:xfrm>
                <a:off x="666" y="2715"/>
                <a:ext cx="17" cy="15"/>
              </a:xfrm>
              <a:custGeom>
                <a:avLst/>
                <a:gdLst>
                  <a:gd name="T0" fmla="*/ 10 w 16"/>
                  <a:gd name="T1" fmla="*/ 10 h 14"/>
                  <a:gd name="T2" fmla="*/ 16 w 16"/>
                  <a:gd name="T3" fmla="*/ 10 h 14"/>
                  <a:gd name="T4" fmla="*/ 0 w 16"/>
                  <a:gd name="T5" fmla="*/ 14 h 14"/>
                  <a:gd name="T6" fmla="*/ 10 w 16"/>
                  <a:gd name="T7" fmla="*/ 0 h 14"/>
                </a:gdLst>
                <a:ahLst/>
                <a:cxnLst>
                  <a:cxn ang="0">
                    <a:pos x="T0" y="T1"/>
                  </a:cxn>
                  <a:cxn ang="0">
                    <a:pos x="T2" y="T3"/>
                  </a:cxn>
                  <a:cxn ang="0">
                    <a:pos x="T4" y="T5"/>
                  </a:cxn>
                  <a:cxn ang="0">
                    <a:pos x="T6" y="T7"/>
                  </a:cxn>
                </a:cxnLst>
                <a:rect l="0" t="0" r="r" b="b"/>
                <a:pathLst>
                  <a:path w="16" h="14">
                    <a:moveTo>
                      <a:pt x="10" y="10"/>
                    </a:moveTo>
                    <a:lnTo>
                      <a:pt x="16" y="10"/>
                    </a:lnTo>
                    <a:lnTo>
                      <a:pt x="0" y="14"/>
                    </a:lnTo>
                    <a:lnTo>
                      <a:pt x="1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1" name="Freeform 5141"/>
              <p:cNvSpPr>
                <a:spLocks/>
              </p:cNvSpPr>
              <p:nvPr/>
            </p:nvSpPr>
            <p:spPr bwMode="auto">
              <a:xfrm>
                <a:off x="672" y="2669"/>
                <a:ext cx="83" cy="56"/>
              </a:xfrm>
              <a:custGeom>
                <a:avLst/>
                <a:gdLst>
                  <a:gd name="T0" fmla="*/ 77 w 77"/>
                  <a:gd name="T1" fmla="*/ 0 h 53"/>
                  <a:gd name="T2" fmla="*/ 4 w 77"/>
                  <a:gd name="T3" fmla="*/ 53 h 53"/>
                  <a:gd name="T4" fmla="*/ 0 w 77"/>
                  <a:gd name="T5" fmla="*/ 50 h 53"/>
                  <a:gd name="T6" fmla="*/ 77 w 77"/>
                  <a:gd name="T7" fmla="*/ 0 h 53"/>
                  <a:gd name="T8" fmla="*/ 77 w 77"/>
                  <a:gd name="T9" fmla="*/ 0 h 53"/>
                </a:gdLst>
                <a:ahLst/>
                <a:cxnLst>
                  <a:cxn ang="0">
                    <a:pos x="T0" y="T1"/>
                  </a:cxn>
                  <a:cxn ang="0">
                    <a:pos x="T2" y="T3"/>
                  </a:cxn>
                  <a:cxn ang="0">
                    <a:pos x="T4" y="T5"/>
                  </a:cxn>
                  <a:cxn ang="0">
                    <a:pos x="T6" y="T7"/>
                  </a:cxn>
                  <a:cxn ang="0">
                    <a:pos x="T8" y="T9"/>
                  </a:cxn>
                </a:cxnLst>
                <a:rect l="0" t="0" r="r" b="b"/>
                <a:pathLst>
                  <a:path w="77" h="53">
                    <a:moveTo>
                      <a:pt x="77" y="0"/>
                    </a:moveTo>
                    <a:lnTo>
                      <a:pt x="4" y="53"/>
                    </a:lnTo>
                    <a:lnTo>
                      <a:pt x="0" y="50"/>
                    </a:lnTo>
                    <a:lnTo>
                      <a:pt x="77" y="0"/>
                    </a:lnTo>
                    <a:lnTo>
                      <a:pt x="77"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2" name="Freeform 5142"/>
              <p:cNvSpPr>
                <a:spLocks/>
              </p:cNvSpPr>
              <p:nvPr/>
            </p:nvSpPr>
            <p:spPr bwMode="auto">
              <a:xfrm>
                <a:off x="898" y="2669"/>
                <a:ext cx="17" cy="13"/>
              </a:xfrm>
              <a:custGeom>
                <a:avLst/>
                <a:gdLst>
                  <a:gd name="T0" fmla="*/ 6 w 16"/>
                  <a:gd name="T1" fmla="*/ 7 h 13"/>
                  <a:gd name="T2" fmla="*/ 10 w 16"/>
                  <a:gd name="T3" fmla="*/ 13 h 13"/>
                  <a:gd name="T4" fmla="*/ 0 w 16"/>
                  <a:gd name="T5" fmla="*/ 0 h 13"/>
                  <a:gd name="T6" fmla="*/ 16 w 16"/>
                  <a:gd name="T7" fmla="*/ 3 h 13"/>
                </a:gdLst>
                <a:ahLst/>
                <a:cxnLst>
                  <a:cxn ang="0">
                    <a:pos x="T0" y="T1"/>
                  </a:cxn>
                  <a:cxn ang="0">
                    <a:pos x="T2" y="T3"/>
                  </a:cxn>
                  <a:cxn ang="0">
                    <a:pos x="T4" y="T5"/>
                  </a:cxn>
                  <a:cxn ang="0">
                    <a:pos x="T6" y="T7"/>
                  </a:cxn>
                </a:cxnLst>
                <a:rect l="0" t="0" r="r" b="b"/>
                <a:pathLst>
                  <a:path w="16" h="13">
                    <a:moveTo>
                      <a:pt x="6" y="7"/>
                    </a:moveTo>
                    <a:lnTo>
                      <a:pt x="10" y="13"/>
                    </a:lnTo>
                    <a:lnTo>
                      <a:pt x="0" y="0"/>
                    </a:lnTo>
                    <a:lnTo>
                      <a:pt x="16" y="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3" name="Freeform 5143"/>
              <p:cNvSpPr>
                <a:spLocks/>
              </p:cNvSpPr>
              <p:nvPr/>
            </p:nvSpPr>
            <p:spPr bwMode="auto">
              <a:xfrm>
                <a:off x="904" y="2672"/>
                <a:ext cx="93" cy="58"/>
              </a:xfrm>
              <a:custGeom>
                <a:avLst/>
                <a:gdLst>
                  <a:gd name="T0" fmla="*/ 84 w 87"/>
                  <a:gd name="T1" fmla="*/ 54 h 54"/>
                  <a:gd name="T2" fmla="*/ 0 w 87"/>
                  <a:gd name="T3" fmla="*/ 4 h 54"/>
                  <a:gd name="T4" fmla="*/ 0 w 87"/>
                  <a:gd name="T5" fmla="*/ 0 h 54"/>
                  <a:gd name="T6" fmla="*/ 87 w 87"/>
                  <a:gd name="T7" fmla="*/ 54 h 54"/>
                  <a:gd name="T8" fmla="*/ 84 w 87"/>
                  <a:gd name="T9" fmla="*/ 54 h 54"/>
                </a:gdLst>
                <a:ahLst/>
                <a:cxnLst>
                  <a:cxn ang="0">
                    <a:pos x="T0" y="T1"/>
                  </a:cxn>
                  <a:cxn ang="0">
                    <a:pos x="T2" y="T3"/>
                  </a:cxn>
                  <a:cxn ang="0">
                    <a:pos x="T4" y="T5"/>
                  </a:cxn>
                  <a:cxn ang="0">
                    <a:pos x="T6" y="T7"/>
                  </a:cxn>
                  <a:cxn ang="0">
                    <a:pos x="T8" y="T9"/>
                  </a:cxn>
                </a:cxnLst>
                <a:rect l="0" t="0" r="r" b="b"/>
                <a:pathLst>
                  <a:path w="87" h="54">
                    <a:moveTo>
                      <a:pt x="84" y="54"/>
                    </a:moveTo>
                    <a:lnTo>
                      <a:pt x="0" y="4"/>
                    </a:lnTo>
                    <a:lnTo>
                      <a:pt x="0" y="0"/>
                    </a:lnTo>
                    <a:lnTo>
                      <a:pt x="87" y="54"/>
                    </a:lnTo>
                    <a:lnTo>
                      <a:pt x="84" y="5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4" name="Freeform 5144"/>
              <p:cNvSpPr>
                <a:spLocks/>
              </p:cNvSpPr>
              <p:nvPr/>
            </p:nvSpPr>
            <p:spPr bwMode="auto">
              <a:xfrm>
                <a:off x="979" y="2800"/>
                <a:ext cx="18" cy="15"/>
              </a:xfrm>
              <a:custGeom>
                <a:avLst/>
                <a:gdLst>
                  <a:gd name="T0" fmla="*/ 7 w 17"/>
                  <a:gd name="T1" fmla="*/ 4 h 14"/>
                  <a:gd name="T2" fmla="*/ 0 w 17"/>
                  <a:gd name="T3" fmla="*/ 4 h 14"/>
                  <a:gd name="T4" fmla="*/ 17 w 17"/>
                  <a:gd name="T5" fmla="*/ 0 h 14"/>
                  <a:gd name="T6" fmla="*/ 4 w 17"/>
                  <a:gd name="T7" fmla="*/ 14 h 14"/>
                </a:gdLst>
                <a:ahLst/>
                <a:cxnLst>
                  <a:cxn ang="0">
                    <a:pos x="T0" y="T1"/>
                  </a:cxn>
                  <a:cxn ang="0">
                    <a:pos x="T2" y="T3"/>
                  </a:cxn>
                  <a:cxn ang="0">
                    <a:pos x="T4" y="T5"/>
                  </a:cxn>
                  <a:cxn ang="0">
                    <a:pos x="T6" y="T7"/>
                  </a:cxn>
                </a:cxnLst>
                <a:rect l="0" t="0" r="r" b="b"/>
                <a:pathLst>
                  <a:path w="17" h="14">
                    <a:moveTo>
                      <a:pt x="7" y="4"/>
                    </a:moveTo>
                    <a:lnTo>
                      <a:pt x="0" y="4"/>
                    </a:lnTo>
                    <a:lnTo>
                      <a:pt x="17" y="0"/>
                    </a:lnTo>
                    <a:lnTo>
                      <a:pt x="4" y="1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5" name="Freeform 5145"/>
              <p:cNvSpPr>
                <a:spLocks/>
              </p:cNvSpPr>
              <p:nvPr/>
            </p:nvSpPr>
            <p:spPr bwMode="auto">
              <a:xfrm>
                <a:off x="894" y="2804"/>
                <a:ext cx="93" cy="57"/>
              </a:xfrm>
              <a:custGeom>
                <a:avLst/>
                <a:gdLst>
                  <a:gd name="T0" fmla="*/ 0 w 87"/>
                  <a:gd name="T1" fmla="*/ 53 h 53"/>
                  <a:gd name="T2" fmla="*/ 87 w 87"/>
                  <a:gd name="T3" fmla="*/ 0 h 53"/>
                  <a:gd name="T4" fmla="*/ 87 w 87"/>
                  <a:gd name="T5" fmla="*/ 3 h 53"/>
                  <a:gd name="T6" fmla="*/ 4 w 87"/>
                  <a:gd name="T7" fmla="*/ 53 h 53"/>
                  <a:gd name="T8" fmla="*/ 0 w 87"/>
                  <a:gd name="T9" fmla="*/ 53 h 53"/>
                </a:gdLst>
                <a:ahLst/>
                <a:cxnLst>
                  <a:cxn ang="0">
                    <a:pos x="T0" y="T1"/>
                  </a:cxn>
                  <a:cxn ang="0">
                    <a:pos x="T2" y="T3"/>
                  </a:cxn>
                  <a:cxn ang="0">
                    <a:pos x="T4" y="T5"/>
                  </a:cxn>
                  <a:cxn ang="0">
                    <a:pos x="T6" y="T7"/>
                  </a:cxn>
                  <a:cxn ang="0">
                    <a:pos x="T8" y="T9"/>
                  </a:cxn>
                </a:cxnLst>
                <a:rect l="0" t="0" r="r" b="b"/>
                <a:pathLst>
                  <a:path w="87" h="53">
                    <a:moveTo>
                      <a:pt x="0" y="53"/>
                    </a:moveTo>
                    <a:lnTo>
                      <a:pt x="87" y="0"/>
                    </a:lnTo>
                    <a:lnTo>
                      <a:pt x="87" y="3"/>
                    </a:lnTo>
                    <a:lnTo>
                      <a:pt x="4" y="53"/>
                    </a:lnTo>
                    <a:lnTo>
                      <a:pt x="0" y="5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6" name="Freeform 5146"/>
              <p:cNvSpPr>
                <a:spLocks/>
              </p:cNvSpPr>
              <p:nvPr/>
            </p:nvSpPr>
            <p:spPr bwMode="auto">
              <a:xfrm>
                <a:off x="1197" y="2579"/>
                <a:ext cx="203" cy="97"/>
              </a:xfrm>
              <a:custGeom>
                <a:avLst/>
                <a:gdLst>
                  <a:gd name="T0" fmla="*/ 93 w 190"/>
                  <a:gd name="T1" fmla="*/ 0 h 91"/>
                  <a:gd name="T2" fmla="*/ 93 w 190"/>
                  <a:gd name="T3" fmla="*/ 0 h 91"/>
                  <a:gd name="T4" fmla="*/ 57 w 190"/>
                  <a:gd name="T5" fmla="*/ 7 h 91"/>
                  <a:gd name="T6" fmla="*/ 30 w 190"/>
                  <a:gd name="T7" fmla="*/ 14 h 91"/>
                  <a:gd name="T8" fmla="*/ 17 w 190"/>
                  <a:gd name="T9" fmla="*/ 20 h 91"/>
                  <a:gd name="T10" fmla="*/ 10 w 190"/>
                  <a:gd name="T11" fmla="*/ 30 h 91"/>
                  <a:gd name="T12" fmla="*/ 3 w 190"/>
                  <a:gd name="T13" fmla="*/ 37 h 91"/>
                  <a:gd name="T14" fmla="*/ 0 w 190"/>
                  <a:gd name="T15" fmla="*/ 47 h 91"/>
                  <a:gd name="T16" fmla="*/ 0 w 190"/>
                  <a:gd name="T17" fmla="*/ 47 h 91"/>
                  <a:gd name="T18" fmla="*/ 3 w 190"/>
                  <a:gd name="T19" fmla="*/ 57 h 91"/>
                  <a:gd name="T20" fmla="*/ 10 w 190"/>
                  <a:gd name="T21" fmla="*/ 64 h 91"/>
                  <a:gd name="T22" fmla="*/ 17 w 190"/>
                  <a:gd name="T23" fmla="*/ 71 h 91"/>
                  <a:gd name="T24" fmla="*/ 30 w 190"/>
                  <a:gd name="T25" fmla="*/ 77 h 91"/>
                  <a:gd name="T26" fmla="*/ 57 w 190"/>
                  <a:gd name="T27" fmla="*/ 87 h 91"/>
                  <a:gd name="T28" fmla="*/ 93 w 190"/>
                  <a:gd name="T29" fmla="*/ 91 h 91"/>
                  <a:gd name="T30" fmla="*/ 93 w 190"/>
                  <a:gd name="T31" fmla="*/ 91 h 91"/>
                  <a:gd name="T32" fmla="*/ 130 w 190"/>
                  <a:gd name="T33" fmla="*/ 87 h 91"/>
                  <a:gd name="T34" fmla="*/ 160 w 190"/>
                  <a:gd name="T35" fmla="*/ 77 h 91"/>
                  <a:gd name="T36" fmla="*/ 173 w 190"/>
                  <a:gd name="T37" fmla="*/ 71 h 91"/>
                  <a:gd name="T38" fmla="*/ 180 w 190"/>
                  <a:gd name="T39" fmla="*/ 64 h 91"/>
                  <a:gd name="T40" fmla="*/ 187 w 190"/>
                  <a:gd name="T41" fmla="*/ 57 h 91"/>
                  <a:gd name="T42" fmla="*/ 190 w 190"/>
                  <a:gd name="T43" fmla="*/ 47 h 91"/>
                  <a:gd name="T44" fmla="*/ 190 w 190"/>
                  <a:gd name="T45" fmla="*/ 47 h 91"/>
                  <a:gd name="T46" fmla="*/ 187 w 190"/>
                  <a:gd name="T47" fmla="*/ 37 h 91"/>
                  <a:gd name="T48" fmla="*/ 180 w 190"/>
                  <a:gd name="T49" fmla="*/ 30 h 91"/>
                  <a:gd name="T50" fmla="*/ 173 w 190"/>
                  <a:gd name="T51" fmla="*/ 20 h 91"/>
                  <a:gd name="T52" fmla="*/ 160 w 190"/>
                  <a:gd name="T53" fmla="*/ 14 h 91"/>
                  <a:gd name="T54" fmla="*/ 130 w 190"/>
                  <a:gd name="T55" fmla="*/ 7 h 91"/>
                  <a:gd name="T56" fmla="*/ 93 w 190"/>
                  <a:gd name="T57" fmla="*/ 0 h 91"/>
                  <a:gd name="T58" fmla="*/ 93 w 19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1">
                    <a:moveTo>
                      <a:pt x="93" y="0"/>
                    </a:moveTo>
                    <a:lnTo>
                      <a:pt x="93" y="0"/>
                    </a:lnTo>
                    <a:lnTo>
                      <a:pt x="57" y="7"/>
                    </a:lnTo>
                    <a:lnTo>
                      <a:pt x="30" y="14"/>
                    </a:lnTo>
                    <a:lnTo>
                      <a:pt x="17" y="20"/>
                    </a:lnTo>
                    <a:lnTo>
                      <a:pt x="10" y="30"/>
                    </a:lnTo>
                    <a:lnTo>
                      <a:pt x="3" y="37"/>
                    </a:lnTo>
                    <a:lnTo>
                      <a:pt x="0" y="47"/>
                    </a:lnTo>
                    <a:lnTo>
                      <a:pt x="0" y="47"/>
                    </a:lnTo>
                    <a:lnTo>
                      <a:pt x="3" y="57"/>
                    </a:lnTo>
                    <a:lnTo>
                      <a:pt x="10" y="64"/>
                    </a:lnTo>
                    <a:lnTo>
                      <a:pt x="17" y="71"/>
                    </a:lnTo>
                    <a:lnTo>
                      <a:pt x="30" y="77"/>
                    </a:lnTo>
                    <a:lnTo>
                      <a:pt x="57" y="87"/>
                    </a:lnTo>
                    <a:lnTo>
                      <a:pt x="93" y="91"/>
                    </a:lnTo>
                    <a:lnTo>
                      <a:pt x="93" y="91"/>
                    </a:lnTo>
                    <a:lnTo>
                      <a:pt x="130" y="87"/>
                    </a:lnTo>
                    <a:lnTo>
                      <a:pt x="160" y="77"/>
                    </a:lnTo>
                    <a:lnTo>
                      <a:pt x="173" y="71"/>
                    </a:lnTo>
                    <a:lnTo>
                      <a:pt x="180" y="64"/>
                    </a:lnTo>
                    <a:lnTo>
                      <a:pt x="187" y="57"/>
                    </a:lnTo>
                    <a:lnTo>
                      <a:pt x="190" y="47"/>
                    </a:lnTo>
                    <a:lnTo>
                      <a:pt x="190" y="47"/>
                    </a:lnTo>
                    <a:lnTo>
                      <a:pt x="187" y="37"/>
                    </a:lnTo>
                    <a:lnTo>
                      <a:pt x="180" y="30"/>
                    </a:lnTo>
                    <a:lnTo>
                      <a:pt x="173" y="20"/>
                    </a:lnTo>
                    <a:lnTo>
                      <a:pt x="160" y="14"/>
                    </a:lnTo>
                    <a:lnTo>
                      <a:pt x="130" y="7"/>
                    </a:lnTo>
                    <a:lnTo>
                      <a:pt x="93" y="0"/>
                    </a:lnTo>
                    <a:lnTo>
                      <a:pt x="93"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67" name="Freeform 5147"/>
              <p:cNvSpPr>
                <a:spLocks/>
              </p:cNvSpPr>
              <p:nvPr/>
            </p:nvSpPr>
            <p:spPr bwMode="auto">
              <a:xfrm>
                <a:off x="1208" y="2847"/>
                <a:ext cx="203" cy="96"/>
              </a:xfrm>
              <a:custGeom>
                <a:avLst/>
                <a:gdLst>
                  <a:gd name="T0" fmla="*/ 97 w 190"/>
                  <a:gd name="T1" fmla="*/ 0 h 90"/>
                  <a:gd name="T2" fmla="*/ 97 w 190"/>
                  <a:gd name="T3" fmla="*/ 0 h 90"/>
                  <a:gd name="T4" fmla="*/ 60 w 190"/>
                  <a:gd name="T5" fmla="*/ 3 h 90"/>
                  <a:gd name="T6" fmla="*/ 30 w 190"/>
                  <a:gd name="T7" fmla="*/ 13 h 90"/>
                  <a:gd name="T8" fmla="*/ 17 w 190"/>
                  <a:gd name="T9" fmla="*/ 20 h 90"/>
                  <a:gd name="T10" fmla="*/ 10 w 190"/>
                  <a:gd name="T11" fmla="*/ 26 h 90"/>
                  <a:gd name="T12" fmla="*/ 3 w 190"/>
                  <a:gd name="T13" fmla="*/ 36 h 90"/>
                  <a:gd name="T14" fmla="*/ 0 w 190"/>
                  <a:gd name="T15" fmla="*/ 46 h 90"/>
                  <a:gd name="T16" fmla="*/ 0 w 190"/>
                  <a:gd name="T17" fmla="*/ 46 h 90"/>
                  <a:gd name="T18" fmla="*/ 3 w 190"/>
                  <a:gd name="T19" fmla="*/ 53 h 90"/>
                  <a:gd name="T20" fmla="*/ 10 w 190"/>
                  <a:gd name="T21" fmla="*/ 63 h 90"/>
                  <a:gd name="T22" fmla="*/ 17 w 190"/>
                  <a:gd name="T23" fmla="*/ 70 h 90"/>
                  <a:gd name="T24" fmla="*/ 30 w 190"/>
                  <a:gd name="T25" fmla="*/ 76 h 90"/>
                  <a:gd name="T26" fmla="*/ 60 w 190"/>
                  <a:gd name="T27" fmla="*/ 86 h 90"/>
                  <a:gd name="T28" fmla="*/ 97 w 190"/>
                  <a:gd name="T29" fmla="*/ 90 h 90"/>
                  <a:gd name="T30" fmla="*/ 97 w 190"/>
                  <a:gd name="T31" fmla="*/ 90 h 90"/>
                  <a:gd name="T32" fmla="*/ 130 w 190"/>
                  <a:gd name="T33" fmla="*/ 86 h 90"/>
                  <a:gd name="T34" fmla="*/ 160 w 190"/>
                  <a:gd name="T35" fmla="*/ 76 h 90"/>
                  <a:gd name="T36" fmla="*/ 173 w 190"/>
                  <a:gd name="T37" fmla="*/ 70 h 90"/>
                  <a:gd name="T38" fmla="*/ 180 w 190"/>
                  <a:gd name="T39" fmla="*/ 63 h 90"/>
                  <a:gd name="T40" fmla="*/ 187 w 190"/>
                  <a:gd name="T41" fmla="*/ 53 h 90"/>
                  <a:gd name="T42" fmla="*/ 190 w 190"/>
                  <a:gd name="T43" fmla="*/ 46 h 90"/>
                  <a:gd name="T44" fmla="*/ 190 w 190"/>
                  <a:gd name="T45" fmla="*/ 46 h 90"/>
                  <a:gd name="T46" fmla="*/ 187 w 190"/>
                  <a:gd name="T47" fmla="*/ 36 h 90"/>
                  <a:gd name="T48" fmla="*/ 180 w 190"/>
                  <a:gd name="T49" fmla="*/ 26 h 90"/>
                  <a:gd name="T50" fmla="*/ 173 w 190"/>
                  <a:gd name="T51" fmla="*/ 20 h 90"/>
                  <a:gd name="T52" fmla="*/ 160 w 190"/>
                  <a:gd name="T53" fmla="*/ 13 h 90"/>
                  <a:gd name="T54" fmla="*/ 130 w 190"/>
                  <a:gd name="T55" fmla="*/ 3 h 90"/>
                  <a:gd name="T56" fmla="*/ 97 w 190"/>
                  <a:gd name="T57" fmla="*/ 0 h 90"/>
                  <a:gd name="T58" fmla="*/ 97 w 190"/>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0">
                    <a:moveTo>
                      <a:pt x="97" y="0"/>
                    </a:moveTo>
                    <a:lnTo>
                      <a:pt x="97" y="0"/>
                    </a:lnTo>
                    <a:lnTo>
                      <a:pt x="60" y="3"/>
                    </a:lnTo>
                    <a:lnTo>
                      <a:pt x="30" y="13"/>
                    </a:lnTo>
                    <a:lnTo>
                      <a:pt x="17" y="20"/>
                    </a:lnTo>
                    <a:lnTo>
                      <a:pt x="10" y="26"/>
                    </a:lnTo>
                    <a:lnTo>
                      <a:pt x="3" y="36"/>
                    </a:lnTo>
                    <a:lnTo>
                      <a:pt x="0" y="46"/>
                    </a:lnTo>
                    <a:lnTo>
                      <a:pt x="0" y="46"/>
                    </a:lnTo>
                    <a:lnTo>
                      <a:pt x="3" y="53"/>
                    </a:lnTo>
                    <a:lnTo>
                      <a:pt x="10" y="63"/>
                    </a:lnTo>
                    <a:lnTo>
                      <a:pt x="17" y="70"/>
                    </a:lnTo>
                    <a:lnTo>
                      <a:pt x="30" y="76"/>
                    </a:lnTo>
                    <a:lnTo>
                      <a:pt x="60" y="86"/>
                    </a:lnTo>
                    <a:lnTo>
                      <a:pt x="97" y="90"/>
                    </a:lnTo>
                    <a:lnTo>
                      <a:pt x="97" y="90"/>
                    </a:lnTo>
                    <a:lnTo>
                      <a:pt x="130" y="86"/>
                    </a:lnTo>
                    <a:lnTo>
                      <a:pt x="160" y="76"/>
                    </a:lnTo>
                    <a:lnTo>
                      <a:pt x="173" y="70"/>
                    </a:lnTo>
                    <a:lnTo>
                      <a:pt x="180" y="63"/>
                    </a:lnTo>
                    <a:lnTo>
                      <a:pt x="187" y="53"/>
                    </a:lnTo>
                    <a:lnTo>
                      <a:pt x="190" y="46"/>
                    </a:lnTo>
                    <a:lnTo>
                      <a:pt x="190" y="46"/>
                    </a:lnTo>
                    <a:lnTo>
                      <a:pt x="187" y="36"/>
                    </a:lnTo>
                    <a:lnTo>
                      <a:pt x="180" y="26"/>
                    </a:lnTo>
                    <a:lnTo>
                      <a:pt x="173" y="20"/>
                    </a:lnTo>
                    <a:lnTo>
                      <a:pt x="160" y="13"/>
                    </a:lnTo>
                    <a:lnTo>
                      <a:pt x="130" y="3"/>
                    </a:lnTo>
                    <a:lnTo>
                      <a:pt x="97" y="0"/>
                    </a:lnTo>
                    <a:lnTo>
                      <a:pt x="97"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68" name="Freeform 5148"/>
              <p:cNvSpPr>
                <a:spLocks/>
              </p:cNvSpPr>
              <p:nvPr/>
            </p:nvSpPr>
            <p:spPr bwMode="auto">
              <a:xfrm>
                <a:off x="1136" y="2800"/>
                <a:ext cx="18" cy="15"/>
              </a:xfrm>
              <a:custGeom>
                <a:avLst/>
                <a:gdLst>
                  <a:gd name="T0" fmla="*/ 10 w 17"/>
                  <a:gd name="T1" fmla="*/ 4 h 14"/>
                  <a:gd name="T2" fmla="*/ 14 w 17"/>
                  <a:gd name="T3" fmla="*/ 14 h 14"/>
                  <a:gd name="T4" fmla="*/ 0 w 17"/>
                  <a:gd name="T5" fmla="*/ 0 h 14"/>
                  <a:gd name="T6" fmla="*/ 17 w 17"/>
                  <a:gd name="T7" fmla="*/ 4 h 14"/>
                </a:gdLst>
                <a:ahLst/>
                <a:cxnLst>
                  <a:cxn ang="0">
                    <a:pos x="T0" y="T1"/>
                  </a:cxn>
                  <a:cxn ang="0">
                    <a:pos x="T2" y="T3"/>
                  </a:cxn>
                  <a:cxn ang="0">
                    <a:pos x="T4" y="T5"/>
                  </a:cxn>
                  <a:cxn ang="0">
                    <a:pos x="T6" y="T7"/>
                  </a:cxn>
                </a:cxnLst>
                <a:rect l="0" t="0" r="r" b="b"/>
                <a:pathLst>
                  <a:path w="17" h="14">
                    <a:moveTo>
                      <a:pt x="10" y="4"/>
                    </a:moveTo>
                    <a:lnTo>
                      <a:pt x="14" y="14"/>
                    </a:lnTo>
                    <a:lnTo>
                      <a:pt x="0" y="0"/>
                    </a:lnTo>
                    <a:lnTo>
                      <a:pt x="17" y="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9" name="Freeform 5149"/>
              <p:cNvSpPr>
                <a:spLocks/>
              </p:cNvSpPr>
              <p:nvPr/>
            </p:nvSpPr>
            <p:spPr bwMode="auto">
              <a:xfrm>
                <a:off x="1147" y="2804"/>
                <a:ext cx="93" cy="57"/>
              </a:xfrm>
              <a:custGeom>
                <a:avLst/>
                <a:gdLst>
                  <a:gd name="T0" fmla="*/ 87 w 87"/>
                  <a:gd name="T1" fmla="*/ 53 h 53"/>
                  <a:gd name="T2" fmla="*/ 0 w 87"/>
                  <a:gd name="T3" fmla="*/ 3 h 53"/>
                  <a:gd name="T4" fmla="*/ 0 w 87"/>
                  <a:gd name="T5" fmla="*/ 0 h 53"/>
                  <a:gd name="T6" fmla="*/ 87 w 87"/>
                  <a:gd name="T7" fmla="*/ 53 h 53"/>
                  <a:gd name="T8" fmla="*/ 87 w 87"/>
                  <a:gd name="T9" fmla="*/ 53 h 53"/>
                </a:gdLst>
                <a:ahLst/>
                <a:cxnLst>
                  <a:cxn ang="0">
                    <a:pos x="T0" y="T1"/>
                  </a:cxn>
                  <a:cxn ang="0">
                    <a:pos x="T2" y="T3"/>
                  </a:cxn>
                  <a:cxn ang="0">
                    <a:pos x="T4" y="T5"/>
                  </a:cxn>
                  <a:cxn ang="0">
                    <a:pos x="T6" y="T7"/>
                  </a:cxn>
                  <a:cxn ang="0">
                    <a:pos x="T8" y="T9"/>
                  </a:cxn>
                </a:cxnLst>
                <a:rect l="0" t="0" r="r" b="b"/>
                <a:pathLst>
                  <a:path w="87" h="53">
                    <a:moveTo>
                      <a:pt x="87" y="53"/>
                    </a:moveTo>
                    <a:lnTo>
                      <a:pt x="0" y="3"/>
                    </a:lnTo>
                    <a:lnTo>
                      <a:pt x="0" y="0"/>
                    </a:lnTo>
                    <a:lnTo>
                      <a:pt x="87" y="53"/>
                    </a:lnTo>
                    <a:lnTo>
                      <a:pt x="87" y="5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0" name="Freeform 5150"/>
              <p:cNvSpPr>
                <a:spLocks/>
              </p:cNvSpPr>
              <p:nvPr/>
            </p:nvSpPr>
            <p:spPr bwMode="auto">
              <a:xfrm>
                <a:off x="1211" y="2661"/>
                <a:ext cx="18" cy="15"/>
              </a:xfrm>
              <a:custGeom>
                <a:avLst/>
                <a:gdLst>
                  <a:gd name="T0" fmla="*/ 7 w 17"/>
                  <a:gd name="T1" fmla="*/ 7 h 14"/>
                  <a:gd name="T2" fmla="*/ 0 w 17"/>
                  <a:gd name="T3" fmla="*/ 7 h 14"/>
                  <a:gd name="T4" fmla="*/ 17 w 17"/>
                  <a:gd name="T5" fmla="*/ 0 h 14"/>
                  <a:gd name="T6" fmla="*/ 7 w 17"/>
                  <a:gd name="T7" fmla="*/ 14 h 14"/>
                </a:gdLst>
                <a:ahLst/>
                <a:cxnLst>
                  <a:cxn ang="0">
                    <a:pos x="T0" y="T1"/>
                  </a:cxn>
                  <a:cxn ang="0">
                    <a:pos x="T2" y="T3"/>
                  </a:cxn>
                  <a:cxn ang="0">
                    <a:pos x="T4" y="T5"/>
                  </a:cxn>
                  <a:cxn ang="0">
                    <a:pos x="T6" y="T7"/>
                  </a:cxn>
                </a:cxnLst>
                <a:rect l="0" t="0" r="r" b="b"/>
                <a:pathLst>
                  <a:path w="17" h="14">
                    <a:moveTo>
                      <a:pt x="7" y="7"/>
                    </a:moveTo>
                    <a:lnTo>
                      <a:pt x="0" y="7"/>
                    </a:lnTo>
                    <a:lnTo>
                      <a:pt x="17" y="0"/>
                    </a:lnTo>
                    <a:lnTo>
                      <a:pt x="7" y="1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1" name="Freeform 5151"/>
              <p:cNvSpPr>
                <a:spLocks/>
              </p:cNvSpPr>
              <p:nvPr/>
            </p:nvSpPr>
            <p:spPr bwMode="auto">
              <a:xfrm>
                <a:off x="1136" y="2669"/>
                <a:ext cx="82" cy="61"/>
              </a:xfrm>
              <a:custGeom>
                <a:avLst/>
                <a:gdLst>
                  <a:gd name="T0" fmla="*/ 0 w 77"/>
                  <a:gd name="T1" fmla="*/ 57 h 57"/>
                  <a:gd name="T2" fmla="*/ 77 w 77"/>
                  <a:gd name="T3" fmla="*/ 0 h 57"/>
                  <a:gd name="T4" fmla="*/ 77 w 77"/>
                  <a:gd name="T5" fmla="*/ 0 h 57"/>
                  <a:gd name="T6" fmla="*/ 4 w 77"/>
                  <a:gd name="T7" fmla="*/ 57 h 57"/>
                  <a:gd name="T8" fmla="*/ 0 w 77"/>
                  <a:gd name="T9" fmla="*/ 57 h 57"/>
                </a:gdLst>
                <a:ahLst/>
                <a:cxnLst>
                  <a:cxn ang="0">
                    <a:pos x="T0" y="T1"/>
                  </a:cxn>
                  <a:cxn ang="0">
                    <a:pos x="T2" y="T3"/>
                  </a:cxn>
                  <a:cxn ang="0">
                    <a:pos x="T4" y="T5"/>
                  </a:cxn>
                  <a:cxn ang="0">
                    <a:pos x="T6" y="T7"/>
                  </a:cxn>
                  <a:cxn ang="0">
                    <a:pos x="T8" y="T9"/>
                  </a:cxn>
                </a:cxnLst>
                <a:rect l="0" t="0" r="r" b="b"/>
                <a:pathLst>
                  <a:path w="77" h="57">
                    <a:moveTo>
                      <a:pt x="0" y="57"/>
                    </a:moveTo>
                    <a:lnTo>
                      <a:pt x="77" y="0"/>
                    </a:lnTo>
                    <a:lnTo>
                      <a:pt x="77" y="0"/>
                    </a:lnTo>
                    <a:lnTo>
                      <a:pt x="4" y="57"/>
                    </a:lnTo>
                    <a:lnTo>
                      <a:pt x="0" y="57"/>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2" name="Freeform 5152"/>
              <p:cNvSpPr>
                <a:spLocks/>
              </p:cNvSpPr>
              <p:nvPr/>
            </p:nvSpPr>
            <p:spPr bwMode="auto">
              <a:xfrm>
                <a:off x="1454" y="2711"/>
                <a:ext cx="18" cy="11"/>
              </a:xfrm>
              <a:custGeom>
                <a:avLst/>
                <a:gdLst>
                  <a:gd name="T0" fmla="*/ 7 w 17"/>
                  <a:gd name="T1" fmla="*/ 7 h 10"/>
                  <a:gd name="T2" fmla="*/ 4 w 17"/>
                  <a:gd name="T3" fmla="*/ 0 h 10"/>
                  <a:gd name="T4" fmla="*/ 17 w 17"/>
                  <a:gd name="T5" fmla="*/ 10 h 10"/>
                  <a:gd name="T6" fmla="*/ 0 w 17"/>
                  <a:gd name="T7" fmla="*/ 7 h 10"/>
                </a:gdLst>
                <a:ahLst/>
                <a:cxnLst>
                  <a:cxn ang="0">
                    <a:pos x="T0" y="T1"/>
                  </a:cxn>
                  <a:cxn ang="0">
                    <a:pos x="T2" y="T3"/>
                  </a:cxn>
                  <a:cxn ang="0">
                    <a:pos x="T4" y="T5"/>
                  </a:cxn>
                  <a:cxn ang="0">
                    <a:pos x="T6" y="T7"/>
                  </a:cxn>
                </a:cxnLst>
                <a:rect l="0" t="0" r="r" b="b"/>
                <a:pathLst>
                  <a:path w="17" h="10">
                    <a:moveTo>
                      <a:pt x="7" y="7"/>
                    </a:moveTo>
                    <a:lnTo>
                      <a:pt x="4" y="0"/>
                    </a:lnTo>
                    <a:lnTo>
                      <a:pt x="17" y="10"/>
                    </a:lnTo>
                    <a:lnTo>
                      <a:pt x="0" y="7"/>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3" name="Freeform 5153"/>
              <p:cNvSpPr>
                <a:spLocks/>
              </p:cNvSpPr>
              <p:nvPr/>
            </p:nvSpPr>
            <p:spPr bwMode="auto">
              <a:xfrm>
                <a:off x="1368" y="2661"/>
                <a:ext cx="93" cy="58"/>
              </a:xfrm>
              <a:custGeom>
                <a:avLst/>
                <a:gdLst>
                  <a:gd name="T0" fmla="*/ 0 w 87"/>
                  <a:gd name="T1" fmla="*/ 0 h 54"/>
                  <a:gd name="T2" fmla="*/ 87 w 87"/>
                  <a:gd name="T3" fmla="*/ 54 h 54"/>
                  <a:gd name="T4" fmla="*/ 87 w 87"/>
                  <a:gd name="T5" fmla="*/ 54 h 54"/>
                  <a:gd name="T6" fmla="*/ 0 w 87"/>
                  <a:gd name="T7" fmla="*/ 0 h 54"/>
                  <a:gd name="T8" fmla="*/ 0 w 87"/>
                  <a:gd name="T9" fmla="*/ 0 h 54"/>
                </a:gdLst>
                <a:ahLst/>
                <a:cxnLst>
                  <a:cxn ang="0">
                    <a:pos x="T0" y="T1"/>
                  </a:cxn>
                  <a:cxn ang="0">
                    <a:pos x="T2" y="T3"/>
                  </a:cxn>
                  <a:cxn ang="0">
                    <a:pos x="T4" y="T5"/>
                  </a:cxn>
                  <a:cxn ang="0">
                    <a:pos x="T6" y="T7"/>
                  </a:cxn>
                  <a:cxn ang="0">
                    <a:pos x="T8" y="T9"/>
                  </a:cxn>
                </a:cxnLst>
                <a:rect l="0" t="0" r="r" b="b"/>
                <a:pathLst>
                  <a:path w="87" h="54">
                    <a:moveTo>
                      <a:pt x="0" y="0"/>
                    </a:moveTo>
                    <a:lnTo>
                      <a:pt x="87" y="54"/>
                    </a:lnTo>
                    <a:lnTo>
                      <a:pt x="87" y="54"/>
                    </a:lnTo>
                    <a:lnTo>
                      <a:pt x="0" y="0"/>
                    </a:lnTo>
                    <a:lnTo>
                      <a:pt x="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4" name="Freeform 5154"/>
              <p:cNvSpPr>
                <a:spLocks/>
              </p:cNvSpPr>
              <p:nvPr/>
            </p:nvSpPr>
            <p:spPr bwMode="auto">
              <a:xfrm>
                <a:off x="1379" y="2847"/>
                <a:ext cx="18" cy="14"/>
              </a:xfrm>
              <a:custGeom>
                <a:avLst/>
                <a:gdLst>
                  <a:gd name="T0" fmla="*/ 10 w 17"/>
                  <a:gd name="T1" fmla="*/ 6 h 13"/>
                  <a:gd name="T2" fmla="*/ 17 w 17"/>
                  <a:gd name="T3" fmla="*/ 6 h 13"/>
                  <a:gd name="T4" fmla="*/ 0 w 17"/>
                  <a:gd name="T5" fmla="*/ 13 h 13"/>
                  <a:gd name="T6" fmla="*/ 10 w 17"/>
                  <a:gd name="T7" fmla="*/ 0 h 13"/>
                </a:gdLst>
                <a:ahLst/>
                <a:cxnLst>
                  <a:cxn ang="0">
                    <a:pos x="T0" y="T1"/>
                  </a:cxn>
                  <a:cxn ang="0">
                    <a:pos x="T2" y="T3"/>
                  </a:cxn>
                  <a:cxn ang="0">
                    <a:pos x="T4" y="T5"/>
                  </a:cxn>
                  <a:cxn ang="0">
                    <a:pos x="T6" y="T7"/>
                  </a:cxn>
                </a:cxnLst>
                <a:rect l="0" t="0" r="r" b="b"/>
                <a:pathLst>
                  <a:path w="17" h="13">
                    <a:moveTo>
                      <a:pt x="10" y="6"/>
                    </a:moveTo>
                    <a:lnTo>
                      <a:pt x="17" y="6"/>
                    </a:lnTo>
                    <a:lnTo>
                      <a:pt x="0" y="13"/>
                    </a:lnTo>
                    <a:lnTo>
                      <a:pt x="1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5" name="Freeform 5155"/>
              <p:cNvSpPr>
                <a:spLocks/>
              </p:cNvSpPr>
              <p:nvPr/>
            </p:nvSpPr>
            <p:spPr bwMode="auto">
              <a:xfrm>
                <a:off x="1389" y="2794"/>
                <a:ext cx="83" cy="64"/>
              </a:xfrm>
              <a:custGeom>
                <a:avLst/>
                <a:gdLst>
                  <a:gd name="T0" fmla="*/ 77 w 77"/>
                  <a:gd name="T1" fmla="*/ 3 h 60"/>
                  <a:gd name="T2" fmla="*/ 0 w 77"/>
                  <a:gd name="T3" fmla="*/ 60 h 60"/>
                  <a:gd name="T4" fmla="*/ 0 w 77"/>
                  <a:gd name="T5" fmla="*/ 56 h 60"/>
                  <a:gd name="T6" fmla="*/ 74 w 77"/>
                  <a:gd name="T7" fmla="*/ 0 h 60"/>
                  <a:gd name="T8" fmla="*/ 77 w 77"/>
                  <a:gd name="T9" fmla="*/ 3 h 60"/>
                </a:gdLst>
                <a:ahLst/>
                <a:cxnLst>
                  <a:cxn ang="0">
                    <a:pos x="T0" y="T1"/>
                  </a:cxn>
                  <a:cxn ang="0">
                    <a:pos x="T2" y="T3"/>
                  </a:cxn>
                  <a:cxn ang="0">
                    <a:pos x="T4" y="T5"/>
                  </a:cxn>
                  <a:cxn ang="0">
                    <a:pos x="T6" y="T7"/>
                  </a:cxn>
                  <a:cxn ang="0">
                    <a:pos x="T8" y="T9"/>
                  </a:cxn>
                </a:cxnLst>
                <a:rect l="0" t="0" r="r" b="b"/>
                <a:pathLst>
                  <a:path w="77" h="60">
                    <a:moveTo>
                      <a:pt x="77" y="3"/>
                    </a:moveTo>
                    <a:lnTo>
                      <a:pt x="0" y="60"/>
                    </a:lnTo>
                    <a:lnTo>
                      <a:pt x="0" y="56"/>
                    </a:lnTo>
                    <a:lnTo>
                      <a:pt x="74" y="0"/>
                    </a:lnTo>
                    <a:lnTo>
                      <a:pt x="77" y="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6" name="Freeform 5156"/>
              <p:cNvSpPr>
                <a:spLocks/>
              </p:cNvSpPr>
              <p:nvPr/>
            </p:nvSpPr>
            <p:spPr bwMode="auto">
              <a:xfrm>
                <a:off x="495" y="2719"/>
                <a:ext cx="199" cy="96"/>
              </a:xfrm>
              <a:custGeom>
                <a:avLst/>
                <a:gdLst>
                  <a:gd name="T0" fmla="*/ 93 w 186"/>
                  <a:gd name="T1" fmla="*/ 0 h 90"/>
                  <a:gd name="T2" fmla="*/ 93 w 186"/>
                  <a:gd name="T3" fmla="*/ 0 h 90"/>
                  <a:gd name="T4" fmla="*/ 56 w 186"/>
                  <a:gd name="T5" fmla="*/ 3 h 90"/>
                  <a:gd name="T6" fmla="*/ 26 w 186"/>
                  <a:gd name="T7" fmla="*/ 13 h 90"/>
                  <a:gd name="T8" fmla="*/ 16 w 186"/>
                  <a:gd name="T9" fmla="*/ 20 h 90"/>
                  <a:gd name="T10" fmla="*/ 6 w 186"/>
                  <a:gd name="T11" fmla="*/ 26 h 90"/>
                  <a:gd name="T12" fmla="*/ 3 w 186"/>
                  <a:gd name="T13" fmla="*/ 33 h 90"/>
                  <a:gd name="T14" fmla="*/ 0 w 186"/>
                  <a:gd name="T15" fmla="*/ 43 h 90"/>
                  <a:gd name="T16" fmla="*/ 0 w 186"/>
                  <a:gd name="T17" fmla="*/ 43 h 90"/>
                  <a:gd name="T18" fmla="*/ 3 w 186"/>
                  <a:gd name="T19" fmla="*/ 53 h 90"/>
                  <a:gd name="T20" fmla="*/ 6 w 186"/>
                  <a:gd name="T21" fmla="*/ 60 h 90"/>
                  <a:gd name="T22" fmla="*/ 16 w 186"/>
                  <a:gd name="T23" fmla="*/ 70 h 90"/>
                  <a:gd name="T24" fmla="*/ 26 w 186"/>
                  <a:gd name="T25" fmla="*/ 76 h 90"/>
                  <a:gd name="T26" fmla="*/ 56 w 186"/>
                  <a:gd name="T27" fmla="*/ 86 h 90"/>
                  <a:gd name="T28" fmla="*/ 93 w 186"/>
                  <a:gd name="T29" fmla="*/ 90 h 90"/>
                  <a:gd name="T30" fmla="*/ 93 w 186"/>
                  <a:gd name="T31" fmla="*/ 90 h 90"/>
                  <a:gd name="T32" fmla="*/ 130 w 186"/>
                  <a:gd name="T33" fmla="*/ 86 h 90"/>
                  <a:gd name="T34" fmla="*/ 160 w 186"/>
                  <a:gd name="T35" fmla="*/ 76 h 90"/>
                  <a:gd name="T36" fmla="*/ 173 w 186"/>
                  <a:gd name="T37" fmla="*/ 70 h 90"/>
                  <a:gd name="T38" fmla="*/ 180 w 186"/>
                  <a:gd name="T39" fmla="*/ 60 h 90"/>
                  <a:gd name="T40" fmla="*/ 186 w 186"/>
                  <a:gd name="T41" fmla="*/ 53 h 90"/>
                  <a:gd name="T42" fmla="*/ 186 w 186"/>
                  <a:gd name="T43" fmla="*/ 43 h 90"/>
                  <a:gd name="T44" fmla="*/ 186 w 186"/>
                  <a:gd name="T45" fmla="*/ 43 h 90"/>
                  <a:gd name="T46" fmla="*/ 186 w 186"/>
                  <a:gd name="T47" fmla="*/ 33 h 90"/>
                  <a:gd name="T48" fmla="*/ 180 w 186"/>
                  <a:gd name="T49" fmla="*/ 26 h 90"/>
                  <a:gd name="T50" fmla="*/ 173 w 186"/>
                  <a:gd name="T51" fmla="*/ 20 h 90"/>
                  <a:gd name="T52" fmla="*/ 160 w 186"/>
                  <a:gd name="T53" fmla="*/ 13 h 90"/>
                  <a:gd name="T54" fmla="*/ 130 w 186"/>
                  <a:gd name="T55" fmla="*/ 3 h 90"/>
                  <a:gd name="T56" fmla="*/ 93 w 186"/>
                  <a:gd name="T57" fmla="*/ 0 h 90"/>
                  <a:gd name="T58" fmla="*/ 93 w 186"/>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90">
                    <a:moveTo>
                      <a:pt x="93" y="0"/>
                    </a:moveTo>
                    <a:lnTo>
                      <a:pt x="93" y="0"/>
                    </a:lnTo>
                    <a:lnTo>
                      <a:pt x="56" y="3"/>
                    </a:lnTo>
                    <a:lnTo>
                      <a:pt x="26" y="13"/>
                    </a:lnTo>
                    <a:lnTo>
                      <a:pt x="16" y="20"/>
                    </a:lnTo>
                    <a:lnTo>
                      <a:pt x="6" y="26"/>
                    </a:lnTo>
                    <a:lnTo>
                      <a:pt x="3" y="33"/>
                    </a:lnTo>
                    <a:lnTo>
                      <a:pt x="0" y="43"/>
                    </a:lnTo>
                    <a:lnTo>
                      <a:pt x="0" y="43"/>
                    </a:lnTo>
                    <a:lnTo>
                      <a:pt x="3" y="53"/>
                    </a:lnTo>
                    <a:lnTo>
                      <a:pt x="6" y="60"/>
                    </a:lnTo>
                    <a:lnTo>
                      <a:pt x="16" y="70"/>
                    </a:lnTo>
                    <a:lnTo>
                      <a:pt x="26" y="76"/>
                    </a:lnTo>
                    <a:lnTo>
                      <a:pt x="56" y="86"/>
                    </a:lnTo>
                    <a:lnTo>
                      <a:pt x="93" y="90"/>
                    </a:lnTo>
                    <a:lnTo>
                      <a:pt x="93" y="90"/>
                    </a:lnTo>
                    <a:lnTo>
                      <a:pt x="130" y="86"/>
                    </a:lnTo>
                    <a:lnTo>
                      <a:pt x="160" y="76"/>
                    </a:lnTo>
                    <a:lnTo>
                      <a:pt x="173" y="70"/>
                    </a:lnTo>
                    <a:lnTo>
                      <a:pt x="180" y="60"/>
                    </a:lnTo>
                    <a:lnTo>
                      <a:pt x="186" y="53"/>
                    </a:lnTo>
                    <a:lnTo>
                      <a:pt x="186" y="43"/>
                    </a:lnTo>
                    <a:lnTo>
                      <a:pt x="186" y="43"/>
                    </a:lnTo>
                    <a:lnTo>
                      <a:pt x="186" y="33"/>
                    </a:lnTo>
                    <a:lnTo>
                      <a:pt x="180" y="26"/>
                    </a:lnTo>
                    <a:lnTo>
                      <a:pt x="173" y="20"/>
                    </a:lnTo>
                    <a:lnTo>
                      <a:pt x="160" y="13"/>
                    </a:lnTo>
                    <a:lnTo>
                      <a:pt x="130" y="3"/>
                    </a:lnTo>
                    <a:lnTo>
                      <a:pt x="93" y="0"/>
                    </a:lnTo>
                    <a:lnTo>
                      <a:pt x="93" y="0"/>
                    </a:lnTo>
                    <a:close/>
                  </a:path>
                </a:pathLst>
              </a:custGeom>
              <a:solidFill>
                <a:srgbClr val="F22267"/>
              </a:solidFill>
              <a:ln w="11113">
                <a:solidFill>
                  <a:srgbClr val="F22267"/>
                </a:solidFill>
                <a:prstDash val="solid"/>
                <a:round/>
                <a:headEnd/>
                <a:tailEnd/>
              </a:ln>
            </p:spPr>
            <p:txBody>
              <a:bodyPr/>
              <a:lstStyle/>
              <a:p>
                <a:pPr algn="ctr"/>
                <a:endParaRPr lang="en-US">
                  <a:solidFill>
                    <a:srgbClr val="000000"/>
                  </a:solidFill>
                  <a:ea typeface="ＭＳ Ｐゴシック" charset="0"/>
                </a:endParaRPr>
              </a:p>
            </p:txBody>
          </p:sp>
          <p:sp>
            <p:nvSpPr>
              <p:cNvPr id="6000677" name="Freeform 5157"/>
              <p:cNvSpPr>
                <a:spLocks/>
              </p:cNvSpPr>
              <p:nvPr/>
            </p:nvSpPr>
            <p:spPr bwMode="auto">
              <a:xfrm>
                <a:off x="965" y="2715"/>
                <a:ext cx="203" cy="96"/>
              </a:xfrm>
              <a:custGeom>
                <a:avLst/>
                <a:gdLst>
                  <a:gd name="T0" fmla="*/ 97 w 190"/>
                  <a:gd name="T1" fmla="*/ 0 h 90"/>
                  <a:gd name="T2" fmla="*/ 97 w 190"/>
                  <a:gd name="T3" fmla="*/ 0 h 90"/>
                  <a:gd name="T4" fmla="*/ 60 w 190"/>
                  <a:gd name="T5" fmla="*/ 7 h 90"/>
                  <a:gd name="T6" fmla="*/ 30 w 190"/>
                  <a:gd name="T7" fmla="*/ 14 h 90"/>
                  <a:gd name="T8" fmla="*/ 17 w 190"/>
                  <a:gd name="T9" fmla="*/ 20 h 90"/>
                  <a:gd name="T10" fmla="*/ 10 w 190"/>
                  <a:gd name="T11" fmla="*/ 30 h 90"/>
                  <a:gd name="T12" fmla="*/ 3 w 190"/>
                  <a:gd name="T13" fmla="*/ 37 h 90"/>
                  <a:gd name="T14" fmla="*/ 0 w 190"/>
                  <a:gd name="T15" fmla="*/ 47 h 90"/>
                  <a:gd name="T16" fmla="*/ 0 w 190"/>
                  <a:gd name="T17" fmla="*/ 47 h 90"/>
                  <a:gd name="T18" fmla="*/ 3 w 190"/>
                  <a:gd name="T19" fmla="*/ 57 h 90"/>
                  <a:gd name="T20" fmla="*/ 10 w 190"/>
                  <a:gd name="T21" fmla="*/ 64 h 90"/>
                  <a:gd name="T22" fmla="*/ 17 w 190"/>
                  <a:gd name="T23" fmla="*/ 70 h 90"/>
                  <a:gd name="T24" fmla="*/ 30 w 190"/>
                  <a:gd name="T25" fmla="*/ 77 h 90"/>
                  <a:gd name="T26" fmla="*/ 60 w 190"/>
                  <a:gd name="T27" fmla="*/ 87 h 90"/>
                  <a:gd name="T28" fmla="*/ 97 w 190"/>
                  <a:gd name="T29" fmla="*/ 90 h 90"/>
                  <a:gd name="T30" fmla="*/ 97 w 190"/>
                  <a:gd name="T31" fmla="*/ 90 h 90"/>
                  <a:gd name="T32" fmla="*/ 130 w 190"/>
                  <a:gd name="T33" fmla="*/ 87 h 90"/>
                  <a:gd name="T34" fmla="*/ 160 w 190"/>
                  <a:gd name="T35" fmla="*/ 77 h 90"/>
                  <a:gd name="T36" fmla="*/ 174 w 190"/>
                  <a:gd name="T37" fmla="*/ 70 h 90"/>
                  <a:gd name="T38" fmla="*/ 180 w 190"/>
                  <a:gd name="T39" fmla="*/ 64 h 90"/>
                  <a:gd name="T40" fmla="*/ 187 w 190"/>
                  <a:gd name="T41" fmla="*/ 57 h 90"/>
                  <a:gd name="T42" fmla="*/ 190 w 190"/>
                  <a:gd name="T43" fmla="*/ 47 h 90"/>
                  <a:gd name="T44" fmla="*/ 190 w 190"/>
                  <a:gd name="T45" fmla="*/ 47 h 90"/>
                  <a:gd name="T46" fmla="*/ 187 w 190"/>
                  <a:gd name="T47" fmla="*/ 37 h 90"/>
                  <a:gd name="T48" fmla="*/ 180 w 190"/>
                  <a:gd name="T49" fmla="*/ 30 h 90"/>
                  <a:gd name="T50" fmla="*/ 174 w 190"/>
                  <a:gd name="T51" fmla="*/ 20 h 90"/>
                  <a:gd name="T52" fmla="*/ 160 w 190"/>
                  <a:gd name="T53" fmla="*/ 14 h 90"/>
                  <a:gd name="T54" fmla="*/ 130 w 190"/>
                  <a:gd name="T55" fmla="*/ 7 h 90"/>
                  <a:gd name="T56" fmla="*/ 97 w 190"/>
                  <a:gd name="T57" fmla="*/ 0 h 90"/>
                  <a:gd name="T58" fmla="*/ 97 w 190"/>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0">
                    <a:moveTo>
                      <a:pt x="97" y="0"/>
                    </a:moveTo>
                    <a:lnTo>
                      <a:pt x="97" y="0"/>
                    </a:lnTo>
                    <a:lnTo>
                      <a:pt x="60" y="7"/>
                    </a:lnTo>
                    <a:lnTo>
                      <a:pt x="30" y="14"/>
                    </a:lnTo>
                    <a:lnTo>
                      <a:pt x="17" y="20"/>
                    </a:lnTo>
                    <a:lnTo>
                      <a:pt x="10" y="30"/>
                    </a:lnTo>
                    <a:lnTo>
                      <a:pt x="3" y="37"/>
                    </a:lnTo>
                    <a:lnTo>
                      <a:pt x="0" y="47"/>
                    </a:lnTo>
                    <a:lnTo>
                      <a:pt x="0" y="47"/>
                    </a:lnTo>
                    <a:lnTo>
                      <a:pt x="3" y="57"/>
                    </a:lnTo>
                    <a:lnTo>
                      <a:pt x="10" y="64"/>
                    </a:lnTo>
                    <a:lnTo>
                      <a:pt x="17" y="70"/>
                    </a:lnTo>
                    <a:lnTo>
                      <a:pt x="30" y="77"/>
                    </a:lnTo>
                    <a:lnTo>
                      <a:pt x="60" y="87"/>
                    </a:lnTo>
                    <a:lnTo>
                      <a:pt x="97" y="90"/>
                    </a:lnTo>
                    <a:lnTo>
                      <a:pt x="97" y="90"/>
                    </a:lnTo>
                    <a:lnTo>
                      <a:pt x="130" y="87"/>
                    </a:lnTo>
                    <a:lnTo>
                      <a:pt x="160" y="77"/>
                    </a:lnTo>
                    <a:lnTo>
                      <a:pt x="174" y="70"/>
                    </a:lnTo>
                    <a:lnTo>
                      <a:pt x="180" y="64"/>
                    </a:lnTo>
                    <a:lnTo>
                      <a:pt x="187" y="57"/>
                    </a:lnTo>
                    <a:lnTo>
                      <a:pt x="190" y="47"/>
                    </a:lnTo>
                    <a:lnTo>
                      <a:pt x="190" y="47"/>
                    </a:lnTo>
                    <a:lnTo>
                      <a:pt x="187" y="37"/>
                    </a:lnTo>
                    <a:lnTo>
                      <a:pt x="180" y="30"/>
                    </a:lnTo>
                    <a:lnTo>
                      <a:pt x="174" y="20"/>
                    </a:lnTo>
                    <a:lnTo>
                      <a:pt x="160" y="14"/>
                    </a:lnTo>
                    <a:lnTo>
                      <a:pt x="130" y="7"/>
                    </a:lnTo>
                    <a:lnTo>
                      <a:pt x="97" y="0"/>
                    </a:lnTo>
                    <a:lnTo>
                      <a:pt x="97" y="0"/>
                    </a:lnTo>
                    <a:close/>
                  </a:path>
                </a:pathLst>
              </a:custGeom>
              <a:solidFill>
                <a:srgbClr val="2121F4"/>
              </a:solidFill>
              <a:ln w="11113">
                <a:solidFill>
                  <a:srgbClr val="2121F4"/>
                </a:solidFill>
                <a:prstDash val="solid"/>
                <a:round/>
                <a:headEnd/>
                <a:tailEnd/>
              </a:ln>
            </p:spPr>
            <p:txBody>
              <a:bodyPr/>
              <a:lstStyle/>
              <a:p>
                <a:pPr algn="ctr"/>
                <a:endParaRPr lang="en-US">
                  <a:solidFill>
                    <a:srgbClr val="000000"/>
                  </a:solidFill>
                  <a:ea typeface="ＭＳ Ｐゴシック" charset="0"/>
                </a:endParaRPr>
              </a:p>
            </p:txBody>
          </p:sp>
          <p:sp>
            <p:nvSpPr>
              <p:cNvPr id="6000678" name="Freeform 5158"/>
              <p:cNvSpPr>
                <a:spLocks/>
              </p:cNvSpPr>
              <p:nvPr/>
            </p:nvSpPr>
            <p:spPr bwMode="auto">
              <a:xfrm>
                <a:off x="1440" y="2711"/>
                <a:ext cx="203" cy="97"/>
              </a:xfrm>
              <a:custGeom>
                <a:avLst/>
                <a:gdLst>
                  <a:gd name="T0" fmla="*/ 93 w 190"/>
                  <a:gd name="T1" fmla="*/ 0 h 90"/>
                  <a:gd name="T2" fmla="*/ 93 w 190"/>
                  <a:gd name="T3" fmla="*/ 0 h 90"/>
                  <a:gd name="T4" fmla="*/ 60 w 190"/>
                  <a:gd name="T5" fmla="*/ 3 h 90"/>
                  <a:gd name="T6" fmla="*/ 30 w 190"/>
                  <a:gd name="T7" fmla="*/ 13 h 90"/>
                  <a:gd name="T8" fmla="*/ 17 w 190"/>
                  <a:gd name="T9" fmla="*/ 20 h 90"/>
                  <a:gd name="T10" fmla="*/ 10 w 190"/>
                  <a:gd name="T11" fmla="*/ 27 h 90"/>
                  <a:gd name="T12" fmla="*/ 3 w 190"/>
                  <a:gd name="T13" fmla="*/ 37 h 90"/>
                  <a:gd name="T14" fmla="*/ 0 w 190"/>
                  <a:gd name="T15" fmla="*/ 43 h 90"/>
                  <a:gd name="T16" fmla="*/ 0 w 190"/>
                  <a:gd name="T17" fmla="*/ 43 h 90"/>
                  <a:gd name="T18" fmla="*/ 3 w 190"/>
                  <a:gd name="T19" fmla="*/ 53 h 90"/>
                  <a:gd name="T20" fmla="*/ 10 w 190"/>
                  <a:gd name="T21" fmla="*/ 63 h 90"/>
                  <a:gd name="T22" fmla="*/ 17 w 190"/>
                  <a:gd name="T23" fmla="*/ 70 h 90"/>
                  <a:gd name="T24" fmla="*/ 30 w 190"/>
                  <a:gd name="T25" fmla="*/ 77 h 90"/>
                  <a:gd name="T26" fmla="*/ 60 w 190"/>
                  <a:gd name="T27" fmla="*/ 87 h 90"/>
                  <a:gd name="T28" fmla="*/ 93 w 190"/>
                  <a:gd name="T29" fmla="*/ 90 h 90"/>
                  <a:gd name="T30" fmla="*/ 93 w 190"/>
                  <a:gd name="T31" fmla="*/ 90 h 90"/>
                  <a:gd name="T32" fmla="*/ 130 w 190"/>
                  <a:gd name="T33" fmla="*/ 87 h 90"/>
                  <a:gd name="T34" fmla="*/ 160 w 190"/>
                  <a:gd name="T35" fmla="*/ 77 h 90"/>
                  <a:gd name="T36" fmla="*/ 173 w 190"/>
                  <a:gd name="T37" fmla="*/ 70 h 90"/>
                  <a:gd name="T38" fmla="*/ 180 w 190"/>
                  <a:gd name="T39" fmla="*/ 63 h 90"/>
                  <a:gd name="T40" fmla="*/ 187 w 190"/>
                  <a:gd name="T41" fmla="*/ 53 h 90"/>
                  <a:gd name="T42" fmla="*/ 190 w 190"/>
                  <a:gd name="T43" fmla="*/ 43 h 90"/>
                  <a:gd name="T44" fmla="*/ 190 w 190"/>
                  <a:gd name="T45" fmla="*/ 43 h 90"/>
                  <a:gd name="T46" fmla="*/ 187 w 190"/>
                  <a:gd name="T47" fmla="*/ 37 h 90"/>
                  <a:gd name="T48" fmla="*/ 180 w 190"/>
                  <a:gd name="T49" fmla="*/ 27 h 90"/>
                  <a:gd name="T50" fmla="*/ 173 w 190"/>
                  <a:gd name="T51" fmla="*/ 20 h 90"/>
                  <a:gd name="T52" fmla="*/ 160 w 190"/>
                  <a:gd name="T53" fmla="*/ 13 h 90"/>
                  <a:gd name="T54" fmla="*/ 130 w 190"/>
                  <a:gd name="T55" fmla="*/ 3 h 90"/>
                  <a:gd name="T56" fmla="*/ 93 w 190"/>
                  <a:gd name="T57" fmla="*/ 0 h 90"/>
                  <a:gd name="T58" fmla="*/ 93 w 190"/>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0">
                    <a:moveTo>
                      <a:pt x="93" y="0"/>
                    </a:moveTo>
                    <a:lnTo>
                      <a:pt x="93" y="0"/>
                    </a:lnTo>
                    <a:lnTo>
                      <a:pt x="60" y="3"/>
                    </a:lnTo>
                    <a:lnTo>
                      <a:pt x="30" y="13"/>
                    </a:lnTo>
                    <a:lnTo>
                      <a:pt x="17" y="20"/>
                    </a:lnTo>
                    <a:lnTo>
                      <a:pt x="10" y="27"/>
                    </a:lnTo>
                    <a:lnTo>
                      <a:pt x="3" y="37"/>
                    </a:lnTo>
                    <a:lnTo>
                      <a:pt x="0" y="43"/>
                    </a:lnTo>
                    <a:lnTo>
                      <a:pt x="0" y="43"/>
                    </a:lnTo>
                    <a:lnTo>
                      <a:pt x="3" y="53"/>
                    </a:lnTo>
                    <a:lnTo>
                      <a:pt x="10" y="63"/>
                    </a:lnTo>
                    <a:lnTo>
                      <a:pt x="17" y="70"/>
                    </a:lnTo>
                    <a:lnTo>
                      <a:pt x="30" y="77"/>
                    </a:lnTo>
                    <a:lnTo>
                      <a:pt x="60" y="87"/>
                    </a:lnTo>
                    <a:lnTo>
                      <a:pt x="93" y="90"/>
                    </a:lnTo>
                    <a:lnTo>
                      <a:pt x="93" y="90"/>
                    </a:lnTo>
                    <a:lnTo>
                      <a:pt x="130" y="87"/>
                    </a:lnTo>
                    <a:lnTo>
                      <a:pt x="160" y="77"/>
                    </a:lnTo>
                    <a:lnTo>
                      <a:pt x="173" y="70"/>
                    </a:lnTo>
                    <a:lnTo>
                      <a:pt x="180" y="63"/>
                    </a:lnTo>
                    <a:lnTo>
                      <a:pt x="187" y="53"/>
                    </a:lnTo>
                    <a:lnTo>
                      <a:pt x="190" y="43"/>
                    </a:lnTo>
                    <a:lnTo>
                      <a:pt x="190" y="43"/>
                    </a:lnTo>
                    <a:lnTo>
                      <a:pt x="187" y="37"/>
                    </a:lnTo>
                    <a:lnTo>
                      <a:pt x="180" y="27"/>
                    </a:lnTo>
                    <a:lnTo>
                      <a:pt x="173" y="20"/>
                    </a:lnTo>
                    <a:lnTo>
                      <a:pt x="160" y="13"/>
                    </a:lnTo>
                    <a:lnTo>
                      <a:pt x="130" y="3"/>
                    </a:lnTo>
                    <a:lnTo>
                      <a:pt x="93" y="0"/>
                    </a:lnTo>
                    <a:lnTo>
                      <a:pt x="93" y="0"/>
                    </a:lnTo>
                    <a:close/>
                  </a:path>
                </a:pathLst>
              </a:custGeom>
              <a:solidFill>
                <a:srgbClr val="079B29"/>
              </a:solidFill>
              <a:ln w="11113">
                <a:solidFill>
                  <a:srgbClr val="079B29"/>
                </a:solidFill>
                <a:prstDash val="solid"/>
                <a:round/>
                <a:headEnd/>
                <a:tailEnd/>
              </a:ln>
            </p:spPr>
            <p:txBody>
              <a:bodyPr/>
              <a:lstStyle/>
              <a:p>
                <a:pPr algn="ctr"/>
                <a:endParaRPr lang="en-US">
                  <a:solidFill>
                    <a:srgbClr val="000000"/>
                  </a:solidFill>
                  <a:ea typeface="ＭＳ Ｐゴシック" charset="0"/>
                </a:endParaRPr>
              </a:p>
            </p:txBody>
          </p:sp>
          <p:sp>
            <p:nvSpPr>
              <p:cNvPr id="6000679" name="Freeform 5159"/>
              <p:cNvSpPr>
                <a:spLocks/>
              </p:cNvSpPr>
              <p:nvPr/>
            </p:nvSpPr>
            <p:spPr bwMode="auto">
              <a:xfrm>
                <a:off x="516" y="2711"/>
                <a:ext cx="11" cy="19"/>
              </a:xfrm>
              <a:custGeom>
                <a:avLst/>
                <a:gdLst>
                  <a:gd name="T0" fmla="*/ 6 w 10"/>
                  <a:gd name="T1" fmla="*/ 7 h 17"/>
                  <a:gd name="T2" fmla="*/ 10 w 10"/>
                  <a:gd name="T3" fmla="*/ 0 h 17"/>
                  <a:gd name="T4" fmla="*/ 6 w 10"/>
                  <a:gd name="T5" fmla="*/ 17 h 17"/>
                  <a:gd name="T6" fmla="*/ 0 w 10"/>
                  <a:gd name="T7" fmla="*/ 0 h 17"/>
                </a:gdLst>
                <a:ahLst/>
                <a:cxnLst>
                  <a:cxn ang="0">
                    <a:pos x="T0" y="T1"/>
                  </a:cxn>
                  <a:cxn ang="0">
                    <a:pos x="T2" y="T3"/>
                  </a:cxn>
                  <a:cxn ang="0">
                    <a:pos x="T4" y="T5"/>
                  </a:cxn>
                  <a:cxn ang="0">
                    <a:pos x="T6" y="T7"/>
                  </a:cxn>
                </a:cxnLst>
                <a:rect l="0" t="0" r="r" b="b"/>
                <a:pathLst>
                  <a:path w="10" h="17">
                    <a:moveTo>
                      <a:pt x="6" y="7"/>
                    </a:moveTo>
                    <a:lnTo>
                      <a:pt x="10" y="0"/>
                    </a:lnTo>
                    <a:lnTo>
                      <a:pt x="6" y="17"/>
                    </a:lnTo>
                    <a:lnTo>
                      <a:pt x="0"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0" name="Freeform 5160"/>
              <p:cNvSpPr>
                <a:spLocks/>
              </p:cNvSpPr>
              <p:nvPr/>
            </p:nvSpPr>
            <p:spPr bwMode="auto">
              <a:xfrm>
                <a:off x="462" y="2682"/>
                <a:ext cx="65" cy="86"/>
              </a:xfrm>
              <a:custGeom>
                <a:avLst/>
                <a:gdLst>
                  <a:gd name="T0" fmla="*/ 31 w 61"/>
                  <a:gd name="T1" fmla="*/ 80 h 80"/>
                  <a:gd name="T2" fmla="*/ 31 w 61"/>
                  <a:gd name="T3" fmla="*/ 80 h 80"/>
                  <a:gd name="T4" fmla="*/ 20 w 61"/>
                  <a:gd name="T5" fmla="*/ 77 h 80"/>
                  <a:gd name="T6" fmla="*/ 14 w 61"/>
                  <a:gd name="T7" fmla="*/ 74 h 80"/>
                  <a:gd name="T8" fmla="*/ 4 w 61"/>
                  <a:gd name="T9" fmla="*/ 57 h 80"/>
                  <a:gd name="T10" fmla="*/ 4 w 61"/>
                  <a:gd name="T11" fmla="*/ 57 h 80"/>
                  <a:gd name="T12" fmla="*/ 0 w 61"/>
                  <a:gd name="T13" fmla="*/ 47 h 80"/>
                  <a:gd name="T14" fmla="*/ 0 w 61"/>
                  <a:gd name="T15" fmla="*/ 37 h 80"/>
                  <a:gd name="T16" fmla="*/ 0 w 61"/>
                  <a:gd name="T17" fmla="*/ 27 h 80"/>
                  <a:gd name="T18" fmla="*/ 7 w 61"/>
                  <a:gd name="T19" fmla="*/ 17 h 80"/>
                  <a:gd name="T20" fmla="*/ 7 w 61"/>
                  <a:gd name="T21" fmla="*/ 17 h 80"/>
                  <a:gd name="T22" fmla="*/ 14 w 61"/>
                  <a:gd name="T23" fmla="*/ 10 h 80"/>
                  <a:gd name="T24" fmla="*/ 20 w 61"/>
                  <a:gd name="T25" fmla="*/ 4 h 80"/>
                  <a:gd name="T26" fmla="*/ 31 w 61"/>
                  <a:gd name="T27" fmla="*/ 0 h 80"/>
                  <a:gd name="T28" fmla="*/ 37 w 61"/>
                  <a:gd name="T29" fmla="*/ 4 h 80"/>
                  <a:gd name="T30" fmla="*/ 44 w 61"/>
                  <a:gd name="T31" fmla="*/ 7 h 80"/>
                  <a:gd name="T32" fmla="*/ 51 w 61"/>
                  <a:gd name="T33" fmla="*/ 14 h 80"/>
                  <a:gd name="T34" fmla="*/ 54 w 61"/>
                  <a:gd name="T35" fmla="*/ 24 h 80"/>
                  <a:gd name="T36" fmla="*/ 61 w 61"/>
                  <a:gd name="T37" fmla="*/ 34 h 80"/>
                  <a:gd name="T38" fmla="*/ 54 w 61"/>
                  <a:gd name="T39" fmla="*/ 34 h 80"/>
                  <a:gd name="T40" fmla="*/ 54 w 61"/>
                  <a:gd name="T41" fmla="*/ 34 h 80"/>
                  <a:gd name="T42" fmla="*/ 54 w 61"/>
                  <a:gd name="T43" fmla="*/ 27 h 80"/>
                  <a:gd name="T44" fmla="*/ 54 w 61"/>
                  <a:gd name="T45" fmla="*/ 27 h 80"/>
                  <a:gd name="T46" fmla="*/ 47 w 61"/>
                  <a:gd name="T47" fmla="*/ 17 h 80"/>
                  <a:gd name="T48" fmla="*/ 47 w 61"/>
                  <a:gd name="T49" fmla="*/ 17 h 80"/>
                  <a:gd name="T50" fmla="*/ 44 w 61"/>
                  <a:gd name="T51" fmla="*/ 10 h 80"/>
                  <a:gd name="T52" fmla="*/ 37 w 61"/>
                  <a:gd name="T53" fmla="*/ 7 h 80"/>
                  <a:gd name="T54" fmla="*/ 37 w 61"/>
                  <a:gd name="T55" fmla="*/ 7 h 80"/>
                  <a:gd name="T56" fmla="*/ 27 w 61"/>
                  <a:gd name="T57" fmla="*/ 7 h 80"/>
                  <a:gd name="T58" fmla="*/ 20 w 61"/>
                  <a:gd name="T59" fmla="*/ 7 h 80"/>
                  <a:gd name="T60" fmla="*/ 10 w 61"/>
                  <a:gd name="T61" fmla="*/ 20 h 80"/>
                  <a:gd name="T62" fmla="*/ 10 w 61"/>
                  <a:gd name="T63" fmla="*/ 20 h 80"/>
                  <a:gd name="T64" fmla="*/ 7 w 61"/>
                  <a:gd name="T65" fmla="*/ 27 h 80"/>
                  <a:gd name="T66" fmla="*/ 4 w 61"/>
                  <a:gd name="T67" fmla="*/ 37 h 80"/>
                  <a:gd name="T68" fmla="*/ 4 w 61"/>
                  <a:gd name="T69" fmla="*/ 47 h 80"/>
                  <a:gd name="T70" fmla="*/ 7 w 61"/>
                  <a:gd name="T71" fmla="*/ 54 h 80"/>
                  <a:gd name="T72" fmla="*/ 7 w 61"/>
                  <a:gd name="T73" fmla="*/ 54 h 80"/>
                  <a:gd name="T74" fmla="*/ 14 w 61"/>
                  <a:gd name="T75" fmla="*/ 70 h 80"/>
                  <a:gd name="T76" fmla="*/ 20 w 61"/>
                  <a:gd name="T77" fmla="*/ 74 h 80"/>
                  <a:gd name="T78" fmla="*/ 31 w 61"/>
                  <a:gd name="T79" fmla="*/ 77 h 80"/>
                  <a:gd name="T80" fmla="*/ 31 w 61"/>
                  <a:gd name="T8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80">
                    <a:moveTo>
                      <a:pt x="31" y="80"/>
                    </a:moveTo>
                    <a:lnTo>
                      <a:pt x="31" y="80"/>
                    </a:lnTo>
                    <a:lnTo>
                      <a:pt x="20" y="77"/>
                    </a:lnTo>
                    <a:lnTo>
                      <a:pt x="14" y="74"/>
                    </a:lnTo>
                    <a:lnTo>
                      <a:pt x="4" y="57"/>
                    </a:lnTo>
                    <a:lnTo>
                      <a:pt x="4" y="57"/>
                    </a:lnTo>
                    <a:lnTo>
                      <a:pt x="0" y="47"/>
                    </a:lnTo>
                    <a:lnTo>
                      <a:pt x="0" y="37"/>
                    </a:lnTo>
                    <a:lnTo>
                      <a:pt x="0" y="27"/>
                    </a:lnTo>
                    <a:lnTo>
                      <a:pt x="7" y="17"/>
                    </a:lnTo>
                    <a:lnTo>
                      <a:pt x="7" y="17"/>
                    </a:lnTo>
                    <a:lnTo>
                      <a:pt x="14" y="10"/>
                    </a:lnTo>
                    <a:lnTo>
                      <a:pt x="20" y="4"/>
                    </a:lnTo>
                    <a:lnTo>
                      <a:pt x="31" y="0"/>
                    </a:lnTo>
                    <a:lnTo>
                      <a:pt x="37" y="4"/>
                    </a:lnTo>
                    <a:lnTo>
                      <a:pt x="44" y="7"/>
                    </a:lnTo>
                    <a:lnTo>
                      <a:pt x="51" y="14"/>
                    </a:lnTo>
                    <a:lnTo>
                      <a:pt x="54" y="24"/>
                    </a:lnTo>
                    <a:lnTo>
                      <a:pt x="61" y="34"/>
                    </a:lnTo>
                    <a:lnTo>
                      <a:pt x="54" y="34"/>
                    </a:lnTo>
                    <a:lnTo>
                      <a:pt x="54" y="34"/>
                    </a:lnTo>
                    <a:lnTo>
                      <a:pt x="54" y="27"/>
                    </a:lnTo>
                    <a:lnTo>
                      <a:pt x="54" y="27"/>
                    </a:lnTo>
                    <a:lnTo>
                      <a:pt x="47" y="17"/>
                    </a:lnTo>
                    <a:lnTo>
                      <a:pt x="47" y="17"/>
                    </a:lnTo>
                    <a:lnTo>
                      <a:pt x="44" y="10"/>
                    </a:lnTo>
                    <a:lnTo>
                      <a:pt x="37" y="7"/>
                    </a:lnTo>
                    <a:lnTo>
                      <a:pt x="37" y="7"/>
                    </a:lnTo>
                    <a:lnTo>
                      <a:pt x="27" y="7"/>
                    </a:lnTo>
                    <a:lnTo>
                      <a:pt x="20" y="7"/>
                    </a:lnTo>
                    <a:lnTo>
                      <a:pt x="10" y="20"/>
                    </a:lnTo>
                    <a:lnTo>
                      <a:pt x="10" y="20"/>
                    </a:lnTo>
                    <a:lnTo>
                      <a:pt x="7" y="27"/>
                    </a:lnTo>
                    <a:lnTo>
                      <a:pt x="4" y="37"/>
                    </a:lnTo>
                    <a:lnTo>
                      <a:pt x="4" y="47"/>
                    </a:lnTo>
                    <a:lnTo>
                      <a:pt x="7" y="54"/>
                    </a:lnTo>
                    <a:lnTo>
                      <a:pt x="7" y="54"/>
                    </a:lnTo>
                    <a:lnTo>
                      <a:pt x="14" y="70"/>
                    </a:lnTo>
                    <a:lnTo>
                      <a:pt x="20" y="74"/>
                    </a:lnTo>
                    <a:lnTo>
                      <a:pt x="31" y="77"/>
                    </a:lnTo>
                    <a:lnTo>
                      <a:pt x="31" y="8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1" name="Freeform 5161"/>
              <p:cNvSpPr>
                <a:spLocks/>
              </p:cNvSpPr>
              <p:nvPr/>
            </p:nvSpPr>
            <p:spPr bwMode="auto">
              <a:xfrm>
                <a:off x="1129" y="2708"/>
                <a:ext cx="11" cy="22"/>
              </a:xfrm>
              <a:custGeom>
                <a:avLst/>
                <a:gdLst>
                  <a:gd name="T0" fmla="*/ 7 w 11"/>
                  <a:gd name="T1" fmla="*/ 10 h 20"/>
                  <a:gd name="T2" fmla="*/ 11 w 11"/>
                  <a:gd name="T3" fmla="*/ 0 h 20"/>
                  <a:gd name="T4" fmla="*/ 7 w 11"/>
                  <a:gd name="T5" fmla="*/ 20 h 20"/>
                  <a:gd name="T6" fmla="*/ 0 w 11"/>
                  <a:gd name="T7" fmla="*/ 3 h 20"/>
                </a:gdLst>
                <a:ahLst/>
                <a:cxnLst>
                  <a:cxn ang="0">
                    <a:pos x="T0" y="T1"/>
                  </a:cxn>
                  <a:cxn ang="0">
                    <a:pos x="T2" y="T3"/>
                  </a:cxn>
                  <a:cxn ang="0">
                    <a:pos x="T4" y="T5"/>
                  </a:cxn>
                  <a:cxn ang="0">
                    <a:pos x="T6" y="T7"/>
                  </a:cxn>
                </a:cxnLst>
                <a:rect l="0" t="0" r="r" b="b"/>
                <a:pathLst>
                  <a:path w="11" h="20">
                    <a:moveTo>
                      <a:pt x="7" y="10"/>
                    </a:moveTo>
                    <a:lnTo>
                      <a:pt x="11" y="0"/>
                    </a:lnTo>
                    <a:lnTo>
                      <a:pt x="7" y="20"/>
                    </a:lnTo>
                    <a:lnTo>
                      <a:pt x="0" y="3"/>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2" name="Freeform 5162"/>
              <p:cNvSpPr>
                <a:spLocks/>
              </p:cNvSpPr>
              <p:nvPr/>
            </p:nvSpPr>
            <p:spPr bwMode="auto">
              <a:xfrm>
                <a:off x="1065" y="2682"/>
                <a:ext cx="75" cy="37"/>
              </a:xfrm>
              <a:custGeom>
                <a:avLst/>
                <a:gdLst>
                  <a:gd name="T0" fmla="*/ 0 w 71"/>
                  <a:gd name="T1" fmla="*/ 30 h 34"/>
                  <a:gd name="T2" fmla="*/ 0 w 71"/>
                  <a:gd name="T3" fmla="*/ 30 h 34"/>
                  <a:gd name="T4" fmla="*/ 4 w 71"/>
                  <a:gd name="T5" fmla="*/ 20 h 34"/>
                  <a:gd name="T6" fmla="*/ 10 w 71"/>
                  <a:gd name="T7" fmla="*/ 10 h 34"/>
                  <a:gd name="T8" fmla="*/ 20 w 71"/>
                  <a:gd name="T9" fmla="*/ 4 h 34"/>
                  <a:gd name="T10" fmla="*/ 30 w 71"/>
                  <a:gd name="T11" fmla="*/ 0 h 34"/>
                  <a:gd name="T12" fmla="*/ 30 w 71"/>
                  <a:gd name="T13" fmla="*/ 0 h 34"/>
                  <a:gd name="T14" fmla="*/ 44 w 71"/>
                  <a:gd name="T15" fmla="*/ 4 h 34"/>
                  <a:gd name="T16" fmla="*/ 54 w 71"/>
                  <a:gd name="T17" fmla="*/ 10 h 34"/>
                  <a:gd name="T18" fmla="*/ 64 w 71"/>
                  <a:gd name="T19" fmla="*/ 20 h 34"/>
                  <a:gd name="T20" fmla="*/ 71 w 71"/>
                  <a:gd name="T21" fmla="*/ 30 h 34"/>
                  <a:gd name="T22" fmla="*/ 64 w 71"/>
                  <a:gd name="T23" fmla="*/ 34 h 34"/>
                  <a:gd name="T24" fmla="*/ 64 w 71"/>
                  <a:gd name="T25" fmla="*/ 34 h 34"/>
                  <a:gd name="T26" fmla="*/ 60 w 71"/>
                  <a:gd name="T27" fmla="*/ 24 h 34"/>
                  <a:gd name="T28" fmla="*/ 54 w 71"/>
                  <a:gd name="T29" fmla="*/ 14 h 34"/>
                  <a:gd name="T30" fmla="*/ 44 w 71"/>
                  <a:gd name="T31" fmla="*/ 7 h 34"/>
                  <a:gd name="T32" fmla="*/ 34 w 71"/>
                  <a:gd name="T33" fmla="*/ 4 h 34"/>
                  <a:gd name="T34" fmla="*/ 34 w 71"/>
                  <a:gd name="T35" fmla="*/ 4 h 34"/>
                  <a:gd name="T36" fmla="*/ 24 w 71"/>
                  <a:gd name="T37" fmla="*/ 7 h 34"/>
                  <a:gd name="T38" fmla="*/ 14 w 71"/>
                  <a:gd name="T39" fmla="*/ 14 h 34"/>
                  <a:gd name="T40" fmla="*/ 7 w 71"/>
                  <a:gd name="T41" fmla="*/ 20 h 34"/>
                  <a:gd name="T42" fmla="*/ 4 w 71"/>
                  <a:gd name="T43" fmla="*/ 30 h 34"/>
                  <a:gd name="T44" fmla="*/ 0 w 71"/>
                  <a:gd name="T45"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34">
                    <a:moveTo>
                      <a:pt x="0" y="30"/>
                    </a:moveTo>
                    <a:lnTo>
                      <a:pt x="0" y="30"/>
                    </a:lnTo>
                    <a:lnTo>
                      <a:pt x="4" y="20"/>
                    </a:lnTo>
                    <a:lnTo>
                      <a:pt x="10" y="10"/>
                    </a:lnTo>
                    <a:lnTo>
                      <a:pt x="20" y="4"/>
                    </a:lnTo>
                    <a:lnTo>
                      <a:pt x="30" y="0"/>
                    </a:lnTo>
                    <a:lnTo>
                      <a:pt x="30" y="0"/>
                    </a:lnTo>
                    <a:lnTo>
                      <a:pt x="44" y="4"/>
                    </a:lnTo>
                    <a:lnTo>
                      <a:pt x="54" y="10"/>
                    </a:lnTo>
                    <a:lnTo>
                      <a:pt x="64" y="20"/>
                    </a:lnTo>
                    <a:lnTo>
                      <a:pt x="71" y="30"/>
                    </a:lnTo>
                    <a:lnTo>
                      <a:pt x="64" y="34"/>
                    </a:lnTo>
                    <a:lnTo>
                      <a:pt x="64" y="34"/>
                    </a:lnTo>
                    <a:lnTo>
                      <a:pt x="60" y="24"/>
                    </a:lnTo>
                    <a:lnTo>
                      <a:pt x="54" y="14"/>
                    </a:lnTo>
                    <a:lnTo>
                      <a:pt x="44" y="7"/>
                    </a:lnTo>
                    <a:lnTo>
                      <a:pt x="34" y="4"/>
                    </a:lnTo>
                    <a:lnTo>
                      <a:pt x="34" y="4"/>
                    </a:lnTo>
                    <a:lnTo>
                      <a:pt x="24" y="7"/>
                    </a:lnTo>
                    <a:lnTo>
                      <a:pt x="14" y="14"/>
                    </a:lnTo>
                    <a:lnTo>
                      <a:pt x="7" y="20"/>
                    </a:lnTo>
                    <a:lnTo>
                      <a:pt x="4" y="30"/>
                    </a:lnTo>
                    <a:lnTo>
                      <a:pt x="0" y="3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3" name="Freeform 5163"/>
              <p:cNvSpPr>
                <a:spLocks/>
              </p:cNvSpPr>
              <p:nvPr/>
            </p:nvSpPr>
            <p:spPr bwMode="auto">
              <a:xfrm>
                <a:off x="1608" y="2704"/>
                <a:ext cx="13" cy="18"/>
              </a:xfrm>
              <a:custGeom>
                <a:avLst/>
                <a:gdLst>
                  <a:gd name="T0" fmla="*/ 6 w 13"/>
                  <a:gd name="T1" fmla="*/ 7 h 17"/>
                  <a:gd name="T2" fmla="*/ 13 w 13"/>
                  <a:gd name="T3" fmla="*/ 0 h 17"/>
                  <a:gd name="T4" fmla="*/ 3 w 13"/>
                  <a:gd name="T5" fmla="*/ 17 h 17"/>
                  <a:gd name="T6" fmla="*/ 0 w 13"/>
                  <a:gd name="T7" fmla="*/ 0 h 17"/>
                </a:gdLst>
                <a:ahLst/>
                <a:cxnLst>
                  <a:cxn ang="0">
                    <a:pos x="T0" y="T1"/>
                  </a:cxn>
                  <a:cxn ang="0">
                    <a:pos x="T2" y="T3"/>
                  </a:cxn>
                  <a:cxn ang="0">
                    <a:pos x="T4" y="T5"/>
                  </a:cxn>
                  <a:cxn ang="0">
                    <a:pos x="T6" y="T7"/>
                  </a:cxn>
                </a:cxnLst>
                <a:rect l="0" t="0" r="r" b="b"/>
                <a:pathLst>
                  <a:path w="13" h="17">
                    <a:moveTo>
                      <a:pt x="6" y="7"/>
                    </a:moveTo>
                    <a:lnTo>
                      <a:pt x="13" y="0"/>
                    </a:lnTo>
                    <a:lnTo>
                      <a:pt x="3" y="17"/>
                    </a:lnTo>
                    <a:lnTo>
                      <a:pt x="0"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4" name="Freeform 5164"/>
              <p:cNvSpPr>
                <a:spLocks/>
              </p:cNvSpPr>
              <p:nvPr/>
            </p:nvSpPr>
            <p:spPr bwMode="auto">
              <a:xfrm>
                <a:off x="1611" y="2679"/>
                <a:ext cx="64" cy="83"/>
              </a:xfrm>
              <a:custGeom>
                <a:avLst/>
                <a:gdLst>
                  <a:gd name="T0" fmla="*/ 30 w 60"/>
                  <a:gd name="T1" fmla="*/ 73 h 77"/>
                  <a:gd name="T2" fmla="*/ 30 w 60"/>
                  <a:gd name="T3" fmla="*/ 73 h 77"/>
                  <a:gd name="T4" fmla="*/ 37 w 60"/>
                  <a:gd name="T5" fmla="*/ 70 h 77"/>
                  <a:gd name="T6" fmla="*/ 43 w 60"/>
                  <a:gd name="T7" fmla="*/ 67 h 77"/>
                  <a:gd name="T8" fmla="*/ 53 w 60"/>
                  <a:gd name="T9" fmla="*/ 53 h 77"/>
                  <a:gd name="T10" fmla="*/ 53 w 60"/>
                  <a:gd name="T11" fmla="*/ 53 h 77"/>
                  <a:gd name="T12" fmla="*/ 57 w 60"/>
                  <a:gd name="T13" fmla="*/ 43 h 77"/>
                  <a:gd name="T14" fmla="*/ 57 w 60"/>
                  <a:gd name="T15" fmla="*/ 37 h 77"/>
                  <a:gd name="T16" fmla="*/ 53 w 60"/>
                  <a:gd name="T17" fmla="*/ 27 h 77"/>
                  <a:gd name="T18" fmla="*/ 50 w 60"/>
                  <a:gd name="T19" fmla="*/ 17 h 77"/>
                  <a:gd name="T20" fmla="*/ 50 w 60"/>
                  <a:gd name="T21" fmla="*/ 17 h 77"/>
                  <a:gd name="T22" fmla="*/ 43 w 60"/>
                  <a:gd name="T23" fmla="*/ 10 h 77"/>
                  <a:gd name="T24" fmla="*/ 37 w 60"/>
                  <a:gd name="T25" fmla="*/ 3 h 77"/>
                  <a:gd name="T26" fmla="*/ 30 w 60"/>
                  <a:gd name="T27" fmla="*/ 3 h 77"/>
                  <a:gd name="T28" fmla="*/ 23 w 60"/>
                  <a:gd name="T29" fmla="*/ 3 h 77"/>
                  <a:gd name="T30" fmla="*/ 17 w 60"/>
                  <a:gd name="T31" fmla="*/ 7 h 77"/>
                  <a:gd name="T32" fmla="*/ 13 w 60"/>
                  <a:gd name="T33" fmla="*/ 13 h 77"/>
                  <a:gd name="T34" fmla="*/ 3 w 60"/>
                  <a:gd name="T35" fmla="*/ 30 h 77"/>
                  <a:gd name="T36" fmla="*/ 0 w 60"/>
                  <a:gd name="T37" fmla="*/ 30 h 77"/>
                  <a:gd name="T38" fmla="*/ 0 w 60"/>
                  <a:gd name="T39" fmla="*/ 30 h 77"/>
                  <a:gd name="T40" fmla="*/ 10 w 60"/>
                  <a:gd name="T41" fmla="*/ 13 h 77"/>
                  <a:gd name="T42" fmla="*/ 17 w 60"/>
                  <a:gd name="T43" fmla="*/ 7 h 77"/>
                  <a:gd name="T44" fmla="*/ 23 w 60"/>
                  <a:gd name="T45" fmla="*/ 0 h 77"/>
                  <a:gd name="T46" fmla="*/ 30 w 60"/>
                  <a:gd name="T47" fmla="*/ 0 h 77"/>
                  <a:gd name="T48" fmla="*/ 37 w 60"/>
                  <a:gd name="T49" fmla="*/ 0 h 77"/>
                  <a:gd name="T50" fmla="*/ 47 w 60"/>
                  <a:gd name="T51" fmla="*/ 7 h 77"/>
                  <a:gd name="T52" fmla="*/ 53 w 60"/>
                  <a:gd name="T53" fmla="*/ 13 h 77"/>
                  <a:gd name="T54" fmla="*/ 53 w 60"/>
                  <a:gd name="T55" fmla="*/ 13 h 77"/>
                  <a:gd name="T56" fmla="*/ 57 w 60"/>
                  <a:gd name="T57" fmla="*/ 23 h 77"/>
                  <a:gd name="T58" fmla="*/ 60 w 60"/>
                  <a:gd name="T59" fmla="*/ 33 h 77"/>
                  <a:gd name="T60" fmla="*/ 60 w 60"/>
                  <a:gd name="T61" fmla="*/ 43 h 77"/>
                  <a:gd name="T62" fmla="*/ 57 w 60"/>
                  <a:gd name="T63" fmla="*/ 53 h 77"/>
                  <a:gd name="T64" fmla="*/ 57 w 60"/>
                  <a:gd name="T65" fmla="*/ 53 h 77"/>
                  <a:gd name="T66" fmla="*/ 53 w 60"/>
                  <a:gd name="T67" fmla="*/ 63 h 77"/>
                  <a:gd name="T68" fmla="*/ 47 w 60"/>
                  <a:gd name="T69" fmla="*/ 70 h 77"/>
                  <a:gd name="T70" fmla="*/ 40 w 60"/>
                  <a:gd name="T71" fmla="*/ 73 h 77"/>
                  <a:gd name="T72" fmla="*/ 30 w 60"/>
                  <a:gd name="T73" fmla="*/ 77 h 77"/>
                  <a:gd name="T74" fmla="*/ 30 w 60"/>
                  <a:gd name="T75"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77">
                    <a:moveTo>
                      <a:pt x="30" y="73"/>
                    </a:moveTo>
                    <a:lnTo>
                      <a:pt x="30" y="73"/>
                    </a:lnTo>
                    <a:lnTo>
                      <a:pt x="37" y="70"/>
                    </a:lnTo>
                    <a:lnTo>
                      <a:pt x="43" y="67"/>
                    </a:lnTo>
                    <a:lnTo>
                      <a:pt x="53" y="53"/>
                    </a:lnTo>
                    <a:lnTo>
                      <a:pt x="53" y="53"/>
                    </a:lnTo>
                    <a:lnTo>
                      <a:pt x="57" y="43"/>
                    </a:lnTo>
                    <a:lnTo>
                      <a:pt x="57" y="37"/>
                    </a:lnTo>
                    <a:lnTo>
                      <a:pt x="53" y="27"/>
                    </a:lnTo>
                    <a:lnTo>
                      <a:pt x="50" y="17"/>
                    </a:lnTo>
                    <a:lnTo>
                      <a:pt x="50" y="17"/>
                    </a:lnTo>
                    <a:lnTo>
                      <a:pt x="43" y="10"/>
                    </a:lnTo>
                    <a:lnTo>
                      <a:pt x="37" y="3"/>
                    </a:lnTo>
                    <a:lnTo>
                      <a:pt x="30" y="3"/>
                    </a:lnTo>
                    <a:lnTo>
                      <a:pt x="23" y="3"/>
                    </a:lnTo>
                    <a:lnTo>
                      <a:pt x="17" y="7"/>
                    </a:lnTo>
                    <a:lnTo>
                      <a:pt x="13" y="13"/>
                    </a:lnTo>
                    <a:lnTo>
                      <a:pt x="3" y="30"/>
                    </a:lnTo>
                    <a:lnTo>
                      <a:pt x="0" y="30"/>
                    </a:lnTo>
                    <a:lnTo>
                      <a:pt x="0" y="30"/>
                    </a:lnTo>
                    <a:lnTo>
                      <a:pt x="10" y="13"/>
                    </a:lnTo>
                    <a:lnTo>
                      <a:pt x="17" y="7"/>
                    </a:lnTo>
                    <a:lnTo>
                      <a:pt x="23" y="0"/>
                    </a:lnTo>
                    <a:lnTo>
                      <a:pt x="30" y="0"/>
                    </a:lnTo>
                    <a:lnTo>
                      <a:pt x="37" y="0"/>
                    </a:lnTo>
                    <a:lnTo>
                      <a:pt x="47" y="7"/>
                    </a:lnTo>
                    <a:lnTo>
                      <a:pt x="53" y="13"/>
                    </a:lnTo>
                    <a:lnTo>
                      <a:pt x="53" y="13"/>
                    </a:lnTo>
                    <a:lnTo>
                      <a:pt x="57" y="23"/>
                    </a:lnTo>
                    <a:lnTo>
                      <a:pt x="60" y="33"/>
                    </a:lnTo>
                    <a:lnTo>
                      <a:pt x="60" y="43"/>
                    </a:lnTo>
                    <a:lnTo>
                      <a:pt x="57" y="53"/>
                    </a:lnTo>
                    <a:lnTo>
                      <a:pt x="57" y="53"/>
                    </a:lnTo>
                    <a:lnTo>
                      <a:pt x="53" y="63"/>
                    </a:lnTo>
                    <a:lnTo>
                      <a:pt x="47" y="70"/>
                    </a:lnTo>
                    <a:lnTo>
                      <a:pt x="40" y="73"/>
                    </a:lnTo>
                    <a:lnTo>
                      <a:pt x="30" y="77"/>
                    </a:lnTo>
                    <a:lnTo>
                      <a:pt x="30" y="73"/>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5" name="Freeform 5165"/>
              <p:cNvSpPr>
                <a:spLocks/>
              </p:cNvSpPr>
              <p:nvPr/>
            </p:nvSpPr>
            <p:spPr bwMode="auto">
              <a:xfrm>
                <a:off x="1422" y="2743"/>
                <a:ext cx="18" cy="19"/>
              </a:xfrm>
              <a:custGeom>
                <a:avLst/>
                <a:gdLst>
                  <a:gd name="T0" fmla="*/ 3 w 17"/>
                  <a:gd name="T1" fmla="*/ 0 h 17"/>
                  <a:gd name="T2" fmla="*/ 17 w 17"/>
                  <a:gd name="T3" fmla="*/ 10 h 17"/>
                  <a:gd name="T4" fmla="*/ 3 w 17"/>
                  <a:gd name="T5" fmla="*/ 17 h 17"/>
                  <a:gd name="T6" fmla="*/ 3 w 17"/>
                  <a:gd name="T7" fmla="*/ 17 h 17"/>
                  <a:gd name="T8" fmla="*/ 0 w 17"/>
                  <a:gd name="T9" fmla="*/ 17 h 17"/>
                  <a:gd name="T10" fmla="*/ 0 w 17"/>
                  <a:gd name="T11" fmla="*/ 17 h 17"/>
                  <a:gd name="T12" fmla="*/ 3 w 17"/>
                  <a:gd name="T13" fmla="*/ 13 h 17"/>
                  <a:gd name="T14" fmla="*/ 13 w 17"/>
                  <a:gd name="T15" fmla="*/ 7 h 17"/>
                  <a:gd name="T16" fmla="*/ 13 w 17"/>
                  <a:gd name="T17" fmla="*/ 10 h 17"/>
                  <a:gd name="T18" fmla="*/ 3 w 17"/>
                  <a:gd name="T19" fmla="*/ 3 h 17"/>
                  <a:gd name="T20" fmla="*/ 3 w 17"/>
                  <a:gd name="T21" fmla="*/ 3 h 17"/>
                  <a:gd name="T22" fmla="*/ 0 w 17"/>
                  <a:gd name="T23" fmla="*/ 3 h 17"/>
                  <a:gd name="T24" fmla="*/ 0 w 17"/>
                  <a:gd name="T25" fmla="*/ 3 h 17"/>
                  <a:gd name="T26" fmla="*/ 3 w 17"/>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3" y="0"/>
                    </a:moveTo>
                    <a:lnTo>
                      <a:pt x="17" y="10"/>
                    </a:lnTo>
                    <a:lnTo>
                      <a:pt x="3" y="17"/>
                    </a:lnTo>
                    <a:lnTo>
                      <a:pt x="3" y="17"/>
                    </a:lnTo>
                    <a:lnTo>
                      <a:pt x="0" y="17"/>
                    </a:lnTo>
                    <a:lnTo>
                      <a:pt x="0" y="17"/>
                    </a:lnTo>
                    <a:lnTo>
                      <a:pt x="3" y="13"/>
                    </a:lnTo>
                    <a:lnTo>
                      <a:pt x="13" y="7"/>
                    </a:lnTo>
                    <a:lnTo>
                      <a:pt x="13" y="10"/>
                    </a:lnTo>
                    <a:lnTo>
                      <a:pt x="3" y="3"/>
                    </a:lnTo>
                    <a:lnTo>
                      <a:pt x="3" y="3"/>
                    </a:lnTo>
                    <a:lnTo>
                      <a:pt x="0" y="3"/>
                    </a:lnTo>
                    <a:lnTo>
                      <a:pt x="0" y="3"/>
                    </a:lnTo>
                    <a:lnTo>
                      <a:pt x="3"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6" name="Rectangle 5166"/>
              <p:cNvSpPr>
                <a:spLocks noChangeArrowheads="1"/>
              </p:cNvSpPr>
              <p:nvPr/>
            </p:nvSpPr>
            <p:spPr bwMode="auto">
              <a:xfrm>
                <a:off x="1168" y="2751"/>
                <a:ext cx="267"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7" name="Freeform 5167"/>
              <p:cNvSpPr>
                <a:spLocks/>
              </p:cNvSpPr>
              <p:nvPr/>
            </p:nvSpPr>
            <p:spPr bwMode="auto">
              <a:xfrm>
                <a:off x="951" y="2743"/>
                <a:ext cx="17" cy="19"/>
              </a:xfrm>
              <a:custGeom>
                <a:avLst/>
                <a:gdLst>
                  <a:gd name="T0" fmla="*/ 0 w 16"/>
                  <a:gd name="T1" fmla="*/ 0 h 17"/>
                  <a:gd name="T2" fmla="*/ 16 w 16"/>
                  <a:gd name="T3" fmla="*/ 10 h 17"/>
                  <a:gd name="T4" fmla="*/ 0 w 16"/>
                  <a:gd name="T5" fmla="*/ 17 h 17"/>
                  <a:gd name="T6" fmla="*/ 0 w 16"/>
                  <a:gd name="T7" fmla="*/ 17 h 17"/>
                  <a:gd name="T8" fmla="*/ 0 w 16"/>
                  <a:gd name="T9" fmla="*/ 17 h 17"/>
                  <a:gd name="T10" fmla="*/ 0 w 16"/>
                  <a:gd name="T11" fmla="*/ 17 h 17"/>
                  <a:gd name="T12" fmla="*/ 0 w 16"/>
                  <a:gd name="T13" fmla="*/ 13 h 17"/>
                  <a:gd name="T14" fmla="*/ 10 w 16"/>
                  <a:gd name="T15" fmla="*/ 7 h 17"/>
                  <a:gd name="T16" fmla="*/ 10 w 16"/>
                  <a:gd name="T17" fmla="*/ 10 h 17"/>
                  <a:gd name="T18" fmla="*/ 0 w 16"/>
                  <a:gd name="T19" fmla="*/ 3 h 17"/>
                  <a:gd name="T20" fmla="*/ 0 w 16"/>
                  <a:gd name="T21" fmla="*/ 3 h 17"/>
                  <a:gd name="T22" fmla="*/ 0 w 16"/>
                  <a:gd name="T23" fmla="*/ 3 h 17"/>
                  <a:gd name="T24" fmla="*/ 0 w 16"/>
                  <a:gd name="T25" fmla="*/ 3 h 17"/>
                  <a:gd name="T26" fmla="*/ 0 w 16"/>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0" y="0"/>
                    </a:moveTo>
                    <a:lnTo>
                      <a:pt x="16" y="10"/>
                    </a:lnTo>
                    <a:lnTo>
                      <a:pt x="0" y="17"/>
                    </a:lnTo>
                    <a:lnTo>
                      <a:pt x="0" y="17"/>
                    </a:lnTo>
                    <a:lnTo>
                      <a:pt x="0" y="17"/>
                    </a:lnTo>
                    <a:lnTo>
                      <a:pt x="0" y="17"/>
                    </a:lnTo>
                    <a:lnTo>
                      <a:pt x="0" y="13"/>
                    </a:lnTo>
                    <a:lnTo>
                      <a:pt x="10" y="7"/>
                    </a:lnTo>
                    <a:lnTo>
                      <a:pt x="10" y="10"/>
                    </a:lnTo>
                    <a:lnTo>
                      <a:pt x="0" y="3"/>
                    </a:lnTo>
                    <a:lnTo>
                      <a:pt x="0" y="3"/>
                    </a:lnTo>
                    <a:lnTo>
                      <a:pt x="0" y="3"/>
                    </a:lnTo>
                    <a:lnTo>
                      <a:pt x="0" y="3"/>
                    </a:lnTo>
                    <a:lnTo>
                      <a:pt x="0"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8" name="Rectangle 5168"/>
              <p:cNvSpPr>
                <a:spLocks noChangeArrowheads="1"/>
              </p:cNvSpPr>
              <p:nvPr/>
            </p:nvSpPr>
            <p:spPr bwMode="auto">
              <a:xfrm>
                <a:off x="694" y="2751"/>
                <a:ext cx="268"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9" name="Freeform 5169"/>
              <p:cNvSpPr>
                <a:spLocks/>
              </p:cNvSpPr>
              <p:nvPr/>
            </p:nvSpPr>
            <p:spPr bwMode="auto">
              <a:xfrm>
                <a:off x="1168" y="2765"/>
                <a:ext cx="18" cy="18"/>
              </a:xfrm>
              <a:custGeom>
                <a:avLst/>
                <a:gdLst>
                  <a:gd name="T0" fmla="*/ 14 w 17"/>
                  <a:gd name="T1" fmla="*/ 17 h 17"/>
                  <a:gd name="T2" fmla="*/ 0 w 17"/>
                  <a:gd name="T3" fmla="*/ 10 h 17"/>
                  <a:gd name="T4" fmla="*/ 14 w 17"/>
                  <a:gd name="T5" fmla="*/ 0 h 17"/>
                  <a:gd name="T6" fmla="*/ 14 w 17"/>
                  <a:gd name="T7" fmla="*/ 0 h 17"/>
                  <a:gd name="T8" fmla="*/ 17 w 17"/>
                  <a:gd name="T9" fmla="*/ 3 h 17"/>
                  <a:gd name="T10" fmla="*/ 17 w 17"/>
                  <a:gd name="T11" fmla="*/ 3 h 17"/>
                  <a:gd name="T12" fmla="*/ 14 w 17"/>
                  <a:gd name="T13" fmla="*/ 3 h 17"/>
                  <a:gd name="T14" fmla="*/ 4 w 17"/>
                  <a:gd name="T15" fmla="*/ 10 h 17"/>
                  <a:gd name="T16" fmla="*/ 4 w 17"/>
                  <a:gd name="T17" fmla="*/ 7 h 17"/>
                  <a:gd name="T18" fmla="*/ 14 w 17"/>
                  <a:gd name="T19" fmla="*/ 13 h 17"/>
                  <a:gd name="T20" fmla="*/ 14 w 17"/>
                  <a:gd name="T21" fmla="*/ 13 h 17"/>
                  <a:gd name="T22" fmla="*/ 17 w 17"/>
                  <a:gd name="T23" fmla="*/ 17 h 17"/>
                  <a:gd name="T24" fmla="*/ 17 w 17"/>
                  <a:gd name="T25" fmla="*/ 17 h 17"/>
                  <a:gd name="T26" fmla="*/ 14 w 1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4" y="17"/>
                    </a:moveTo>
                    <a:lnTo>
                      <a:pt x="0" y="10"/>
                    </a:lnTo>
                    <a:lnTo>
                      <a:pt x="14" y="0"/>
                    </a:lnTo>
                    <a:lnTo>
                      <a:pt x="14" y="0"/>
                    </a:lnTo>
                    <a:lnTo>
                      <a:pt x="17" y="3"/>
                    </a:lnTo>
                    <a:lnTo>
                      <a:pt x="17" y="3"/>
                    </a:lnTo>
                    <a:lnTo>
                      <a:pt x="14" y="3"/>
                    </a:lnTo>
                    <a:lnTo>
                      <a:pt x="4" y="10"/>
                    </a:lnTo>
                    <a:lnTo>
                      <a:pt x="4" y="7"/>
                    </a:lnTo>
                    <a:lnTo>
                      <a:pt x="14" y="13"/>
                    </a:lnTo>
                    <a:lnTo>
                      <a:pt x="14" y="13"/>
                    </a:lnTo>
                    <a:lnTo>
                      <a:pt x="17" y="17"/>
                    </a:lnTo>
                    <a:lnTo>
                      <a:pt x="17" y="17"/>
                    </a:lnTo>
                    <a:lnTo>
                      <a:pt x="14" y="17"/>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0" name="Rectangle 5170"/>
              <p:cNvSpPr>
                <a:spLocks noChangeArrowheads="1"/>
              </p:cNvSpPr>
              <p:nvPr/>
            </p:nvSpPr>
            <p:spPr bwMode="auto">
              <a:xfrm>
                <a:off x="1173" y="2772"/>
                <a:ext cx="267"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1" name="Freeform 5171"/>
              <p:cNvSpPr>
                <a:spLocks/>
              </p:cNvSpPr>
              <p:nvPr/>
            </p:nvSpPr>
            <p:spPr bwMode="auto">
              <a:xfrm>
                <a:off x="694" y="2765"/>
                <a:ext cx="18" cy="18"/>
              </a:xfrm>
              <a:custGeom>
                <a:avLst/>
                <a:gdLst>
                  <a:gd name="T0" fmla="*/ 14 w 17"/>
                  <a:gd name="T1" fmla="*/ 17 h 17"/>
                  <a:gd name="T2" fmla="*/ 0 w 17"/>
                  <a:gd name="T3" fmla="*/ 10 h 17"/>
                  <a:gd name="T4" fmla="*/ 14 w 17"/>
                  <a:gd name="T5" fmla="*/ 0 h 17"/>
                  <a:gd name="T6" fmla="*/ 14 w 17"/>
                  <a:gd name="T7" fmla="*/ 0 h 17"/>
                  <a:gd name="T8" fmla="*/ 17 w 17"/>
                  <a:gd name="T9" fmla="*/ 3 h 17"/>
                  <a:gd name="T10" fmla="*/ 17 w 17"/>
                  <a:gd name="T11" fmla="*/ 3 h 17"/>
                  <a:gd name="T12" fmla="*/ 17 w 17"/>
                  <a:gd name="T13" fmla="*/ 3 h 17"/>
                  <a:gd name="T14" fmla="*/ 4 w 17"/>
                  <a:gd name="T15" fmla="*/ 10 h 17"/>
                  <a:gd name="T16" fmla="*/ 4 w 17"/>
                  <a:gd name="T17" fmla="*/ 7 h 17"/>
                  <a:gd name="T18" fmla="*/ 17 w 17"/>
                  <a:gd name="T19" fmla="*/ 13 h 17"/>
                  <a:gd name="T20" fmla="*/ 17 w 17"/>
                  <a:gd name="T21" fmla="*/ 13 h 17"/>
                  <a:gd name="T22" fmla="*/ 17 w 17"/>
                  <a:gd name="T23" fmla="*/ 17 h 17"/>
                  <a:gd name="T24" fmla="*/ 17 w 17"/>
                  <a:gd name="T25" fmla="*/ 17 h 17"/>
                  <a:gd name="T26" fmla="*/ 14 w 1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4" y="17"/>
                    </a:moveTo>
                    <a:lnTo>
                      <a:pt x="0" y="10"/>
                    </a:lnTo>
                    <a:lnTo>
                      <a:pt x="14" y="0"/>
                    </a:lnTo>
                    <a:lnTo>
                      <a:pt x="14" y="0"/>
                    </a:lnTo>
                    <a:lnTo>
                      <a:pt x="17" y="3"/>
                    </a:lnTo>
                    <a:lnTo>
                      <a:pt x="17" y="3"/>
                    </a:lnTo>
                    <a:lnTo>
                      <a:pt x="17" y="3"/>
                    </a:lnTo>
                    <a:lnTo>
                      <a:pt x="4" y="10"/>
                    </a:lnTo>
                    <a:lnTo>
                      <a:pt x="4" y="7"/>
                    </a:lnTo>
                    <a:lnTo>
                      <a:pt x="17" y="13"/>
                    </a:lnTo>
                    <a:lnTo>
                      <a:pt x="17" y="13"/>
                    </a:lnTo>
                    <a:lnTo>
                      <a:pt x="17" y="17"/>
                    </a:lnTo>
                    <a:lnTo>
                      <a:pt x="17" y="17"/>
                    </a:lnTo>
                    <a:lnTo>
                      <a:pt x="14" y="17"/>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2" name="Rectangle 5172"/>
              <p:cNvSpPr>
                <a:spLocks noChangeArrowheads="1"/>
              </p:cNvSpPr>
              <p:nvPr/>
            </p:nvSpPr>
            <p:spPr bwMode="auto">
              <a:xfrm>
                <a:off x="698" y="2772"/>
                <a:ext cx="270"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3" name="Freeform 5173"/>
              <p:cNvSpPr>
                <a:spLocks/>
              </p:cNvSpPr>
              <p:nvPr/>
            </p:nvSpPr>
            <p:spPr bwMode="auto">
              <a:xfrm>
                <a:off x="170" y="2444"/>
                <a:ext cx="1783" cy="656"/>
              </a:xfrm>
              <a:custGeom>
                <a:avLst/>
                <a:gdLst>
                  <a:gd name="T0" fmla="*/ 1668 w 1668"/>
                  <a:gd name="T1" fmla="*/ 547 h 614"/>
                  <a:gd name="T2" fmla="*/ 1668 w 1668"/>
                  <a:gd name="T3" fmla="*/ 547 h 614"/>
                  <a:gd name="T4" fmla="*/ 1668 w 1668"/>
                  <a:gd name="T5" fmla="*/ 560 h 614"/>
                  <a:gd name="T6" fmla="*/ 1665 w 1668"/>
                  <a:gd name="T7" fmla="*/ 570 h 614"/>
                  <a:gd name="T8" fmla="*/ 1658 w 1668"/>
                  <a:gd name="T9" fmla="*/ 584 h 614"/>
                  <a:gd name="T10" fmla="*/ 1648 w 1668"/>
                  <a:gd name="T11" fmla="*/ 594 h 614"/>
                  <a:gd name="T12" fmla="*/ 1638 w 1668"/>
                  <a:gd name="T13" fmla="*/ 600 h 614"/>
                  <a:gd name="T14" fmla="*/ 1628 w 1668"/>
                  <a:gd name="T15" fmla="*/ 607 h 614"/>
                  <a:gd name="T16" fmla="*/ 1615 w 1668"/>
                  <a:gd name="T17" fmla="*/ 610 h 614"/>
                  <a:gd name="T18" fmla="*/ 1602 w 1668"/>
                  <a:gd name="T19" fmla="*/ 614 h 614"/>
                  <a:gd name="T20" fmla="*/ 70 w 1668"/>
                  <a:gd name="T21" fmla="*/ 614 h 614"/>
                  <a:gd name="T22" fmla="*/ 70 w 1668"/>
                  <a:gd name="T23" fmla="*/ 614 h 614"/>
                  <a:gd name="T24" fmla="*/ 53 w 1668"/>
                  <a:gd name="T25" fmla="*/ 610 h 614"/>
                  <a:gd name="T26" fmla="*/ 43 w 1668"/>
                  <a:gd name="T27" fmla="*/ 607 h 614"/>
                  <a:gd name="T28" fmla="*/ 30 w 1668"/>
                  <a:gd name="T29" fmla="*/ 600 h 614"/>
                  <a:gd name="T30" fmla="*/ 20 w 1668"/>
                  <a:gd name="T31" fmla="*/ 594 h 614"/>
                  <a:gd name="T32" fmla="*/ 13 w 1668"/>
                  <a:gd name="T33" fmla="*/ 584 h 614"/>
                  <a:gd name="T34" fmla="*/ 7 w 1668"/>
                  <a:gd name="T35" fmla="*/ 570 h 614"/>
                  <a:gd name="T36" fmla="*/ 3 w 1668"/>
                  <a:gd name="T37" fmla="*/ 560 h 614"/>
                  <a:gd name="T38" fmla="*/ 0 w 1668"/>
                  <a:gd name="T39" fmla="*/ 547 h 614"/>
                  <a:gd name="T40" fmla="*/ 0 w 1668"/>
                  <a:gd name="T41" fmla="*/ 66 h 614"/>
                  <a:gd name="T42" fmla="*/ 0 w 1668"/>
                  <a:gd name="T43" fmla="*/ 66 h 614"/>
                  <a:gd name="T44" fmla="*/ 3 w 1668"/>
                  <a:gd name="T45" fmla="*/ 53 h 614"/>
                  <a:gd name="T46" fmla="*/ 7 w 1668"/>
                  <a:gd name="T47" fmla="*/ 40 h 614"/>
                  <a:gd name="T48" fmla="*/ 13 w 1668"/>
                  <a:gd name="T49" fmla="*/ 30 h 614"/>
                  <a:gd name="T50" fmla="*/ 20 w 1668"/>
                  <a:gd name="T51" fmla="*/ 20 h 614"/>
                  <a:gd name="T52" fmla="*/ 30 w 1668"/>
                  <a:gd name="T53" fmla="*/ 13 h 614"/>
                  <a:gd name="T54" fmla="*/ 43 w 1668"/>
                  <a:gd name="T55" fmla="*/ 6 h 614"/>
                  <a:gd name="T56" fmla="*/ 53 w 1668"/>
                  <a:gd name="T57" fmla="*/ 3 h 614"/>
                  <a:gd name="T58" fmla="*/ 70 w 1668"/>
                  <a:gd name="T59" fmla="*/ 0 h 614"/>
                  <a:gd name="T60" fmla="*/ 1602 w 1668"/>
                  <a:gd name="T61" fmla="*/ 0 h 614"/>
                  <a:gd name="T62" fmla="*/ 1602 w 1668"/>
                  <a:gd name="T63" fmla="*/ 0 h 614"/>
                  <a:gd name="T64" fmla="*/ 1615 w 1668"/>
                  <a:gd name="T65" fmla="*/ 3 h 614"/>
                  <a:gd name="T66" fmla="*/ 1628 w 1668"/>
                  <a:gd name="T67" fmla="*/ 6 h 614"/>
                  <a:gd name="T68" fmla="*/ 1638 w 1668"/>
                  <a:gd name="T69" fmla="*/ 13 h 614"/>
                  <a:gd name="T70" fmla="*/ 1648 w 1668"/>
                  <a:gd name="T71" fmla="*/ 20 h 614"/>
                  <a:gd name="T72" fmla="*/ 1658 w 1668"/>
                  <a:gd name="T73" fmla="*/ 30 h 614"/>
                  <a:gd name="T74" fmla="*/ 1665 w 1668"/>
                  <a:gd name="T75" fmla="*/ 40 h 614"/>
                  <a:gd name="T76" fmla="*/ 1668 w 1668"/>
                  <a:gd name="T77" fmla="*/ 53 h 614"/>
                  <a:gd name="T78" fmla="*/ 1668 w 1668"/>
                  <a:gd name="T79" fmla="*/ 66 h 614"/>
                  <a:gd name="T80" fmla="*/ 1668 w 1668"/>
                  <a:gd name="T81" fmla="*/ 54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8" h="614">
                    <a:moveTo>
                      <a:pt x="1668" y="547"/>
                    </a:moveTo>
                    <a:lnTo>
                      <a:pt x="1668" y="547"/>
                    </a:lnTo>
                    <a:lnTo>
                      <a:pt x="1668" y="560"/>
                    </a:lnTo>
                    <a:lnTo>
                      <a:pt x="1665" y="570"/>
                    </a:lnTo>
                    <a:lnTo>
                      <a:pt x="1658" y="584"/>
                    </a:lnTo>
                    <a:lnTo>
                      <a:pt x="1648" y="594"/>
                    </a:lnTo>
                    <a:lnTo>
                      <a:pt x="1638" y="600"/>
                    </a:lnTo>
                    <a:lnTo>
                      <a:pt x="1628" y="607"/>
                    </a:lnTo>
                    <a:lnTo>
                      <a:pt x="1615" y="610"/>
                    </a:lnTo>
                    <a:lnTo>
                      <a:pt x="1602" y="614"/>
                    </a:lnTo>
                    <a:lnTo>
                      <a:pt x="70" y="614"/>
                    </a:lnTo>
                    <a:lnTo>
                      <a:pt x="70" y="614"/>
                    </a:lnTo>
                    <a:lnTo>
                      <a:pt x="53" y="610"/>
                    </a:lnTo>
                    <a:lnTo>
                      <a:pt x="43" y="607"/>
                    </a:lnTo>
                    <a:lnTo>
                      <a:pt x="30" y="600"/>
                    </a:lnTo>
                    <a:lnTo>
                      <a:pt x="20" y="594"/>
                    </a:lnTo>
                    <a:lnTo>
                      <a:pt x="13" y="584"/>
                    </a:lnTo>
                    <a:lnTo>
                      <a:pt x="7" y="570"/>
                    </a:lnTo>
                    <a:lnTo>
                      <a:pt x="3" y="560"/>
                    </a:lnTo>
                    <a:lnTo>
                      <a:pt x="0" y="547"/>
                    </a:lnTo>
                    <a:lnTo>
                      <a:pt x="0" y="66"/>
                    </a:lnTo>
                    <a:lnTo>
                      <a:pt x="0" y="66"/>
                    </a:lnTo>
                    <a:lnTo>
                      <a:pt x="3" y="53"/>
                    </a:lnTo>
                    <a:lnTo>
                      <a:pt x="7" y="40"/>
                    </a:lnTo>
                    <a:lnTo>
                      <a:pt x="13" y="30"/>
                    </a:lnTo>
                    <a:lnTo>
                      <a:pt x="20" y="20"/>
                    </a:lnTo>
                    <a:lnTo>
                      <a:pt x="30" y="13"/>
                    </a:lnTo>
                    <a:lnTo>
                      <a:pt x="43" y="6"/>
                    </a:lnTo>
                    <a:lnTo>
                      <a:pt x="53" y="3"/>
                    </a:lnTo>
                    <a:lnTo>
                      <a:pt x="70" y="0"/>
                    </a:lnTo>
                    <a:lnTo>
                      <a:pt x="1602" y="0"/>
                    </a:lnTo>
                    <a:lnTo>
                      <a:pt x="1602" y="0"/>
                    </a:lnTo>
                    <a:lnTo>
                      <a:pt x="1615" y="3"/>
                    </a:lnTo>
                    <a:lnTo>
                      <a:pt x="1628" y="6"/>
                    </a:lnTo>
                    <a:lnTo>
                      <a:pt x="1638" y="13"/>
                    </a:lnTo>
                    <a:lnTo>
                      <a:pt x="1648" y="20"/>
                    </a:lnTo>
                    <a:lnTo>
                      <a:pt x="1658" y="30"/>
                    </a:lnTo>
                    <a:lnTo>
                      <a:pt x="1665" y="40"/>
                    </a:lnTo>
                    <a:lnTo>
                      <a:pt x="1668" y="53"/>
                    </a:lnTo>
                    <a:lnTo>
                      <a:pt x="1668" y="66"/>
                    </a:lnTo>
                    <a:lnTo>
                      <a:pt x="1668" y="547"/>
                    </a:lnTo>
                    <a:close/>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4" name="Freeform 5174"/>
              <p:cNvSpPr>
                <a:spLocks/>
              </p:cNvSpPr>
              <p:nvPr/>
            </p:nvSpPr>
            <p:spPr bwMode="auto">
              <a:xfrm>
                <a:off x="231" y="3100"/>
                <a:ext cx="1" cy="378"/>
              </a:xfrm>
              <a:custGeom>
                <a:avLst/>
                <a:gdLst>
                  <a:gd name="T0" fmla="*/ 0 h 353"/>
                  <a:gd name="T1" fmla="*/ 353 h 353"/>
                  <a:gd name="T2" fmla="*/ 0 h 353"/>
                </a:gdLst>
                <a:ahLst/>
                <a:cxnLst>
                  <a:cxn ang="0">
                    <a:pos x="0" y="T0"/>
                  </a:cxn>
                  <a:cxn ang="0">
                    <a:pos x="0" y="T1"/>
                  </a:cxn>
                  <a:cxn ang="0">
                    <a:pos x="0" y="T2"/>
                  </a:cxn>
                </a:cxnLst>
                <a:rect l="0" t="0" r="r" b="b"/>
                <a:pathLst>
                  <a:path h="353">
                    <a:moveTo>
                      <a:pt x="0" y="0"/>
                    </a:moveTo>
                    <a:lnTo>
                      <a:pt x="0" y="353"/>
                    </a:lnTo>
                    <a:lnTo>
                      <a:pt x="0" y="0"/>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695" name="Line 5175"/>
              <p:cNvSpPr>
                <a:spLocks noChangeShapeType="1"/>
              </p:cNvSpPr>
              <p:nvPr/>
            </p:nvSpPr>
            <p:spPr bwMode="auto">
              <a:xfrm>
                <a:off x="231" y="3100"/>
                <a:ext cx="1" cy="378"/>
              </a:xfrm>
              <a:prstGeom prst="line">
                <a:avLst/>
              </a:prstGeom>
              <a:noFill/>
              <a:ln w="31750">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96" name="Freeform 5176"/>
              <p:cNvSpPr>
                <a:spLocks/>
              </p:cNvSpPr>
              <p:nvPr/>
            </p:nvSpPr>
            <p:spPr bwMode="auto">
              <a:xfrm>
                <a:off x="223" y="3478"/>
                <a:ext cx="153" cy="1"/>
              </a:xfrm>
              <a:custGeom>
                <a:avLst/>
                <a:gdLst>
                  <a:gd name="T0" fmla="*/ 0 w 143"/>
                  <a:gd name="T1" fmla="*/ 143 w 143"/>
                  <a:gd name="T2" fmla="*/ 0 w 143"/>
                </a:gdLst>
                <a:ahLst/>
                <a:cxnLst>
                  <a:cxn ang="0">
                    <a:pos x="T0" y="0"/>
                  </a:cxn>
                  <a:cxn ang="0">
                    <a:pos x="T1" y="0"/>
                  </a:cxn>
                  <a:cxn ang="0">
                    <a:pos x="T2" y="0"/>
                  </a:cxn>
                </a:cxnLst>
                <a:rect l="0" t="0" r="r" b="b"/>
                <a:pathLst>
                  <a:path w="143">
                    <a:moveTo>
                      <a:pt x="0" y="0"/>
                    </a:moveTo>
                    <a:lnTo>
                      <a:pt x="143" y="0"/>
                    </a:lnTo>
                    <a:lnTo>
                      <a:pt x="0" y="0"/>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697" name="Line 5177"/>
              <p:cNvSpPr>
                <a:spLocks noChangeShapeType="1"/>
              </p:cNvSpPr>
              <p:nvPr/>
            </p:nvSpPr>
            <p:spPr bwMode="auto">
              <a:xfrm>
                <a:off x="223" y="3478"/>
                <a:ext cx="153" cy="1"/>
              </a:xfrm>
              <a:prstGeom prst="line">
                <a:avLst/>
              </a:prstGeom>
              <a:noFill/>
              <a:ln w="31750">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98" name="Line 5178"/>
              <p:cNvSpPr>
                <a:spLocks noChangeShapeType="1"/>
              </p:cNvSpPr>
              <p:nvPr/>
            </p:nvSpPr>
            <p:spPr bwMode="auto">
              <a:xfrm>
                <a:off x="330" y="3842"/>
                <a:ext cx="1"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699" name="Line 5179"/>
              <p:cNvSpPr>
                <a:spLocks noChangeShapeType="1"/>
              </p:cNvSpPr>
              <p:nvPr/>
            </p:nvSpPr>
            <p:spPr bwMode="auto">
              <a:xfrm>
                <a:off x="330" y="3842"/>
                <a:ext cx="1" cy="1"/>
              </a:xfrm>
              <a:prstGeom prst="line">
                <a:avLst/>
              </a:prstGeom>
              <a:noFill/>
              <a:ln w="31750">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0" name="Freeform 5180"/>
              <p:cNvSpPr>
                <a:spLocks/>
              </p:cNvSpPr>
              <p:nvPr/>
            </p:nvSpPr>
            <p:spPr bwMode="auto">
              <a:xfrm>
                <a:off x="301" y="3392"/>
                <a:ext cx="147" cy="160"/>
              </a:xfrm>
              <a:custGeom>
                <a:avLst/>
                <a:gdLst>
                  <a:gd name="T0" fmla="*/ 137 w 137"/>
                  <a:gd name="T1" fmla="*/ 74 h 150"/>
                  <a:gd name="T2" fmla="*/ 137 w 137"/>
                  <a:gd name="T3" fmla="*/ 74 h 150"/>
                  <a:gd name="T4" fmla="*/ 100 w 137"/>
                  <a:gd name="T5" fmla="*/ 90 h 150"/>
                  <a:gd name="T6" fmla="*/ 64 w 137"/>
                  <a:gd name="T7" fmla="*/ 107 h 150"/>
                  <a:gd name="T8" fmla="*/ 30 w 137"/>
                  <a:gd name="T9" fmla="*/ 127 h 150"/>
                  <a:gd name="T10" fmla="*/ 0 w 137"/>
                  <a:gd name="T11" fmla="*/ 150 h 150"/>
                  <a:gd name="T12" fmla="*/ 30 w 137"/>
                  <a:gd name="T13" fmla="*/ 74 h 150"/>
                  <a:gd name="T14" fmla="*/ 0 w 137"/>
                  <a:gd name="T15" fmla="*/ 0 h 150"/>
                  <a:gd name="T16" fmla="*/ 0 w 137"/>
                  <a:gd name="T17" fmla="*/ 0 h 150"/>
                  <a:gd name="T18" fmla="*/ 30 w 137"/>
                  <a:gd name="T19" fmla="*/ 20 h 150"/>
                  <a:gd name="T20" fmla="*/ 64 w 137"/>
                  <a:gd name="T21" fmla="*/ 44 h 150"/>
                  <a:gd name="T22" fmla="*/ 100 w 137"/>
                  <a:gd name="T23" fmla="*/ 60 h 150"/>
                  <a:gd name="T24" fmla="*/ 137 w 137"/>
                  <a:gd name="T25" fmla="*/ 74 h 150"/>
                  <a:gd name="T26" fmla="*/ 137 w 137"/>
                  <a:gd name="T2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50">
                    <a:moveTo>
                      <a:pt x="137" y="74"/>
                    </a:moveTo>
                    <a:lnTo>
                      <a:pt x="137" y="74"/>
                    </a:lnTo>
                    <a:lnTo>
                      <a:pt x="100" y="90"/>
                    </a:lnTo>
                    <a:lnTo>
                      <a:pt x="64" y="107"/>
                    </a:lnTo>
                    <a:lnTo>
                      <a:pt x="30" y="127"/>
                    </a:lnTo>
                    <a:lnTo>
                      <a:pt x="0" y="150"/>
                    </a:lnTo>
                    <a:lnTo>
                      <a:pt x="30" y="74"/>
                    </a:lnTo>
                    <a:lnTo>
                      <a:pt x="0" y="0"/>
                    </a:lnTo>
                    <a:lnTo>
                      <a:pt x="0" y="0"/>
                    </a:lnTo>
                    <a:lnTo>
                      <a:pt x="30" y="20"/>
                    </a:lnTo>
                    <a:lnTo>
                      <a:pt x="64" y="44"/>
                    </a:lnTo>
                    <a:lnTo>
                      <a:pt x="100" y="60"/>
                    </a:lnTo>
                    <a:lnTo>
                      <a:pt x="137" y="74"/>
                    </a:lnTo>
                    <a:lnTo>
                      <a:pt x="137" y="74"/>
                    </a:lnTo>
                    <a:close/>
                  </a:path>
                </a:pathLst>
              </a:custGeom>
              <a:solidFill>
                <a:srgbClr val="7E7E7E"/>
              </a:solidFill>
              <a:ln w="20638">
                <a:solidFill>
                  <a:srgbClr val="7E7E7E"/>
                </a:solidFill>
                <a:prstDash val="solid"/>
                <a:round/>
                <a:headEnd/>
                <a:tailEnd/>
              </a:ln>
            </p:spPr>
            <p:txBody>
              <a:bodyPr/>
              <a:lstStyle/>
              <a:p>
                <a:pPr algn="ctr"/>
                <a:endParaRPr lang="en-US">
                  <a:solidFill>
                    <a:srgbClr val="000000"/>
                  </a:solidFill>
                  <a:ea typeface="ＭＳ Ｐゴシック" charset="0"/>
                </a:endParaRPr>
              </a:p>
            </p:txBody>
          </p:sp>
          <p:sp>
            <p:nvSpPr>
              <p:cNvPr id="6000701" name="Line 5181"/>
              <p:cNvSpPr>
                <a:spLocks noChangeShapeType="1"/>
              </p:cNvSpPr>
              <p:nvPr/>
            </p:nvSpPr>
            <p:spPr bwMode="auto">
              <a:xfrm>
                <a:off x="5759" y="5532"/>
                <a:ext cx="1"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702" name="Line 5182"/>
              <p:cNvSpPr>
                <a:spLocks noChangeShapeType="1"/>
              </p:cNvSpPr>
              <p:nvPr/>
            </p:nvSpPr>
            <p:spPr bwMode="auto">
              <a:xfrm>
                <a:off x="5759" y="5532"/>
                <a:ext cx="1" cy="1"/>
              </a:xfrm>
              <a:prstGeom prst="line">
                <a:avLst/>
              </a:prstGeom>
              <a:noFill/>
              <a:ln w="42863">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3" name="Rectangle 5183"/>
              <p:cNvSpPr>
                <a:spLocks noChangeArrowheads="1"/>
              </p:cNvSpPr>
              <p:nvPr/>
            </p:nvSpPr>
            <p:spPr bwMode="auto">
              <a:xfrm>
                <a:off x="469" y="3200"/>
                <a:ext cx="5180" cy="534"/>
              </a:xfrm>
              <a:prstGeom prst="rect">
                <a:avLst/>
              </a:prstGeom>
              <a:noFill/>
              <a:ln w="11113">
                <a:solidFill>
                  <a:srgbClr val="0B0B0C"/>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704" name="Line 5184"/>
              <p:cNvSpPr>
                <a:spLocks noChangeShapeType="1"/>
              </p:cNvSpPr>
              <p:nvPr/>
            </p:nvSpPr>
            <p:spPr bwMode="auto">
              <a:xfrm>
                <a:off x="858" y="3674"/>
                <a:ext cx="4751"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5" name="Line 5185"/>
              <p:cNvSpPr>
                <a:spLocks noChangeShapeType="1"/>
              </p:cNvSpPr>
              <p:nvPr/>
            </p:nvSpPr>
            <p:spPr bwMode="auto">
              <a:xfrm>
                <a:off x="85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6" name="Line 5186"/>
              <p:cNvSpPr>
                <a:spLocks noChangeShapeType="1"/>
              </p:cNvSpPr>
              <p:nvPr/>
            </p:nvSpPr>
            <p:spPr bwMode="auto">
              <a:xfrm>
                <a:off x="915"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7" name="Line 5187"/>
              <p:cNvSpPr>
                <a:spLocks noChangeShapeType="1"/>
              </p:cNvSpPr>
              <p:nvPr/>
            </p:nvSpPr>
            <p:spPr bwMode="auto">
              <a:xfrm>
                <a:off x="973" y="3471"/>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8" name="Line 5188"/>
              <p:cNvSpPr>
                <a:spLocks noChangeShapeType="1"/>
              </p:cNvSpPr>
              <p:nvPr/>
            </p:nvSpPr>
            <p:spPr bwMode="auto">
              <a:xfrm>
                <a:off x="1029"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9" name="Line 5189"/>
              <p:cNvSpPr>
                <a:spLocks noChangeShapeType="1"/>
              </p:cNvSpPr>
              <p:nvPr/>
            </p:nvSpPr>
            <p:spPr bwMode="auto">
              <a:xfrm>
                <a:off x="108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0" name="Line 5190"/>
              <p:cNvSpPr>
                <a:spLocks noChangeShapeType="1"/>
              </p:cNvSpPr>
              <p:nvPr/>
            </p:nvSpPr>
            <p:spPr bwMode="auto">
              <a:xfrm>
                <a:off x="1144"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1" name="Line 5191"/>
              <p:cNvSpPr>
                <a:spLocks noChangeShapeType="1"/>
              </p:cNvSpPr>
              <p:nvPr/>
            </p:nvSpPr>
            <p:spPr bwMode="auto">
              <a:xfrm>
                <a:off x="1200"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2" name="Line 5192"/>
              <p:cNvSpPr>
                <a:spLocks noChangeShapeType="1"/>
              </p:cNvSpPr>
              <p:nvPr/>
            </p:nvSpPr>
            <p:spPr bwMode="auto">
              <a:xfrm>
                <a:off x="1258"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3" name="Line 5193"/>
              <p:cNvSpPr>
                <a:spLocks noChangeShapeType="1"/>
              </p:cNvSpPr>
              <p:nvPr/>
            </p:nvSpPr>
            <p:spPr bwMode="auto">
              <a:xfrm>
                <a:off x="1315"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4" name="Line 5194"/>
              <p:cNvSpPr>
                <a:spLocks noChangeShapeType="1"/>
              </p:cNvSpPr>
              <p:nvPr/>
            </p:nvSpPr>
            <p:spPr bwMode="auto">
              <a:xfrm>
                <a:off x="1371"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5" name="Line 5195"/>
              <p:cNvSpPr>
                <a:spLocks noChangeShapeType="1"/>
              </p:cNvSpPr>
              <p:nvPr/>
            </p:nvSpPr>
            <p:spPr bwMode="auto">
              <a:xfrm>
                <a:off x="1429"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6" name="Line 5196"/>
              <p:cNvSpPr>
                <a:spLocks noChangeShapeType="1"/>
              </p:cNvSpPr>
              <p:nvPr/>
            </p:nvSpPr>
            <p:spPr bwMode="auto">
              <a:xfrm>
                <a:off x="148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7" name="Line 5197"/>
              <p:cNvSpPr>
                <a:spLocks noChangeShapeType="1"/>
              </p:cNvSpPr>
              <p:nvPr/>
            </p:nvSpPr>
            <p:spPr bwMode="auto">
              <a:xfrm>
                <a:off x="1543"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8" name="Line 5198"/>
              <p:cNvSpPr>
                <a:spLocks noChangeShapeType="1"/>
              </p:cNvSpPr>
              <p:nvPr/>
            </p:nvSpPr>
            <p:spPr bwMode="auto">
              <a:xfrm>
                <a:off x="1600"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9" name="Line 5199"/>
              <p:cNvSpPr>
                <a:spLocks noChangeShapeType="1"/>
              </p:cNvSpPr>
              <p:nvPr/>
            </p:nvSpPr>
            <p:spPr bwMode="auto">
              <a:xfrm>
                <a:off x="165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0" name="Line 5200"/>
              <p:cNvSpPr>
                <a:spLocks noChangeShapeType="1"/>
              </p:cNvSpPr>
              <p:nvPr/>
            </p:nvSpPr>
            <p:spPr bwMode="auto">
              <a:xfrm>
                <a:off x="1714"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1" name="Line 5201"/>
              <p:cNvSpPr>
                <a:spLocks noChangeShapeType="1"/>
              </p:cNvSpPr>
              <p:nvPr/>
            </p:nvSpPr>
            <p:spPr bwMode="auto">
              <a:xfrm>
                <a:off x="1771"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2" name="Line 5202"/>
              <p:cNvSpPr>
                <a:spLocks noChangeShapeType="1"/>
              </p:cNvSpPr>
              <p:nvPr/>
            </p:nvSpPr>
            <p:spPr bwMode="auto">
              <a:xfrm>
                <a:off x="1829"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3" name="Line 5203"/>
              <p:cNvSpPr>
                <a:spLocks noChangeShapeType="1"/>
              </p:cNvSpPr>
              <p:nvPr/>
            </p:nvSpPr>
            <p:spPr bwMode="auto">
              <a:xfrm>
                <a:off x="1885"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4" name="Line 5204"/>
              <p:cNvSpPr>
                <a:spLocks noChangeShapeType="1"/>
              </p:cNvSpPr>
              <p:nvPr/>
            </p:nvSpPr>
            <p:spPr bwMode="auto">
              <a:xfrm>
                <a:off x="1942"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5" name="Line 5205"/>
              <p:cNvSpPr>
                <a:spLocks noChangeShapeType="1"/>
              </p:cNvSpPr>
              <p:nvPr/>
            </p:nvSpPr>
            <p:spPr bwMode="auto">
              <a:xfrm>
                <a:off x="2000"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6" name="Line 5206"/>
              <p:cNvSpPr>
                <a:spLocks noChangeShapeType="1"/>
              </p:cNvSpPr>
              <p:nvPr/>
            </p:nvSpPr>
            <p:spPr bwMode="auto">
              <a:xfrm>
                <a:off x="205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7" name="Line 5207"/>
              <p:cNvSpPr>
                <a:spLocks noChangeShapeType="1"/>
              </p:cNvSpPr>
              <p:nvPr/>
            </p:nvSpPr>
            <p:spPr bwMode="auto">
              <a:xfrm>
                <a:off x="2114"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8" name="Line 5208"/>
              <p:cNvSpPr>
                <a:spLocks noChangeShapeType="1"/>
              </p:cNvSpPr>
              <p:nvPr/>
            </p:nvSpPr>
            <p:spPr bwMode="auto">
              <a:xfrm>
                <a:off x="2171"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9" name="Line 5209"/>
              <p:cNvSpPr>
                <a:spLocks noChangeShapeType="1"/>
              </p:cNvSpPr>
              <p:nvPr/>
            </p:nvSpPr>
            <p:spPr bwMode="auto">
              <a:xfrm>
                <a:off x="222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0" name="Line 5210"/>
              <p:cNvSpPr>
                <a:spLocks noChangeShapeType="1"/>
              </p:cNvSpPr>
              <p:nvPr/>
            </p:nvSpPr>
            <p:spPr bwMode="auto">
              <a:xfrm>
                <a:off x="2285"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1" name="Line 5211"/>
              <p:cNvSpPr>
                <a:spLocks noChangeShapeType="1"/>
              </p:cNvSpPr>
              <p:nvPr/>
            </p:nvSpPr>
            <p:spPr bwMode="auto">
              <a:xfrm>
                <a:off x="2342"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2" name="Line 5212"/>
              <p:cNvSpPr>
                <a:spLocks noChangeShapeType="1"/>
              </p:cNvSpPr>
              <p:nvPr/>
            </p:nvSpPr>
            <p:spPr bwMode="auto">
              <a:xfrm>
                <a:off x="239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3" name="Line 5213"/>
              <p:cNvSpPr>
                <a:spLocks noChangeShapeType="1"/>
              </p:cNvSpPr>
              <p:nvPr/>
            </p:nvSpPr>
            <p:spPr bwMode="auto">
              <a:xfrm>
                <a:off x="245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4" name="Line 5214"/>
              <p:cNvSpPr>
                <a:spLocks noChangeShapeType="1"/>
              </p:cNvSpPr>
              <p:nvPr/>
            </p:nvSpPr>
            <p:spPr bwMode="auto">
              <a:xfrm>
                <a:off x="2513"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5" name="Line 5215"/>
              <p:cNvSpPr>
                <a:spLocks noChangeShapeType="1"/>
              </p:cNvSpPr>
              <p:nvPr/>
            </p:nvSpPr>
            <p:spPr bwMode="auto">
              <a:xfrm>
                <a:off x="2571" y="3471"/>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6" name="Line 5216"/>
              <p:cNvSpPr>
                <a:spLocks noChangeShapeType="1"/>
              </p:cNvSpPr>
              <p:nvPr/>
            </p:nvSpPr>
            <p:spPr bwMode="auto">
              <a:xfrm>
                <a:off x="262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7" name="Line 5217"/>
              <p:cNvSpPr>
                <a:spLocks noChangeShapeType="1"/>
              </p:cNvSpPr>
              <p:nvPr/>
            </p:nvSpPr>
            <p:spPr bwMode="auto">
              <a:xfrm>
                <a:off x="2684"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8" name="Line 5218"/>
              <p:cNvSpPr>
                <a:spLocks noChangeShapeType="1"/>
              </p:cNvSpPr>
              <p:nvPr/>
            </p:nvSpPr>
            <p:spPr bwMode="auto">
              <a:xfrm>
                <a:off x="2742"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9" name="Line 5219"/>
              <p:cNvSpPr>
                <a:spLocks noChangeShapeType="1"/>
              </p:cNvSpPr>
              <p:nvPr/>
            </p:nvSpPr>
            <p:spPr bwMode="auto">
              <a:xfrm>
                <a:off x="279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0" name="Line 5220"/>
              <p:cNvSpPr>
                <a:spLocks noChangeShapeType="1"/>
              </p:cNvSpPr>
              <p:nvPr/>
            </p:nvSpPr>
            <p:spPr bwMode="auto">
              <a:xfrm>
                <a:off x="2856"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1" name="Line 5221"/>
              <p:cNvSpPr>
                <a:spLocks noChangeShapeType="1"/>
              </p:cNvSpPr>
              <p:nvPr/>
            </p:nvSpPr>
            <p:spPr bwMode="auto">
              <a:xfrm>
                <a:off x="2913"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2" name="Line 5222"/>
              <p:cNvSpPr>
                <a:spLocks noChangeShapeType="1"/>
              </p:cNvSpPr>
              <p:nvPr/>
            </p:nvSpPr>
            <p:spPr bwMode="auto">
              <a:xfrm>
                <a:off x="2969"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3" name="Line 5223"/>
              <p:cNvSpPr>
                <a:spLocks noChangeShapeType="1"/>
              </p:cNvSpPr>
              <p:nvPr/>
            </p:nvSpPr>
            <p:spPr bwMode="auto">
              <a:xfrm>
                <a:off x="302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4" name="Line 5224"/>
              <p:cNvSpPr>
                <a:spLocks noChangeShapeType="1"/>
              </p:cNvSpPr>
              <p:nvPr/>
            </p:nvSpPr>
            <p:spPr bwMode="auto">
              <a:xfrm>
                <a:off x="3084"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5" name="Line 5225"/>
              <p:cNvSpPr>
                <a:spLocks noChangeShapeType="1"/>
              </p:cNvSpPr>
              <p:nvPr/>
            </p:nvSpPr>
            <p:spPr bwMode="auto">
              <a:xfrm>
                <a:off x="3141"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6" name="Line 5226"/>
              <p:cNvSpPr>
                <a:spLocks noChangeShapeType="1"/>
              </p:cNvSpPr>
              <p:nvPr/>
            </p:nvSpPr>
            <p:spPr bwMode="auto">
              <a:xfrm>
                <a:off x="319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747" name="Group 5227"/>
            <p:cNvGrpSpPr>
              <a:grpSpLocks/>
            </p:cNvGrpSpPr>
            <p:nvPr/>
          </p:nvGrpSpPr>
          <p:grpSpPr bwMode="auto">
            <a:xfrm>
              <a:off x="848" y="3261"/>
              <a:ext cx="4761" cy="431"/>
              <a:chOff x="973" y="1927"/>
              <a:chExt cx="4455" cy="403"/>
            </a:xfrm>
          </p:grpSpPr>
          <p:sp>
            <p:nvSpPr>
              <p:cNvPr id="6000748" name="Line 5228"/>
              <p:cNvSpPr>
                <a:spLocks noChangeShapeType="1"/>
              </p:cNvSpPr>
              <p:nvPr/>
            </p:nvSpPr>
            <p:spPr bwMode="auto">
              <a:xfrm>
                <a:off x="3225"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9" name="Line 5229"/>
              <p:cNvSpPr>
                <a:spLocks noChangeShapeType="1"/>
              </p:cNvSpPr>
              <p:nvPr/>
            </p:nvSpPr>
            <p:spPr bwMode="auto">
              <a:xfrm>
                <a:off x="3279"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0" name="Line 5230"/>
              <p:cNvSpPr>
                <a:spLocks noChangeShapeType="1"/>
              </p:cNvSpPr>
              <p:nvPr/>
            </p:nvSpPr>
            <p:spPr bwMode="auto">
              <a:xfrm>
                <a:off x="3332"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1" name="Line 5231"/>
              <p:cNvSpPr>
                <a:spLocks noChangeShapeType="1"/>
              </p:cNvSpPr>
              <p:nvPr/>
            </p:nvSpPr>
            <p:spPr bwMode="auto">
              <a:xfrm>
                <a:off x="3386"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2" name="Line 5232"/>
              <p:cNvSpPr>
                <a:spLocks noChangeShapeType="1"/>
              </p:cNvSpPr>
              <p:nvPr/>
            </p:nvSpPr>
            <p:spPr bwMode="auto">
              <a:xfrm>
                <a:off x="343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3" name="Line 5233"/>
              <p:cNvSpPr>
                <a:spLocks noChangeShapeType="1"/>
              </p:cNvSpPr>
              <p:nvPr/>
            </p:nvSpPr>
            <p:spPr bwMode="auto">
              <a:xfrm>
                <a:off x="3492"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4" name="Line 5234"/>
              <p:cNvSpPr>
                <a:spLocks noChangeShapeType="1"/>
              </p:cNvSpPr>
              <p:nvPr/>
            </p:nvSpPr>
            <p:spPr bwMode="auto">
              <a:xfrm>
                <a:off x="3546"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5" name="Line 5235"/>
              <p:cNvSpPr>
                <a:spLocks noChangeShapeType="1"/>
              </p:cNvSpPr>
              <p:nvPr/>
            </p:nvSpPr>
            <p:spPr bwMode="auto">
              <a:xfrm>
                <a:off x="359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6" name="Line 5236"/>
              <p:cNvSpPr>
                <a:spLocks noChangeShapeType="1"/>
              </p:cNvSpPr>
              <p:nvPr/>
            </p:nvSpPr>
            <p:spPr bwMode="auto">
              <a:xfrm>
                <a:off x="3653"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7" name="Line 5237"/>
              <p:cNvSpPr>
                <a:spLocks noChangeShapeType="1"/>
              </p:cNvSpPr>
              <p:nvPr/>
            </p:nvSpPr>
            <p:spPr bwMode="auto">
              <a:xfrm>
                <a:off x="370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8" name="Line 5238"/>
              <p:cNvSpPr>
                <a:spLocks noChangeShapeType="1"/>
              </p:cNvSpPr>
              <p:nvPr/>
            </p:nvSpPr>
            <p:spPr bwMode="auto">
              <a:xfrm>
                <a:off x="375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9" name="Line 5239"/>
              <p:cNvSpPr>
                <a:spLocks noChangeShapeType="1"/>
              </p:cNvSpPr>
              <p:nvPr/>
            </p:nvSpPr>
            <p:spPr bwMode="auto">
              <a:xfrm>
                <a:off x="3813"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0" name="Line 5240"/>
              <p:cNvSpPr>
                <a:spLocks noChangeShapeType="1"/>
              </p:cNvSpPr>
              <p:nvPr/>
            </p:nvSpPr>
            <p:spPr bwMode="auto">
              <a:xfrm>
                <a:off x="386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1" name="Line 5241"/>
              <p:cNvSpPr>
                <a:spLocks noChangeShapeType="1"/>
              </p:cNvSpPr>
              <p:nvPr/>
            </p:nvSpPr>
            <p:spPr bwMode="auto">
              <a:xfrm>
                <a:off x="391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2" name="Line 5242"/>
              <p:cNvSpPr>
                <a:spLocks noChangeShapeType="1"/>
              </p:cNvSpPr>
              <p:nvPr/>
            </p:nvSpPr>
            <p:spPr bwMode="auto">
              <a:xfrm>
                <a:off x="397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3" name="Line 5243"/>
              <p:cNvSpPr>
                <a:spLocks noChangeShapeType="1"/>
              </p:cNvSpPr>
              <p:nvPr/>
            </p:nvSpPr>
            <p:spPr bwMode="auto">
              <a:xfrm>
                <a:off x="402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4" name="Line 5244"/>
              <p:cNvSpPr>
                <a:spLocks noChangeShapeType="1"/>
              </p:cNvSpPr>
              <p:nvPr/>
            </p:nvSpPr>
            <p:spPr bwMode="auto">
              <a:xfrm>
                <a:off x="4080"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5" name="Line 5245"/>
              <p:cNvSpPr>
                <a:spLocks noChangeShapeType="1"/>
              </p:cNvSpPr>
              <p:nvPr/>
            </p:nvSpPr>
            <p:spPr bwMode="auto">
              <a:xfrm>
                <a:off x="413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6" name="Line 5246"/>
              <p:cNvSpPr>
                <a:spLocks noChangeShapeType="1"/>
              </p:cNvSpPr>
              <p:nvPr/>
            </p:nvSpPr>
            <p:spPr bwMode="auto">
              <a:xfrm>
                <a:off x="418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7" name="Line 5247"/>
              <p:cNvSpPr>
                <a:spLocks noChangeShapeType="1"/>
              </p:cNvSpPr>
              <p:nvPr/>
            </p:nvSpPr>
            <p:spPr bwMode="auto">
              <a:xfrm>
                <a:off x="424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8" name="Line 5248"/>
              <p:cNvSpPr>
                <a:spLocks noChangeShapeType="1"/>
              </p:cNvSpPr>
              <p:nvPr/>
            </p:nvSpPr>
            <p:spPr bwMode="auto">
              <a:xfrm>
                <a:off x="429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9" name="Line 5249"/>
              <p:cNvSpPr>
                <a:spLocks noChangeShapeType="1"/>
              </p:cNvSpPr>
              <p:nvPr/>
            </p:nvSpPr>
            <p:spPr bwMode="auto">
              <a:xfrm>
                <a:off x="4347"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0" name="Line 5250"/>
              <p:cNvSpPr>
                <a:spLocks noChangeShapeType="1"/>
              </p:cNvSpPr>
              <p:nvPr/>
            </p:nvSpPr>
            <p:spPr bwMode="auto">
              <a:xfrm>
                <a:off x="440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1" name="Line 5251"/>
              <p:cNvSpPr>
                <a:spLocks noChangeShapeType="1"/>
              </p:cNvSpPr>
              <p:nvPr/>
            </p:nvSpPr>
            <p:spPr bwMode="auto">
              <a:xfrm>
                <a:off x="445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2" name="Line 5252"/>
              <p:cNvSpPr>
                <a:spLocks noChangeShapeType="1"/>
              </p:cNvSpPr>
              <p:nvPr/>
            </p:nvSpPr>
            <p:spPr bwMode="auto">
              <a:xfrm>
                <a:off x="450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3" name="Line 5253"/>
              <p:cNvSpPr>
                <a:spLocks noChangeShapeType="1"/>
              </p:cNvSpPr>
              <p:nvPr/>
            </p:nvSpPr>
            <p:spPr bwMode="auto">
              <a:xfrm>
                <a:off x="456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4" name="Line 5254"/>
              <p:cNvSpPr>
                <a:spLocks noChangeShapeType="1"/>
              </p:cNvSpPr>
              <p:nvPr/>
            </p:nvSpPr>
            <p:spPr bwMode="auto">
              <a:xfrm>
                <a:off x="4614"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5" name="Line 5255"/>
              <p:cNvSpPr>
                <a:spLocks noChangeShapeType="1"/>
              </p:cNvSpPr>
              <p:nvPr/>
            </p:nvSpPr>
            <p:spPr bwMode="auto">
              <a:xfrm>
                <a:off x="466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6" name="Line 5256"/>
              <p:cNvSpPr>
                <a:spLocks noChangeShapeType="1"/>
              </p:cNvSpPr>
              <p:nvPr/>
            </p:nvSpPr>
            <p:spPr bwMode="auto">
              <a:xfrm>
                <a:off x="472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7" name="Line 5257"/>
              <p:cNvSpPr>
                <a:spLocks noChangeShapeType="1"/>
              </p:cNvSpPr>
              <p:nvPr/>
            </p:nvSpPr>
            <p:spPr bwMode="auto">
              <a:xfrm>
                <a:off x="4774"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8" name="Line 5258"/>
              <p:cNvSpPr>
                <a:spLocks noChangeShapeType="1"/>
              </p:cNvSpPr>
              <p:nvPr/>
            </p:nvSpPr>
            <p:spPr bwMode="auto">
              <a:xfrm>
                <a:off x="482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9" name="Line 5259"/>
              <p:cNvSpPr>
                <a:spLocks noChangeShapeType="1"/>
              </p:cNvSpPr>
              <p:nvPr/>
            </p:nvSpPr>
            <p:spPr bwMode="auto">
              <a:xfrm>
                <a:off x="4881"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0" name="Line 5260"/>
              <p:cNvSpPr>
                <a:spLocks noChangeShapeType="1"/>
              </p:cNvSpPr>
              <p:nvPr/>
            </p:nvSpPr>
            <p:spPr bwMode="auto">
              <a:xfrm>
                <a:off x="4934"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1" name="Line 5261"/>
              <p:cNvSpPr>
                <a:spLocks noChangeShapeType="1"/>
              </p:cNvSpPr>
              <p:nvPr/>
            </p:nvSpPr>
            <p:spPr bwMode="auto">
              <a:xfrm>
                <a:off x="498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2" name="Line 5262"/>
              <p:cNvSpPr>
                <a:spLocks noChangeShapeType="1"/>
              </p:cNvSpPr>
              <p:nvPr/>
            </p:nvSpPr>
            <p:spPr bwMode="auto">
              <a:xfrm>
                <a:off x="5041"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3" name="Line 5263"/>
              <p:cNvSpPr>
                <a:spLocks noChangeShapeType="1"/>
              </p:cNvSpPr>
              <p:nvPr/>
            </p:nvSpPr>
            <p:spPr bwMode="auto">
              <a:xfrm>
                <a:off x="5094"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4" name="Line 5264"/>
              <p:cNvSpPr>
                <a:spLocks noChangeShapeType="1"/>
              </p:cNvSpPr>
              <p:nvPr/>
            </p:nvSpPr>
            <p:spPr bwMode="auto">
              <a:xfrm>
                <a:off x="5148"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5" name="Line 5265"/>
              <p:cNvSpPr>
                <a:spLocks noChangeShapeType="1"/>
              </p:cNvSpPr>
              <p:nvPr/>
            </p:nvSpPr>
            <p:spPr bwMode="auto">
              <a:xfrm>
                <a:off x="5201"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6" name="Line 5266"/>
              <p:cNvSpPr>
                <a:spLocks noChangeShapeType="1"/>
              </p:cNvSpPr>
              <p:nvPr/>
            </p:nvSpPr>
            <p:spPr bwMode="auto">
              <a:xfrm>
                <a:off x="5254"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7" name="Line 5267"/>
              <p:cNvSpPr>
                <a:spLocks noChangeShapeType="1"/>
              </p:cNvSpPr>
              <p:nvPr/>
            </p:nvSpPr>
            <p:spPr bwMode="auto">
              <a:xfrm>
                <a:off x="5308"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8" name="Line 5268"/>
              <p:cNvSpPr>
                <a:spLocks noChangeShapeType="1"/>
              </p:cNvSpPr>
              <p:nvPr/>
            </p:nvSpPr>
            <p:spPr bwMode="auto">
              <a:xfrm>
                <a:off x="5361"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9" name="Line 5269"/>
              <p:cNvSpPr>
                <a:spLocks noChangeShapeType="1"/>
              </p:cNvSpPr>
              <p:nvPr/>
            </p:nvSpPr>
            <p:spPr bwMode="auto">
              <a:xfrm>
                <a:off x="5414" y="2124"/>
                <a:ext cx="14"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0" name="Line 5270"/>
              <p:cNvSpPr>
                <a:spLocks noChangeShapeType="1"/>
              </p:cNvSpPr>
              <p:nvPr/>
            </p:nvSpPr>
            <p:spPr bwMode="auto">
              <a:xfrm>
                <a:off x="98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1" name="Line 5271"/>
              <p:cNvSpPr>
                <a:spLocks noChangeShapeType="1"/>
              </p:cNvSpPr>
              <p:nvPr/>
            </p:nvSpPr>
            <p:spPr bwMode="auto">
              <a:xfrm>
                <a:off x="103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2" name="Line 5272"/>
              <p:cNvSpPr>
                <a:spLocks noChangeShapeType="1"/>
              </p:cNvSpPr>
              <p:nvPr/>
            </p:nvSpPr>
            <p:spPr bwMode="auto">
              <a:xfrm>
                <a:off x="1090"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3" name="Line 5273"/>
              <p:cNvSpPr>
                <a:spLocks noChangeShapeType="1"/>
              </p:cNvSpPr>
              <p:nvPr/>
            </p:nvSpPr>
            <p:spPr bwMode="auto">
              <a:xfrm>
                <a:off x="114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4" name="Line 5274"/>
              <p:cNvSpPr>
                <a:spLocks noChangeShapeType="1"/>
              </p:cNvSpPr>
              <p:nvPr/>
            </p:nvSpPr>
            <p:spPr bwMode="auto">
              <a:xfrm>
                <a:off x="119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5" name="Line 5275"/>
              <p:cNvSpPr>
                <a:spLocks noChangeShapeType="1"/>
              </p:cNvSpPr>
              <p:nvPr/>
            </p:nvSpPr>
            <p:spPr bwMode="auto">
              <a:xfrm>
                <a:off x="125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6" name="Line 5276"/>
              <p:cNvSpPr>
                <a:spLocks noChangeShapeType="1"/>
              </p:cNvSpPr>
              <p:nvPr/>
            </p:nvSpPr>
            <p:spPr bwMode="auto">
              <a:xfrm>
                <a:off x="130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7" name="Line 5277"/>
              <p:cNvSpPr>
                <a:spLocks noChangeShapeType="1"/>
              </p:cNvSpPr>
              <p:nvPr/>
            </p:nvSpPr>
            <p:spPr bwMode="auto">
              <a:xfrm>
                <a:off x="1357"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8" name="Line 5278"/>
              <p:cNvSpPr>
                <a:spLocks noChangeShapeType="1"/>
              </p:cNvSpPr>
              <p:nvPr/>
            </p:nvSpPr>
            <p:spPr bwMode="auto">
              <a:xfrm>
                <a:off x="141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9" name="Line 5279"/>
              <p:cNvSpPr>
                <a:spLocks noChangeShapeType="1"/>
              </p:cNvSpPr>
              <p:nvPr/>
            </p:nvSpPr>
            <p:spPr bwMode="auto">
              <a:xfrm>
                <a:off x="146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0" name="Line 5280"/>
              <p:cNvSpPr>
                <a:spLocks noChangeShapeType="1"/>
              </p:cNvSpPr>
              <p:nvPr/>
            </p:nvSpPr>
            <p:spPr bwMode="auto">
              <a:xfrm>
                <a:off x="151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1" name="Line 5281"/>
              <p:cNvSpPr>
                <a:spLocks noChangeShapeType="1"/>
              </p:cNvSpPr>
              <p:nvPr/>
            </p:nvSpPr>
            <p:spPr bwMode="auto">
              <a:xfrm>
                <a:off x="157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2" name="Line 5282"/>
              <p:cNvSpPr>
                <a:spLocks noChangeShapeType="1"/>
              </p:cNvSpPr>
              <p:nvPr/>
            </p:nvSpPr>
            <p:spPr bwMode="auto">
              <a:xfrm>
                <a:off x="162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3" name="Line 5283"/>
              <p:cNvSpPr>
                <a:spLocks noChangeShapeType="1"/>
              </p:cNvSpPr>
              <p:nvPr/>
            </p:nvSpPr>
            <p:spPr bwMode="auto">
              <a:xfrm>
                <a:off x="167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4" name="Line 5284"/>
              <p:cNvSpPr>
                <a:spLocks noChangeShapeType="1"/>
              </p:cNvSpPr>
              <p:nvPr/>
            </p:nvSpPr>
            <p:spPr bwMode="auto">
              <a:xfrm>
                <a:off x="173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5" name="Line 5285"/>
              <p:cNvSpPr>
                <a:spLocks noChangeShapeType="1"/>
              </p:cNvSpPr>
              <p:nvPr/>
            </p:nvSpPr>
            <p:spPr bwMode="auto">
              <a:xfrm>
                <a:off x="178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6" name="Line 5286"/>
              <p:cNvSpPr>
                <a:spLocks noChangeShapeType="1"/>
              </p:cNvSpPr>
              <p:nvPr/>
            </p:nvSpPr>
            <p:spPr bwMode="auto">
              <a:xfrm>
                <a:off x="183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7" name="Line 5287"/>
              <p:cNvSpPr>
                <a:spLocks noChangeShapeType="1"/>
              </p:cNvSpPr>
              <p:nvPr/>
            </p:nvSpPr>
            <p:spPr bwMode="auto">
              <a:xfrm>
                <a:off x="189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8" name="Line 5288"/>
              <p:cNvSpPr>
                <a:spLocks noChangeShapeType="1"/>
              </p:cNvSpPr>
              <p:nvPr/>
            </p:nvSpPr>
            <p:spPr bwMode="auto">
              <a:xfrm>
                <a:off x="194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9" name="Line 5289"/>
              <p:cNvSpPr>
                <a:spLocks noChangeShapeType="1"/>
              </p:cNvSpPr>
              <p:nvPr/>
            </p:nvSpPr>
            <p:spPr bwMode="auto">
              <a:xfrm>
                <a:off x="199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0" name="Line 5290"/>
              <p:cNvSpPr>
                <a:spLocks noChangeShapeType="1"/>
              </p:cNvSpPr>
              <p:nvPr/>
            </p:nvSpPr>
            <p:spPr bwMode="auto">
              <a:xfrm>
                <a:off x="205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1" name="Line 5291"/>
              <p:cNvSpPr>
                <a:spLocks noChangeShapeType="1"/>
              </p:cNvSpPr>
              <p:nvPr/>
            </p:nvSpPr>
            <p:spPr bwMode="auto">
              <a:xfrm>
                <a:off x="210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2" name="Line 5292"/>
              <p:cNvSpPr>
                <a:spLocks noChangeShapeType="1"/>
              </p:cNvSpPr>
              <p:nvPr/>
            </p:nvSpPr>
            <p:spPr bwMode="auto">
              <a:xfrm>
                <a:off x="215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3" name="Line 5293"/>
              <p:cNvSpPr>
                <a:spLocks noChangeShapeType="1"/>
              </p:cNvSpPr>
              <p:nvPr/>
            </p:nvSpPr>
            <p:spPr bwMode="auto">
              <a:xfrm>
                <a:off x="221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4" name="Line 5294"/>
              <p:cNvSpPr>
                <a:spLocks noChangeShapeType="1"/>
              </p:cNvSpPr>
              <p:nvPr/>
            </p:nvSpPr>
            <p:spPr bwMode="auto">
              <a:xfrm>
                <a:off x="226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5" name="Line 5295"/>
              <p:cNvSpPr>
                <a:spLocks noChangeShapeType="1"/>
              </p:cNvSpPr>
              <p:nvPr/>
            </p:nvSpPr>
            <p:spPr bwMode="auto">
              <a:xfrm>
                <a:off x="231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6" name="Line 5296"/>
              <p:cNvSpPr>
                <a:spLocks noChangeShapeType="1"/>
              </p:cNvSpPr>
              <p:nvPr/>
            </p:nvSpPr>
            <p:spPr bwMode="auto">
              <a:xfrm>
                <a:off x="237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7" name="Line 5297"/>
              <p:cNvSpPr>
                <a:spLocks noChangeShapeType="1"/>
              </p:cNvSpPr>
              <p:nvPr/>
            </p:nvSpPr>
            <p:spPr bwMode="auto">
              <a:xfrm>
                <a:off x="242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8" name="Line 5298"/>
              <p:cNvSpPr>
                <a:spLocks noChangeShapeType="1"/>
              </p:cNvSpPr>
              <p:nvPr/>
            </p:nvSpPr>
            <p:spPr bwMode="auto">
              <a:xfrm>
                <a:off x="247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9" name="Line 5299"/>
              <p:cNvSpPr>
                <a:spLocks noChangeShapeType="1"/>
              </p:cNvSpPr>
              <p:nvPr/>
            </p:nvSpPr>
            <p:spPr bwMode="auto">
              <a:xfrm>
                <a:off x="253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0" name="Line 5300"/>
              <p:cNvSpPr>
                <a:spLocks noChangeShapeType="1"/>
              </p:cNvSpPr>
              <p:nvPr/>
            </p:nvSpPr>
            <p:spPr bwMode="auto">
              <a:xfrm>
                <a:off x="2585"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1" name="Line 5301"/>
              <p:cNvSpPr>
                <a:spLocks noChangeShapeType="1"/>
              </p:cNvSpPr>
              <p:nvPr/>
            </p:nvSpPr>
            <p:spPr bwMode="auto">
              <a:xfrm>
                <a:off x="263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2" name="Line 5302"/>
              <p:cNvSpPr>
                <a:spLocks noChangeShapeType="1"/>
              </p:cNvSpPr>
              <p:nvPr/>
            </p:nvSpPr>
            <p:spPr bwMode="auto">
              <a:xfrm>
                <a:off x="269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3" name="Line 5303"/>
              <p:cNvSpPr>
                <a:spLocks noChangeShapeType="1"/>
              </p:cNvSpPr>
              <p:nvPr/>
            </p:nvSpPr>
            <p:spPr bwMode="auto">
              <a:xfrm>
                <a:off x="274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4" name="Line 5304"/>
              <p:cNvSpPr>
                <a:spLocks noChangeShapeType="1"/>
              </p:cNvSpPr>
              <p:nvPr/>
            </p:nvSpPr>
            <p:spPr bwMode="auto">
              <a:xfrm>
                <a:off x="279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5" name="Line 5305"/>
              <p:cNvSpPr>
                <a:spLocks noChangeShapeType="1"/>
              </p:cNvSpPr>
              <p:nvPr/>
            </p:nvSpPr>
            <p:spPr bwMode="auto">
              <a:xfrm>
                <a:off x="2852"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6" name="Line 5306"/>
              <p:cNvSpPr>
                <a:spLocks noChangeShapeType="1"/>
              </p:cNvSpPr>
              <p:nvPr/>
            </p:nvSpPr>
            <p:spPr bwMode="auto">
              <a:xfrm>
                <a:off x="290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7" name="Line 5307"/>
              <p:cNvSpPr>
                <a:spLocks noChangeShapeType="1"/>
              </p:cNvSpPr>
              <p:nvPr/>
            </p:nvSpPr>
            <p:spPr bwMode="auto">
              <a:xfrm>
                <a:off x="295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8" name="Line 5308"/>
              <p:cNvSpPr>
                <a:spLocks noChangeShapeType="1"/>
              </p:cNvSpPr>
              <p:nvPr/>
            </p:nvSpPr>
            <p:spPr bwMode="auto">
              <a:xfrm>
                <a:off x="301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9" name="Line 5309"/>
              <p:cNvSpPr>
                <a:spLocks noChangeShapeType="1"/>
              </p:cNvSpPr>
              <p:nvPr/>
            </p:nvSpPr>
            <p:spPr bwMode="auto">
              <a:xfrm>
                <a:off x="306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0" name="Line 5310"/>
              <p:cNvSpPr>
                <a:spLocks noChangeShapeType="1"/>
              </p:cNvSpPr>
              <p:nvPr/>
            </p:nvSpPr>
            <p:spPr bwMode="auto">
              <a:xfrm>
                <a:off x="3119"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1" name="Line 5311"/>
              <p:cNvSpPr>
                <a:spLocks noChangeShapeType="1"/>
              </p:cNvSpPr>
              <p:nvPr/>
            </p:nvSpPr>
            <p:spPr bwMode="auto">
              <a:xfrm>
                <a:off x="317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2" name="Line 5312"/>
              <p:cNvSpPr>
                <a:spLocks noChangeShapeType="1"/>
              </p:cNvSpPr>
              <p:nvPr/>
            </p:nvSpPr>
            <p:spPr bwMode="auto">
              <a:xfrm>
                <a:off x="322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3" name="Line 5313"/>
              <p:cNvSpPr>
                <a:spLocks noChangeShapeType="1"/>
              </p:cNvSpPr>
              <p:nvPr/>
            </p:nvSpPr>
            <p:spPr bwMode="auto">
              <a:xfrm>
                <a:off x="3279"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4" name="Line 5314"/>
              <p:cNvSpPr>
                <a:spLocks noChangeShapeType="1"/>
              </p:cNvSpPr>
              <p:nvPr/>
            </p:nvSpPr>
            <p:spPr bwMode="auto">
              <a:xfrm>
                <a:off x="333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5" name="Line 5315"/>
              <p:cNvSpPr>
                <a:spLocks noChangeShapeType="1"/>
              </p:cNvSpPr>
              <p:nvPr/>
            </p:nvSpPr>
            <p:spPr bwMode="auto">
              <a:xfrm>
                <a:off x="3386"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6" name="Line 5316"/>
              <p:cNvSpPr>
                <a:spLocks noChangeShapeType="1"/>
              </p:cNvSpPr>
              <p:nvPr/>
            </p:nvSpPr>
            <p:spPr bwMode="auto">
              <a:xfrm>
                <a:off x="343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7" name="Line 5317"/>
              <p:cNvSpPr>
                <a:spLocks noChangeShapeType="1"/>
              </p:cNvSpPr>
              <p:nvPr/>
            </p:nvSpPr>
            <p:spPr bwMode="auto">
              <a:xfrm>
                <a:off x="349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8" name="Line 5318"/>
              <p:cNvSpPr>
                <a:spLocks noChangeShapeType="1"/>
              </p:cNvSpPr>
              <p:nvPr/>
            </p:nvSpPr>
            <p:spPr bwMode="auto">
              <a:xfrm>
                <a:off x="3546"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9" name="Line 5319"/>
              <p:cNvSpPr>
                <a:spLocks noChangeShapeType="1"/>
              </p:cNvSpPr>
              <p:nvPr/>
            </p:nvSpPr>
            <p:spPr bwMode="auto">
              <a:xfrm>
                <a:off x="359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0" name="Line 5320"/>
              <p:cNvSpPr>
                <a:spLocks noChangeShapeType="1"/>
              </p:cNvSpPr>
              <p:nvPr/>
            </p:nvSpPr>
            <p:spPr bwMode="auto">
              <a:xfrm>
                <a:off x="3653"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1" name="Line 5321"/>
              <p:cNvSpPr>
                <a:spLocks noChangeShapeType="1"/>
              </p:cNvSpPr>
              <p:nvPr/>
            </p:nvSpPr>
            <p:spPr bwMode="auto">
              <a:xfrm>
                <a:off x="370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2" name="Line 5322"/>
              <p:cNvSpPr>
                <a:spLocks noChangeShapeType="1"/>
              </p:cNvSpPr>
              <p:nvPr/>
            </p:nvSpPr>
            <p:spPr bwMode="auto">
              <a:xfrm>
                <a:off x="375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3" name="Line 5323"/>
              <p:cNvSpPr>
                <a:spLocks noChangeShapeType="1"/>
              </p:cNvSpPr>
              <p:nvPr/>
            </p:nvSpPr>
            <p:spPr bwMode="auto">
              <a:xfrm>
                <a:off x="3813"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4" name="Line 5324"/>
              <p:cNvSpPr>
                <a:spLocks noChangeShapeType="1"/>
              </p:cNvSpPr>
              <p:nvPr/>
            </p:nvSpPr>
            <p:spPr bwMode="auto">
              <a:xfrm>
                <a:off x="386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5" name="Line 5325"/>
              <p:cNvSpPr>
                <a:spLocks noChangeShapeType="1"/>
              </p:cNvSpPr>
              <p:nvPr/>
            </p:nvSpPr>
            <p:spPr bwMode="auto">
              <a:xfrm>
                <a:off x="391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6" name="Line 5326"/>
              <p:cNvSpPr>
                <a:spLocks noChangeShapeType="1"/>
              </p:cNvSpPr>
              <p:nvPr/>
            </p:nvSpPr>
            <p:spPr bwMode="auto">
              <a:xfrm>
                <a:off x="397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7" name="Line 5327"/>
              <p:cNvSpPr>
                <a:spLocks noChangeShapeType="1"/>
              </p:cNvSpPr>
              <p:nvPr/>
            </p:nvSpPr>
            <p:spPr bwMode="auto">
              <a:xfrm>
                <a:off x="402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8" name="Line 5328"/>
              <p:cNvSpPr>
                <a:spLocks noChangeShapeType="1"/>
              </p:cNvSpPr>
              <p:nvPr/>
            </p:nvSpPr>
            <p:spPr bwMode="auto">
              <a:xfrm>
                <a:off x="4080"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9" name="Line 5329"/>
              <p:cNvSpPr>
                <a:spLocks noChangeShapeType="1"/>
              </p:cNvSpPr>
              <p:nvPr/>
            </p:nvSpPr>
            <p:spPr bwMode="auto">
              <a:xfrm>
                <a:off x="413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0" name="Line 5330"/>
              <p:cNvSpPr>
                <a:spLocks noChangeShapeType="1"/>
              </p:cNvSpPr>
              <p:nvPr/>
            </p:nvSpPr>
            <p:spPr bwMode="auto">
              <a:xfrm>
                <a:off x="418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1" name="Line 5331"/>
              <p:cNvSpPr>
                <a:spLocks noChangeShapeType="1"/>
              </p:cNvSpPr>
              <p:nvPr/>
            </p:nvSpPr>
            <p:spPr bwMode="auto">
              <a:xfrm>
                <a:off x="424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2" name="Line 5332"/>
              <p:cNvSpPr>
                <a:spLocks noChangeShapeType="1"/>
              </p:cNvSpPr>
              <p:nvPr/>
            </p:nvSpPr>
            <p:spPr bwMode="auto">
              <a:xfrm>
                <a:off x="429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3" name="Line 5333"/>
              <p:cNvSpPr>
                <a:spLocks noChangeShapeType="1"/>
              </p:cNvSpPr>
              <p:nvPr/>
            </p:nvSpPr>
            <p:spPr bwMode="auto">
              <a:xfrm>
                <a:off x="4347"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4" name="Line 5334"/>
              <p:cNvSpPr>
                <a:spLocks noChangeShapeType="1"/>
              </p:cNvSpPr>
              <p:nvPr/>
            </p:nvSpPr>
            <p:spPr bwMode="auto">
              <a:xfrm>
                <a:off x="440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5" name="Line 5335"/>
              <p:cNvSpPr>
                <a:spLocks noChangeShapeType="1"/>
              </p:cNvSpPr>
              <p:nvPr/>
            </p:nvSpPr>
            <p:spPr bwMode="auto">
              <a:xfrm>
                <a:off x="445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6" name="Line 5336"/>
              <p:cNvSpPr>
                <a:spLocks noChangeShapeType="1"/>
              </p:cNvSpPr>
              <p:nvPr/>
            </p:nvSpPr>
            <p:spPr bwMode="auto">
              <a:xfrm>
                <a:off x="450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7" name="Line 5337"/>
              <p:cNvSpPr>
                <a:spLocks noChangeShapeType="1"/>
              </p:cNvSpPr>
              <p:nvPr/>
            </p:nvSpPr>
            <p:spPr bwMode="auto">
              <a:xfrm>
                <a:off x="456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8" name="Line 5338"/>
              <p:cNvSpPr>
                <a:spLocks noChangeShapeType="1"/>
              </p:cNvSpPr>
              <p:nvPr/>
            </p:nvSpPr>
            <p:spPr bwMode="auto">
              <a:xfrm>
                <a:off x="461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9" name="Line 5339"/>
              <p:cNvSpPr>
                <a:spLocks noChangeShapeType="1"/>
              </p:cNvSpPr>
              <p:nvPr/>
            </p:nvSpPr>
            <p:spPr bwMode="auto">
              <a:xfrm>
                <a:off x="466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0" name="Line 5340"/>
              <p:cNvSpPr>
                <a:spLocks noChangeShapeType="1"/>
              </p:cNvSpPr>
              <p:nvPr/>
            </p:nvSpPr>
            <p:spPr bwMode="auto">
              <a:xfrm>
                <a:off x="472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1" name="Line 5341"/>
              <p:cNvSpPr>
                <a:spLocks noChangeShapeType="1"/>
              </p:cNvSpPr>
              <p:nvPr/>
            </p:nvSpPr>
            <p:spPr bwMode="auto">
              <a:xfrm>
                <a:off x="477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2" name="Line 5342"/>
              <p:cNvSpPr>
                <a:spLocks noChangeShapeType="1"/>
              </p:cNvSpPr>
              <p:nvPr/>
            </p:nvSpPr>
            <p:spPr bwMode="auto">
              <a:xfrm>
                <a:off x="482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3" name="Line 5343"/>
              <p:cNvSpPr>
                <a:spLocks noChangeShapeType="1"/>
              </p:cNvSpPr>
              <p:nvPr/>
            </p:nvSpPr>
            <p:spPr bwMode="auto">
              <a:xfrm>
                <a:off x="488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4" name="Line 5344"/>
              <p:cNvSpPr>
                <a:spLocks noChangeShapeType="1"/>
              </p:cNvSpPr>
              <p:nvPr/>
            </p:nvSpPr>
            <p:spPr bwMode="auto">
              <a:xfrm>
                <a:off x="493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5" name="Line 5345"/>
              <p:cNvSpPr>
                <a:spLocks noChangeShapeType="1"/>
              </p:cNvSpPr>
              <p:nvPr/>
            </p:nvSpPr>
            <p:spPr bwMode="auto">
              <a:xfrm>
                <a:off x="498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6" name="Line 5346"/>
              <p:cNvSpPr>
                <a:spLocks noChangeShapeType="1"/>
              </p:cNvSpPr>
              <p:nvPr/>
            </p:nvSpPr>
            <p:spPr bwMode="auto">
              <a:xfrm>
                <a:off x="504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7" name="Line 5347"/>
              <p:cNvSpPr>
                <a:spLocks noChangeShapeType="1"/>
              </p:cNvSpPr>
              <p:nvPr/>
            </p:nvSpPr>
            <p:spPr bwMode="auto">
              <a:xfrm>
                <a:off x="509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8" name="Line 5348"/>
              <p:cNvSpPr>
                <a:spLocks noChangeShapeType="1"/>
              </p:cNvSpPr>
              <p:nvPr/>
            </p:nvSpPr>
            <p:spPr bwMode="auto">
              <a:xfrm>
                <a:off x="514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9" name="Line 5349"/>
              <p:cNvSpPr>
                <a:spLocks noChangeShapeType="1"/>
              </p:cNvSpPr>
              <p:nvPr/>
            </p:nvSpPr>
            <p:spPr bwMode="auto">
              <a:xfrm>
                <a:off x="520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0" name="Line 5350"/>
              <p:cNvSpPr>
                <a:spLocks noChangeShapeType="1"/>
              </p:cNvSpPr>
              <p:nvPr/>
            </p:nvSpPr>
            <p:spPr bwMode="auto">
              <a:xfrm>
                <a:off x="525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1" name="Line 5351"/>
              <p:cNvSpPr>
                <a:spLocks noChangeShapeType="1"/>
              </p:cNvSpPr>
              <p:nvPr/>
            </p:nvSpPr>
            <p:spPr bwMode="auto">
              <a:xfrm>
                <a:off x="530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2" name="Line 5352"/>
              <p:cNvSpPr>
                <a:spLocks noChangeShapeType="1"/>
              </p:cNvSpPr>
              <p:nvPr/>
            </p:nvSpPr>
            <p:spPr bwMode="auto">
              <a:xfrm>
                <a:off x="536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3" name="Line 5353"/>
              <p:cNvSpPr>
                <a:spLocks noChangeShapeType="1"/>
              </p:cNvSpPr>
              <p:nvPr/>
            </p:nvSpPr>
            <p:spPr bwMode="auto">
              <a:xfrm>
                <a:off x="5414" y="1930"/>
                <a:ext cx="14"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4" name="Line 5354"/>
              <p:cNvSpPr>
                <a:spLocks noChangeShapeType="1"/>
              </p:cNvSpPr>
              <p:nvPr/>
            </p:nvSpPr>
            <p:spPr bwMode="auto">
              <a:xfrm flipV="1">
                <a:off x="1090"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5" name="Line 5355"/>
              <p:cNvSpPr>
                <a:spLocks noChangeShapeType="1"/>
              </p:cNvSpPr>
              <p:nvPr/>
            </p:nvSpPr>
            <p:spPr bwMode="auto">
              <a:xfrm flipV="1">
                <a:off x="1503"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6" name="Line 5356"/>
              <p:cNvSpPr>
                <a:spLocks noChangeShapeType="1"/>
              </p:cNvSpPr>
              <p:nvPr/>
            </p:nvSpPr>
            <p:spPr bwMode="auto">
              <a:xfrm flipV="1">
                <a:off x="1921"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7" name="Line 5357"/>
              <p:cNvSpPr>
                <a:spLocks noChangeShapeType="1"/>
              </p:cNvSpPr>
              <p:nvPr/>
            </p:nvSpPr>
            <p:spPr bwMode="auto">
              <a:xfrm flipV="1">
                <a:off x="2334"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8" name="Line 5358"/>
              <p:cNvSpPr>
                <a:spLocks noChangeShapeType="1"/>
              </p:cNvSpPr>
              <p:nvPr/>
            </p:nvSpPr>
            <p:spPr bwMode="auto">
              <a:xfrm flipV="1">
                <a:off x="2748"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9" name="Line 5359"/>
              <p:cNvSpPr>
                <a:spLocks noChangeShapeType="1"/>
              </p:cNvSpPr>
              <p:nvPr/>
            </p:nvSpPr>
            <p:spPr bwMode="auto">
              <a:xfrm flipV="1">
                <a:off x="3162"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0" name="Line 5360"/>
              <p:cNvSpPr>
                <a:spLocks noChangeShapeType="1"/>
              </p:cNvSpPr>
              <p:nvPr/>
            </p:nvSpPr>
            <p:spPr bwMode="auto">
              <a:xfrm flipV="1">
                <a:off x="3576"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1" name="Line 5361"/>
              <p:cNvSpPr>
                <a:spLocks noChangeShapeType="1"/>
              </p:cNvSpPr>
              <p:nvPr/>
            </p:nvSpPr>
            <p:spPr bwMode="auto">
              <a:xfrm flipV="1">
                <a:off x="3990"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2" name="Line 5362"/>
              <p:cNvSpPr>
                <a:spLocks noChangeShapeType="1"/>
              </p:cNvSpPr>
              <p:nvPr/>
            </p:nvSpPr>
            <p:spPr bwMode="auto">
              <a:xfrm flipV="1">
                <a:off x="4407"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3" name="Line 5363"/>
              <p:cNvSpPr>
                <a:spLocks noChangeShapeType="1"/>
              </p:cNvSpPr>
              <p:nvPr/>
            </p:nvSpPr>
            <p:spPr bwMode="auto">
              <a:xfrm flipV="1">
                <a:off x="4820"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4" name="Line 5364"/>
              <p:cNvSpPr>
                <a:spLocks noChangeShapeType="1"/>
              </p:cNvSpPr>
              <p:nvPr/>
            </p:nvSpPr>
            <p:spPr bwMode="auto">
              <a:xfrm flipV="1">
                <a:off x="5234"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5" name="Line 5365"/>
              <p:cNvSpPr>
                <a:spLocks noChangeShapeType="1"/>
              </p:cNvSpPr>
              <p:nvPr/>
            </p:nvSpPr>
            <p:spPr bwMode="auto">
              <a:xfrm>
                <a:off x="983" y="1927"/>
                <a:ext cx="1" cy="38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6" name="Line 5366"/>
              <p:cNvSpPr>
                <a:spLocks noChangeShapeType="1"/>
              </p:cNvSpPr>
              <p:nvPr/>
            </p:nvSpPr>
            <p:spPr bwMode="auto">
              <a:xfrm>
                <a:off x="973" y="2314"/>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7" name="Line 5367"/>
              <p:cNvSpPr>
                <a:spLocks noChangeShapeType="1"/>
              </p:cNvSpPr>
              <p:nvPr/>
            </p:nvSpPr>
            <p:spPr bwMode="auto">
              <a:xfrm>
                <a:off x="973" y="2120"/>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8" name="Line 5368"/>
              <p:cNvSpPr>
                <a:spLocks noChangeShapeType="1"/>
              </p:cNvSpPr>
              <p:nvPr/>
            </p:nvSpPr>
            <p:spPr bwMode="auto">
              <a:xfrm>
                <a:off x="973" y="2317"/>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9" name="Line 5369"/>
              <p:cNvSpPr>
                <a:spLocks noChangeShapeType="1"/>
              </p:cNvSpPr>
              <p:nvPr/>
            </p:nvSpPr>
            <p:spPr bwMode="auto">
              <a:xfrm>
                <a:off x="973" y="2124"/>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0" name="Line 5370"/>
              <p:cNvSpPr>
                <a:spLocks noChangeShapeType="1"/>
              </p:cNvSpPr>
              <p:nvPr/>
            </p:nvSpPr>
            <p:spPr bwMode="auto">
              <a:xfrm>
                <a:off x="973" y="1930"/>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1" name="Line 5371"/>
              <p:cNvSpPr>
                <a:spLocks noChangeShapeType="1"/>
              </p:cNvSpPr>
              <p:nvPr/>
            </p:nvSpPr>
            <p:spPr bwMode="auto">
              <a:xfrm>
                <a:off x="1090"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2" name="Line 5372"/>
              <p:cNvSpPr>
                <a:spLocks noChangeShapeType="1"/>
              </p:cNvSpPr>
              <p:nvPr/>
            </p:nvSpPr>
            <p:spPr bwMode="auto">
              <a:xfrm>
                <a:off x="1090"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3" name="Line 5373"/>
              <p:cNvSpPr>
                <a:spLocks noChangeShapeType="1"/>
              </p:cNvSpPr>
              <p:nvPr/>
            </p:nvSpPr>
            <p:spPr bwMode="auto">
              <a:xfrm>
                <a:off x="1090"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4" name="Line 5374"/>
              <p:cNvSpPr>
                <a:spLocks noChangeShapeType="1"/>
              </p:cNvSpPr>
              <p:nvPr/>
            </p:nvSpPr>
            <p:spPr bwMode="auto">
              <a:xfrm>
                <a:off x="1090"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5" name="Line 5375"/>
              <p:cNvSpPr>
                <a:spLocks noChangeShapeType="1"/>
              </p:cNvSpPr>
              <p:nvPr/>
            </p:nvSpPr>
            <p:spPr bwMode="auto">
              <a:xfrm>
                <a:off x="1090"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6" name="Line 5376"/>
              <p:cNvSpPr>
                <a:spLocks noChangeShapeType="1"/>
              </p:cNvSpPr>
              <p:nvPr/>
            </p:nvSpPr>
            <p:spPr bwMode="auto">
              <a:xfrm>
                <a:off x="1090"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7" name="Line 5377"/>
              <p:cNvSpPr>
                <a:spLocks noChangeShapeType="1"/>
              </p:cNvSpPr>
              <p:nvPr/>
            </p:nvSpPr>
            <p:spPr bwMode="auto">
              <a:xfrm>
                <a:off x="1090"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8" name="Line 5378"/>
              <p:cNvSpPr>
                <a:spLocks noChangeShapeType="1"/>
              </p:cNvSpPr>
              <p:nvPr/>
            </p:nvSpPr>
            <p:spPr bwMode="auto">
              <a:xfrm>
                <a:off x="1090"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9" name="Line 5379"/>
              <p:cNvSpPr>
                <a:spLocks noChangeShapeType="1"/>
              </p:cNvSpPr>
              <p:nvPr/>
            </p:nvSpPr>
            <p:spPr bwMode="auto">
              <a:xfrm>
                <a:off x="1503"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0" name="Line 5380"/>
              <p:cNvSpPr>
                <a:spLocks noChangeShapeType="1"/>
              </p:cNvSpPr>
              <p:nvPr/>
            </p:nvSpPr>
            <p:spPr bwMode="auto">
              <a:xfrm>
                <a:off x="1503"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1" name="Line 5381"/>
              <p:cNvSpPr>
                <a:spLocks noChangeShapeType="1"/>
              </p:cNvSpPr>
              <p:nvPr/>
            </p:nvSpPr>
            <p:spPr bwMode="auto">
              <a:xfrm>
                <a:off x="1503"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2" name="Line 5382"/>
              <p:cNvSpPr>
                <a:spLocks noChangeShapeType="1"/>
              </p:cNvSpPr>
              <p:nvPr/>
            </p:nvSpPr>
            <p:spPr bwMode="auto">
              <a:xfrm>
                <a:off x="1503"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3" name="Line 5383"/>
              <p:cNvSpPr>
                <a:spLocks noChangeShapeType="1"/>
              </p:cNvSpPr>
              <p:nvPr/>
            </p:nvSpPr>
            <p:spPr bwMode="auto">
              <a:xfrm>
                <a:off x="1503"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4" name="Line 5384"/>
              <p:cNvSpPr>
                <a:spLocks noChangeShapeType="1"/>
              </p:cNvSpPr>
              <p:nvPr/>
            </p:nvSpPr>
            <p:spPr bwMode="auto">
              <a:xfrm>
                <a:off x="1503"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5" name="Line 5385"/>
              <p:cNvSpPr>
                <a:spLocks noChangeShapeType="1"/>
              </p:cNvSpPr>
              <p:nvPr/>
            </p:nvSpPr>
            <p:spPr bwMode="auto">
              <a:xfrm>
                <a:off x="1503"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6" name="Line 5386"/>
              <p:cNvSpPr>
                <a:spLocks noChangeShapeType="1"/>
              </p:cNvSpPr>
              <p:nvPr/>
            </p:nvSpPr>
            <p:spPr bwMode="auto">
              <a:xfrm>
                <a:off x="1503"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7" name="Line 5387"/>
              <p:cNvSpPr>
                <a:spLocks noChangeShapeType="1"/>
              </p:cNvSpPr>
              <p:nvPr/>
            </p:nvSpPr>
            <p:spPr bwMode="auto">
              <a:xfrm>
                <a:off x="1921"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8" name="Line 5388"/>
              <p:cNvSpPr>
                <a:spLocks noChangeShapeType="1"/>
              </p:cNvSpPr>
              <p:nvPr/>
            </p:nvSpPr>
            <p:spPr bwMode="auto">
              <a:xfrm>
                <a:off x="1921"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9" name="Line 5389"/>
              <p:cNvSpPr>
                <a:spLocks noChangeShapeType="1"/>
              </p:cNvSpPr>
              <p:nvPr/>
            </p:nvSpPr>
            <p:spPr bwMode="auto">
              <a:xfrm>
                <a:off x="1921"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0" name="Line 5390"/>
              <p:cNvSpPr>
                <a:spLocks noChangeShapeType="1"/>
              </p:cNvSpPr>
              <p:nvPr/>
            </p:nvSpPr>
            <p:spPr bwMode="auto">
              <a:xfrm>
                <a:off x="1921"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1" name="Line 5391"/>
              <p:cNvSpPr>
                <a:spLocks noChangeShapeType="1"/>
              </p:cNvSpPr>
              <p:nvPr/>
            </p:nvSpPr>
            <p:spPr bwMode="auto">
              <a:xfrm>
                <a:off x="1921"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2" name="Line 5392"/>
              <p:cNvSpPr>
                <a:spLocks noChangeShapeType="1"/>
              </p:cNvSpPr>
              <p:nvPr/>
            </p:nvSpPr>
            <p:spPr bwMode="auto">
              <a:xfrm>
                <a:off x="1921"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3" name="Line 5393"/>
              <p:cNvSpPr>
                <a:spLocks noChangeShapeType="1"/>
              </p:cNvSpPr>
              <p:nvPr/>
            </p:nvSpPr>
            <p:spPr bwMode="auto">
              <a:xfrm>
                <a:off x="1921"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4" name="Line 5394"/>
              <p:cNvSpPr>
                <a:spLocks noChangeShapeType="1"/>
              </p:cNvSpPr>
              <p:nvPr/>
            </p:nvSpPr>
            <p:spPr bwMode="auto">
              <a:xfrm>
                <a:off x="1921"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5" name="Line 5395"/>
              <p:cNvSpPr>
                <a:spLocks noChangeShapeType="1"/>
              </p:cNvSpPr>
              <p:nvPr/>
            </p:nvSpPr>
            <p:spPr bwMode="auto">
              <a:xfrm>
                <a:off x="2334"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6" name="Line 5396"/>
              <p:cNvSpPr>
                <a:spLocks noChangeShapeType="1"/>
              </p:cNvSpPr>
              <p:nvPr/>
            </p:nvSpPr>
            <p:spPr bwMode="auto">
              <a:xfrm>
                <a:off x="2334"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7" name="Line 5397"/>
              <p:cNvSpPr>
                <a:spLocks noChangeShapeType="1"/>
              </p:cNvSpPr>
              <p:nvPr/>
            </p:nvSpPr>
            <p:spPr bwMode="auto">
              <a:xfrm>
                <a:off x="2334"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8" name="Line 5398"/>
              <p:cNvSpPr>
                <a:spLocks noChangeShapeType="1"/>
              </p:cNvSpPr>
              <p:nvPr/>
            </p:nvSpPr>
            <p:spPr bwMode="auto">
              <a:xfrm>
                <a:off x="2334"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9" name="Line 5399"/>
              <p:cNvSpPr>
                <a:spLocks noChangeShapeType="1"/>
              </p:cNvSpPr>
              <p:nvPr/>
            </p:nvSpPr>
            <p:spPr bwMode="auto">
              <a:xfrm>
                <a:off x="2334"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0" name="Line 5400"/>
              <p:cNvSpPr>
                <a:spLocks noChangeShapeType="1"/>
              </p:cNvSpPr>
              <p:nvPr/>
            </p:nvSpPr>
            <p:spPr bwMode="auto">
              <a:xfrm>
                <a:off x="2334"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1" name="Line 5401"/>
              <p:cNvSpPr>
                <a:spLocks noChangeShapeType="1"/>
              </p:cNvSpPr>
              <p:nvPr/>
            </p:nvSpPr>
            <p:spPr bwMode="auto">
              <a:xfrm>
                <a:off x="2334"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2" name="Line 5402"/>
              <p:cNvSpPr>
                <a:spLocks noChangeShapeType="1"/>
              </p:cNvSpPr>
              <p:nvPr/>
            </p:nvSpPr>
            <p:spPr bwMode="auto">
              <a:xfrm>
                <a:off x="2334"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3" name="Line 5403"/>
              <p:cNvSpPr>
                <a:spLocks noChangeShapeType="1"/>
              </p:cNvSpPr>
              <p:nvPr/>
            </p:nvSpPr>
            <p:spPr bwMode="auto">
              <a:xfrm>
                <a:off x="2748"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4" name="Line 5404"/>
              <p:cNvSpPr>
                <a:spLocks noChangeShapeType="1"/>
              </p:cNvSpPr>
              <p:nvPr/>
            </p:nvSpPr>
            <p:spPr bwMode="auto">
              <a:xfrm>
                <a:off x="2748"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5" name="Line 5405"/>
              <p:cNvSpPr>
                <a:spLocks noChangeShapeType="1"/>
              </p:cNvSpPr>
              <p:nvPr/>
            </p:nvSpPr>
            <p:spPr bwMode="auto">
              <a:xfrm>
                <a:off x="2748"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6" name="Line 5406"/>
              <p:cNvSpPr>
                <a:spLocks noChangeShapeType="1"/>
              </p:cNvSpPr>
              <p:nvPr/>
            </p:nvSpPr>
            <p:spPr bwMode="auto">
              <a:xfrm>
                <a:off x="2748"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7" name="Line 5407"/>
              <p:cNvSpPr>
                <a:spLocks noChangeShapeType="1"/>
              </p:cNvSpPr>
              <p:nvPr/>
            </p:nvSpPr>
            <p:spPr bwMode="auto">
              <a:xfrm>
                <a:off x="2748"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8" name="Line 5408"/>
              <p:cNvSpPr>
                <a:spLocks noChangeShapeType="1"/>
              </p:cNvSpPr>
              <p:nvPr/>
            </p:nvSpPr>
            <p:spPr bwMode="auto">
              <a:xfrm>
                <a:off x="2748"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9" name="Line 5409"/>
              <p:cNvSpPr>
                <a:spLocks noChangeShapeType="1"/>
              </p:cNvSpPr>
              <p:nvPr/>
            </p:nvSpPr>
            <p:spPr bwMode="auto">
              <a:xfrm>
                <a:off x="2748"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0" name="Line 5410"/>
              <p:cNvSpPr>
                <a:spLocks noChangeShapeType="1"/>
              </p:cNvSpPr>
              <p:nvPr/>
            </p:nvSpPr>
            <p:spPr bwMode="auto">
              <a:xfrm>
                <a:off x="2748"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1" name="Line 5411"/>
              <p:cNvSpPr>
                <a:spLocks noChangeShapeType="1"/>
              </p:cNvSpPr>
              <p:nvPr/>
            </p:nvSpPr>
            <p:spPr bwMode="auto">
              <a:xfrm>
                <a:off x="3162"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2" name="Line 5412"/>
              <p:cNvSpPr>
                <a:spLocks noChangeShapeType="1"/>
              </p:cNvSpPr>
              <p:nvPr/>
            </p:nvSpPr>
            <p:spPr bwMode="auto">
              <a:xfrm>
                <a:off x="3162"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3" name="Line 5413"/>
              <p:cNvSpPr>
                <a:spLocks noChangeShapeType="1"/>
              </p:cNvSpPr>
              <p:nvPr/>
            </p:nvSpPr>
            <p:spPr bwMode="auto">
              <a:xfrm>
                <a:off x="3162"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4" name="Line 5414"/>
              <p:cNvSpPr>
                <a:spLocks noChangeShapeType="1"/>
              </p:cNvSpPr>
              <p:nvPr/>
            </p:nvSpPr>
            <p:spPr bwMode="auto">
              <a:xfrm>
                <a:off x="3162"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5" name="Line 5415"/>
              <p:cNvSpPr>
                <a:spLocks noChangeShapeType="1"/>
              </p:cNvSpPr>
              <p:nvPr/>
            </p:nvSpPr>
            <p:spPr bwMode="auto">
              <a:xfrm>
                <a:off x="3162"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6" name="Line 5416"/>
              <p:cNvSpPr>
                <a:spLocks noChangeShapeType="1"/>
              </p:cNvSpPr>
              <p:nvPr/>
            </p:nvSpPr>
            <p:spPr bwMode="auto">
              <a:xfrm>
                <a:off x="3162"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7" name="Line 5417"/>
              <p:cNvSpPr>
                <a:spLocks noChangeShapeType="1"/>
              </p:cNvSpPr>
              <p:nvPr/>
            </p:nvSpPr>
            <p:spPr bwMode="auto">
              <a:xfrm>
                <a:off x="3162"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8" name="Line 5418"/>
              <p:cNvSpPr>
                <a:spLocks noChangeShapeType="1"/>
              </p:cNvSpPr>
              <p:nvPr/>
            </p:nvSpPr>
            <p:spPr bwMode="auto">
              <a:xfrm>
                <a:off x="3162"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9" name="Line 5419"/>
              <p:cNvSpPr>
                <a:spLocks noChangeShapeType="1"/>
              </p:cNvSpPr>
              <p:nvPr/>
            </p:nvSpPr>
            <p:spPr bwMode="auto">
              <a:xfrm>
                <a:off x="3576"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0" name="Line 5420"/>
              <p:cNvSpPr>
                <a:spLocks noChangeShapeType="1"/>
              </p:cNvSpPr>
              <p:nvPr/>
            </p:nvSpPr>
            <p:spPr bwMode="auto">
              <a:xfrm>
                <a:off x="3576"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1" name="Line 5421"/>
              <p:cNvSpPr>
                <a:spLocks noChangeShapeType="1"/>
              </p:cNvSpPr>
              <p:nvPr/>
            </p:nvSpPr>
            <p:spPr bwMode="auto">
              <a:xfrm>
                <a:off x="3576"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2" name="Line 5422"/>
              <p:cNvSpPr>
                <a:spLocks noChangeShapeType="1"/>
              </p:cNvSpPr>
              <p:nvPr/>
            </p:nvSpPr>
            <p:spPr bwMode="auto">
              <a:xfrm>
                <a:off x="3576"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3" name="Line 5423"/>
              <p:cNvSpPr>
                <a:spLocks noChangeShapeType="1"/>
              </p:cNvSpPr>
              <p:nvPr/>
            </p:nvSpPr>
            <p:spPr bwMode="auto">
              <a:xfrm>
                <a:off x="3576"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4" name="Line 5424"/>
              <p:cNvSpPr>
                <a:spLocks noChangeShapeType="1"/>
              </p:cNvSpPr>
              <p:nvPr/>
            </p:nvSpPr>
            <p:spPr bwMode="auto">
              <a:xfrm>
                <a:off x="3576"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5" name="Line 5425"/>
              <p:cNvSpPr>
                <a:spLocks noChangeShapeType="1"/>
              </p:cNvSpPr>
              <p:nvPr/>
            </p:nvSpPr>
            <p:spPr bwMode="auto">
              <a:xfrm>
                <a:off x="3576"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6" name="Line 5426"/>
              <p:cNvSpPr>
                <a:spLocks noChangeShapeType="1"/>
              </p:cNvSpPr>
              <p:nvPr/>
            </p:nvSpPr>
            <p:spPr bwMode="auto">
              <a:xfrm>
                <a:off x="3576"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7" name="Line 5427"/>
              <p:cNvSpPr>
                <a:spLocks noChangeShapeType="1"/>
              </p:cNvSpPr>
              <p:nvPr/>
            </p:nvSpPr>
            <p:spPr bwMode="auto">
              <a:xfrm>
                <a:off x="3990"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sp>
          <p:nvSpPr>
            <p:cNvPr id="6000948" name="Line 5428"/>
            <p:cNvSpPr>
              <a:spLocks noChangeShapeType="1"/>
            </p:cNvSpPr>
            <p:nvPr/>
          </p:nvSpPr>
          <p:spPr bwMode="auto">
            <a:xfrm>
              <a:off x="4072" y="3325"/>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9" name="Line 5429"/>
            <p:cNvSpPr>
              <a:spLocks noChangeShapeType="1"/>
            </p:cNvSpPr>
            <p:nvPr/>
          </p:nvSpPr>
          <p:spPr bwMode="auto">
            <a:xfrm>
              <a:off x="4072" y="338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0" name="Line 5430"/>
            <p:cNvSpPr>
              <a:spLocks noChangeShapeType="1"/>
            </p:cNvSpPr>
            <p:nvPr/>
          </p:nvSpPr>
          <p:spPr bwMode="auto">
            <a:xfrm>
              <a:off x="4072" y="3439"/>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1" name="Line 5431"/>
            <p:cNvSpPr>
              <a:spLocks noChangeShapeType="1"/>
            </p:cNvSpPr>
            <p:nvPr/>
          </p:nvSpPr>
          <p:spPr bwMode="auto">
            <a:xfrm>
              <a:off x="4072" y="3496"/>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2" name="Line 5432"/>
            <p:cNvSpPr>
              <a:spLocks noChangeShapeType="1"/>
            </p:cNvSpPr>
            <p:nvPr/>
          </p:nvSpPr>
          <p:spPr bwMode="auto">
            <a:xfrm>
              <a:off x="4072" y="3553"/>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3" name="Line 5433"/>
            <p:cNvSpPr>
              <a:spLocks noChangeShapeType="1"/>
            </p:cNvSpPr>
            <p:nvPr/>
          </p:nvSpPr>
          <p:spPr bwMode="auto">
            <a:xfrm>
              <a:off x="4072" y="3610"/>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4" name="Line 5434"/>
            <p:cNvSpPr>
              <a:spLocks noChangeShapeType="1"/>
            </p:cNvSpPr>
            <p:nvPr/>
          </p:nvSpPr>
          <p:spPr bwMode="auto">
            <a:xfrm>
              <a:off x="4072" y="366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5" name="Line 5435"/>
            <p:cNvSpPr>
              <a:spLocks noChangeShapeType="1"/>
            </p:cNvSpPr>
            <p:nvPr/>
          </p:nvSpPr>
          <p:spPr bwMode="auto">
            <a:xfrm>
              <a:off x="4518" y="3267"/>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6" name="Line 5436"/>
            <p:cNvSpPr>
              <a:spLocks noChangeShapeType="1"/>
            </p:cNvSpPr>
            <p:nvPr/>
          </p:nvSpPr>
          <p:spPr bwMode="auto">
            <a:xfrm>
              <a:off x="4518" y="3325"/>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7" name="Line 5437"/>
            <p:cNvSpPr>
              <a:spLocks noChangeShapeType="1"/>
            </p:cNvSpPr>
            <p:nvPr/>
          </p:nvSpPr>
          <p:spPr bwMode="auto">
            <a:xfrm>
              <a:off x="4518" y="338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8" name="Line 5438"/>
            <p:cNvSpPr>
              <a:spLocks noChangeShapeType="1"/>
            </p:cNvSpPr>
            <p:nvPr/>
          </p:nvSpPr>
          <p:spPr bwMode="auto">
            <a:xfrm>
              <a:off x="4518" y="3439"/>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9" name="Line 5439"/>
            <p:cNvSpPr>
              <a:spLocks noChangeShapeType="1"/>
            </p:cNvSpPr>
            <p:nvPr/>
          </p:nvSpPr>
          <p:spPr bwMode="auto">
            <a:xfrm>
              <a:off x="4518" y="3496"/>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0" name="Line 5440"/>
            <p:cNvSpPr>
              <a:spLocks noChangeShapeType="1"/>
            </p:cNvSpPr>
            <p:nvPr/>
          </p:nvSpPr>
          <p:spPr bwMode="auto">
            <a:xfrm>
              <a:off x="4518" y="3553"/>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1" name="Line 5441"/>
            <p:cNvSpPr>
              <a:spLocks noChangeShapeType="1"/>
            </p:cNvSpPr>
            <p:nvPr/>
          </p:nvSpPr>
          <p:spPr bwMode="auto">
            <a:xfrm>
              <a:off x="4518" y="3610"/>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2" name="Line 5442"/>
            <p:cNvSpPr>
              <a:spLocks noChangeShapeType="1"/>
            </p:cNvSpPr>
            <p:nvPr/>
          </p:nvSpPr>
          <p:spPr bwMode="auto">
            <a:xfrm>
              <a:off x="4518" y="366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3" name="Line 5443"/>
            <p:cNvSpPr>
              <a:spLocks noChangeShapeType="1"/>
            </p:cNvSpPr>
            <p:nvPr/>
          </p:nvSpPr>
          <p:spPr bwMode="auto">
            <a:xfrm>
              <a:off x="4959" y="3267"/>
              <a:ext cx="2"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4" name="Line 5444"/>
            <p:cNvSpPr>
              <a:spLocks noChangeShapeType="1"/>
            </p:cNvSpPr>
            <p:nvPr/>
          </p:nvSpPr>
          <p:spPr bwMode="auto">
            <a:xfrm>
              <a:off x="4959" y="3325"/>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5" name="Line 5445"/>
            <p:cNvSpPr>
              <a:spLocks noChangeShapeType="1"/>
            </p:cNvSpPr>
            <p:nvPr/>
          </p:nvSpPr>
          <p:spPr bwMode="auto">
            <a:xfrm>
              <a:off x="4959" y="3382"/>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6" name="Line 5446"/>
            <p:cNvSpPr>
              <a:spLocks noChangeShapeType="1"/>
            </p:cNvSpPr>
            <p:nvPr/>
          </p:nvSpPr>
          <p:spPr bwMode="auto">
            <a:xfrm>
              <a:off x="4959" y="3439"/>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7" name="Line 5447"/>
            <p:cNvSpPr>
              <a:spLocks noChangeShapeType="1"/>
            </p:cNvSpPr>
            <p:nvPr/>
          </p:nvSpPr>
          <p:spPr bwMode="auto">
            <a:xfrm>
              <a:off x="4959" y="3496"/>
              <a:ext cx="2"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8" name="Line 5448"/>
            <p:cNvSpPr>
              <a:spLocks noChangeShapeType="1"/>
            </p:cNvSpPr>
            <p:nvPr/>
          </p:nvSpPr>
          <p:spPr bwMode="auto">
            <a:xfrm>
              <a:off x="4959" y="3553"/>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9" name="Line 5449"/>
            <p:cNvSpPr>
              <a:spLocks noChangeShapeType="1"/>
            </p:cNvSpPr>
            <p:nvPr/>
          </p:nvSpPr>
          <p:spPr bwMode="auto">
            <a:xfrm>
              <a:off x="4959" y="3610"/>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0" name="Line 5450"/>
            <p:cNvSpPr>
              <a:spLocks noChangeShapeType="1"/>
            </p:cNvSpPr>
            <p:nvPr/>
          </p:nvSpPr>
          <p:spPr bwMode="auto">
            <a:xfrm>
              <a:off x="4959" y="3667"/>
              <a:ext cx="2"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1" name="Line 5451"/>
            <p:cNvSpPr>
              <a:spLocks noChangeShapeType="1"/>
            </p:cNvSpPr>
            <p:nvPr/>
          </p:nvSpPr>
          <p:spPr bwMode="auto">
            <a:xfrm>
              <a:off x="5402" y="3267"/>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2" name="Line 5452"/>
            <p:cNvSpPr>
              <a:spLocks noChangeShapeType="1"/>
            </p:cNvSpPr>
            <p:nvPr/>
          </p:nvSpPr>
          <p:spPr bwMode="auto">
            <a:xfrm>
              <a:off x="5402" y="3325"/>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3" name="Line 5453"/>
            <p:cNvSpPr>
              <a:spLocks noChangeShapeType="1"/>
            </p:cNvSpPr>
            <p:nvPr/>
          </p:nvSpPr>
          <p:spPr bwMode="auto">
            <a:xfrm>
              <a:off x="5402" y="338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4" name="Line 5454"/>
            <p:cNvSpPr>
              <a:spLocks noChangeShapeType="1"/>
            </p:cNvSpPr>
            <p:nvPr/>
          </p:nvSpPr>
          <p:spPr bwMode="auto">
            <a:xfrm>
              <a:off x="5402" y="3439"/>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5" name="Line 5455"/>
            <p:cNvSpPr>
              <a:spLocks noChangeShapeType="1"/>
            </p:cNvSpPr>
            <p:nvPr/>
          </p:nvSpPr>
          <p:spPr bwMode="auto">
            <a:xfrm>
              <a:off x="5402" y="3496"/>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6" name="Line 5456"/>
            <p:cNvSpPr>
              <a:spLocks noChangeShapeType="1"/>
            </p:cNvSpPr>
            <p:nvPr/>
          </p:nvSpPr>
          <p:spPr bwMode="auto">
            <a:xfrm>
              <a:off x="5402" y="3553"/>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7" name="Line 5457"/>
            <p:cNvSpPr>
              <a:spLocks noChangeShapeType="1"/>
            </p:cNvSpPr>
            <p:nvPr/>
          </p:nvSpPr>
          <p:spPr bwMode="auto">
            <a:xfrm>
              <a:off x="5402" y="3610"/>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8" name="Line 5458"/>
            <p:cNvSpPr>
              <a:spLocks noChangeShapeType="1"/>
            </p:cNvSpPr>
            <p:nvPr/>
          </p:nvSpPr>
          <p:spPr bwMode="auto">
            <a:xfrm>
              <a:off x="5402" y="366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9" name="Line 5459"/>
            <p:cNvSpPr>
              <a:spLocks noChangeShapeType="1"/>
            </p:cNvSpPr>
            <p:nvPr/>
          </p:nvSpPr>
          <p:spPr bwMode="auto">
            <a:xfrm>
              <a:off x="973" y="3471"/>
              <a:ext cx="102"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0" name="Line 5460"/>
            <p:cNvSpPr>
              <a:spLocks noChangeShapeType="1"/>
            </p:cNvSpPr>
            <p:nvPr/>
          </p:nvSpPr>
          <p:spPr bwMode="auto">
            <a:xfrm>
              <a:off x="1283" y="3471"/>
              <a:ext cx="824"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1" name="Line 5461"/>
            <p:cNvSpPr>
              <a:spLocks noChangeShapeType="1"/>
            </p:cNvSpPr>
            <p:nvPr/>
          </p:nvSpPr>
          <p:spPr bwMode="auto">
            <a:xfrm>
              <a:off x="2146" y="3471"/>
              <a:ext cx="2026"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2" name="Line 5462"/>
            <p:cNvSpPr>
              <a:spLocks noChangeShapeType="1"/>
            </p:cNvSpPr>
            <p:nvPr/>
          </p:nvSpPr>
          <p:spPr bwMode="auto">
            <a:xfrm>
              <a:off x="4275" y="3471"/>
              <a:ext cx="835"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3" name="Line 5463"/>
            <p:cNvSpPr>
              <a:spLocks noChangeShapeType="1"/>
            </p:cNvSpPr>
            <p:nvPr/>
          </p:nvSpPr>
          <p:spPr bwMode="auto">
            <a:xfrm>
              <a:off x="5167" y="3471"/>
              <a:ext cx="314"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4" name="Freeform 5464"/>
            <p:cNvSpPr>
              <a:spLocks/>
            </p:cNvSpPr>
            <p:nvPr/>
          </p:nvSpPr>
          <p:spPr bwMode="auto">
            <a:xfrm>
              <a:off x="1075" y="3271"/>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85" name="Line 5465"/>
            <p:cNvSpPr>
              <a:spLocks noChangeShapeType="1"/>
            </p:cNvSpPr>
            <p:nvPr/>
          </p:nvSpPr>
          <p:spPr bwMode="auto">
            <a:xfrm flipV="1">
              <a:off x="1075" y="3271"/>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6" name="Freeform 5466"/>
            <p:cNvSpPr>
              <a:spLocks/>
            </p:cNvSpPr>
            <p:nvPr/>
          </p:nvSpPr>
          <p:spPr bwMode="auto">
            <a:xfrm>
              <a:off x="1283" y="3275"/>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87" name="Line 5467"/>
            <p:cNvSpPr>
              <a:spLocks noChangeShapeType="1"/>
            </p:cNvSpPr>
            <p:nvPr/>
          </p:nvSpPr>
          <p:spPr bwMode="auto">
            <a:xfrm flipV="1">
              <a:off x="1283" y="3275"/>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8" name="Freeform 5468"/>
            <p:cNvSpPr>
              <a:spLocks/>
            </p:cNvSpPr>
            <p:nvPr/>
          </p:nvSpPr>
          <p:spPr bwMode="auto">
            <a:xfrm>
              <a:off x="1075" y="3271"/>
              <a:ext cx="208" cy="2"/>
            </a:xfrm>
            <a:custGeom>
              <a:avLst/>
              <a:gdLst>
                <a:gd name="T0" fmla="*/ 0 w 194"/>
                <a:gd name="T1" fmla="*/ 194 w 194"/>
                <a:gd name="T2" fmla="*/ 0 w 194"/>
              </a:gdLst>
              <a:ahLst/>
              <a:cxnLst>
                <a:cxn ang="0">
                  <a:pos x="T0" y="0"/>
                </a:cxn>
                <a:cxn ang="0">
                  <a:pos x="T1" y="0"/>
                </a:cxn>
                <a:cxn ang="0">
                  <a:pos x="T2" y="0"/>
                </a:cxn>
              </a:cxnLst>
              <a:rect l="0" t="0" r="r" b="b"/>
              <a:pathLst>
                <a:path w="194">
                  <a:moveTo>
                    <a:pt x="0" y="0"/>
                  </a:moveTo>
                  <a:lnTo>
                    <a:pt x="194" y="0"/>
                  </a:lnTo>
                  <a:lnTo>
                    <a:pt x="0" y="0"/>
                  </a:ln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89" name="Line 5469"/>
            <p:cNvSpPr>
              <a:spLocks noChangeShapeType="1"/>
            </p:cNvSpPr>
            <p:nvPr/>
          </p:nvSpPr>
          <p:spPr bwMode="auto">
            <a:xfrm>
              <a:off x="1075" y="3271"/>
              <a:ext cx="208" cy="2"/>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0" name="Freeform 5470"/>
            <p:cNvSpPr>
              <a:spLocks/>
            </p:cNvSpPr>
            <p:nvPr/>
          </p:nvSpPr>
          <p:spPr bwMode="auto">
            <a:xfrm>
              <a:off x="5110" y="3267"/>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91" name="Line 5471"/>
            <p:cNvSpPr>
              <a:spLocks noChangeShapeType="1"/>
            </p:cNvSpPr>
            <p:nvPr/>
          </p:nvSpPr>
          <p:spPr bwMode="auto">
            <a:xfrm flipV="1">
              <a:off x="5110" y="3267"/>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2" name="Freeform 5472"/>
            <p:cNvSpPr>
              <a:spLocks/>
            </p:cNvSpPr>
            <p:nvPr/>
          </p:nvSpPr>
          <p:spPr bwMode="auto">
            <a:xfrm>
              <a:off x="5170" y="3271"/>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93" name="Line 5473"/>
            <p:cNvSpPr>
              <a:spLocks noChangeShapeType="1"/>
            </p:cNvSpPr>
            <p:nvPr/>
          </p:nvSpPr>
          <p:spPr bwMode="auto">
            <a:xfrm flipV="1">
              <a:off x="5170" y="3271"/>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4" name="Freeform 5474"/>
            <p:cNvSpPr>
              <a:spLocks/>
            </p:cNvSpPr>
            <p:nvPr/>
          </p:nvSpPr>
          <p:spPr bwMode="auto">
            <a:xfrm>
              <a:off x="5110" y="3267"/>
              <a:ext cx="60" cy="1"/>
            </a:xfrm>
            <a:custGeom>
              <a:avLst/>
              <a:gdLst>
                <a:gd name="T0" fmla="*/ 0 w 56"/>
                <a:gd name="T1" fmla="*/ 56 w 56"/>
                <a:gd name="T2" fmla="*/ 0 w 56"/>
              </a:gdLst>
              <a:ahLst/>
              <a:cxnLst>
                <a:cxn ang="0">
                  <a:pos x="T0" y="0"/>
                </a:cxn>
                <a:cxn ang="0">
                  <a:pos x="T1" y="0"/>
                </a:cxn>
                <a:cxn ang="0">
                  <a:pos x="T2" y="0"/>
                </a:cxn>
              </a:cxnLst>
              <a:rect l="0" t="0" r="r" b="b"/>
              <a:pathLst>
                <a:path w="56">
                  <a:moveTo>
                    <a:pt x="0" y="0"/>
                  </a:moveTo>
                  <a:lnTo>
                    <a:pt x="56" y="0"/>
                  </a:lnTo>
                  <a:lnTo>
                    <a:pt x="0" y="0"/>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95" name="Line 5475"/>
            <p:cNvSpPr>
              <a:spLocks noChangeShapeType="1"/>
            </p:cNvSpPr>
            <p:nvPr/>
          </p:nvSpPr>
          <p:spPr bwMode="auto">
            <a:xfrm>
              <a:off x="5110" y="3267"/>
              <a:ext cx="60" cy="1"/>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6" name="Line 5476"/>
            <p:cNvSpPr>
              <a:spLocks noChangeShapeType="1"/>
            </p:cNvSpPr>
            <p:nvPr/>
          </p:nvSpPr>
          <p:spPr bwMode="auto">
            <a:xfrm>
              <a:off x="4275" y="3475"/>
              <a:ext cx="1"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7" name="Line 5477"/>
            <p:cNvSpPr>
              <a:spLocks noChangeShapeType="1"/>
            </p:cNvSpPr>
            <p:nvPr/>
          </p:nvSpPr>
          <p:spPr bwMode="auto">
            <a:xfrm>
              <a:off x="4172" y="3471"/>
              <a:ext cx="1"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8" name="Line 5478"/>
            <p:cNvSpPr>
              <a:spLocks noChangeShapeType="1"/>
            </p:cNvSpPr>
            <p:nvPr/>
          </p:nvSpPr>
          <p:spPr bwMode="auto">
            <a:xfrm flipH="1">
              <a:off x="4172" y="3674"/>
              <a:ext cx="103" cy="1"/>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9" name="Line 5479"/>
            <p:cNvSpPr>
              <a:spLocks noChangeShapeType="1"/>
            </p:cNvSpPr>
            <p:nvPr/>
          </p:nvSpPr>
          <p:spPr bwMode="auto">
            <a:xfrm>
              <a:off x="2149" y="3471"/>
              <a:ext cx="2"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00" name="Line 5480"/>
            <p:cNvSpPr>
              <a:spLocks noChangeShapeType="1"/>
            </p:cNvSpPr>
            <p:nvPr/>
          </p:nvSpPr>
          <p:spPr bwMode="auto">
            <a:xfrm>
              <a:off x="2107" y="3467"/>
              <a:ext cx="1"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01" name="Line 5481"/>
            <p:cNvSpPr>
              <a:spLocks noChangeShapeType="1"/>
            </p:cNvSpPr>
            <p:nvPr/>
          </p:nvSpPr>
          <p:spPr bwMode="auto">
            <a:xfrm flipH="1">
              <a:off x="2107" y="3670"/>
              <a:ext cx="42" cy="1"/>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02" name="Freeform 5482"/>
            <p:cNvSpPr>
              <a:spLocks/>
            </p:cNvSpPr>
            <p:nvPr/>
          </p:nvSpPr>
          <p:spPr bwMode="auto">
            <a:xfrm>
              <a:off x="509" y="3429"/>
              <a:ext cx="53" cy="64"/>
            </a:xfrm>
            <a:custGeom>
              <a:avLst/>
              <a:gdLst>
                <a:gd name="T0" fmla="*/ 7 w 50"/>
                <a:gd name="T1" fmla="*/ 60 h 60"/>
                <a:gd name="T2" fmla="*/ 7 w 50"/>
                <a:gd name="T3" fmla="*/ 13 h 60"/>
                <a:gd name="T4" fmla="*/ 43 w 50"/>
                <a:gd name="T5" fmla="*/ 60 h 60"/>
                <a:gd name="T6" fmla="*/ 50 w 50"/>
                <a:gd name="T7" fmla="*/ 60 h 60"/>
                <a:gd name="T8" fmla="*/ 50 w 50"/>
                <a:gd name="T9" fmla="*/ 0 h 60"/>
                <a:gd name="T10" fmla="*/ 43 w 50"/>
                <a:gd name="T11" fmla="*/ 0 h 60"/>
                <a:gd name="T12" fmla="*/ 43 w 50"/>
                <a:gd name="T13" fmla="*/ 46 h 60"/>
                <a:gd name="T14" fmla="*/ 7 w 50"/>
                <a:gd name="T15" fmla="*/ 0 h 60"/>
                <a:gd name="T16" fmla="*/ 0 w 50"/>
                <a:gd name="T17" fmla="*/ 0 h 60"/>
                <a:gd name="T18" fmla="*/ 0 w 50"/>
                <a:gd name="T19" fmla="*/ 60 h 60"/>
                <a:gd name="T20" fmla="*/ 7 w 50"/>
                <a:gd name="T21" fmla="*/ 60 h 60"/>
                <a:gd name="T22" fmla="*/ 7 w 50"/>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60">
                  <a:moveTo>
                    <a:pt x="7" y="60"/>
                  </a:moveTo>
                  <a:lnTo>
                    <a:pt x="7" y="13"/>
                  </a:lnTo>
                  <a:lnTo>
                    <a:pt x="43" y="60"/>
                  </a:lnTo>
                  <a:lnTo>
                    <a:pt x="50" y="60"/>
                  </a:lnTo>
                  <a:lnTo>
                    <a:pt x="50" y="0"/>
                  </a:lnTo>
                  <a:lnTo>
                    <a:pt x="43" y="0"/>
                  </a:lnTo>
                  <a:lnTo>
                    <a:pt x="43" y="46"/>
                  </a:lnTo>
                  <a:lnTo>
                    <a:pt x="7" y="0"/>
                  </a:lnTo>
                  <a:lnTo>
                    <a:pt x="0" y="0"/>
                  </a:lnTo>
                  <a:lnTo>
                    <a:pt x="0" y="60"/>
                  </a:lnTo>
                  <a:lnTo>
                    <a:pt x="7" y="60"/>
                  </a:lnTo>
                  <a:lnTo>
                    <a:pt x="7"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3" name="Freeform 5483"/>
            <p:cNvSpPr>
              <a:spLocks noEditPoints="1"/>
            </p:cNvSpPr>
            <p:nvPr/>
          </p:nvSpPr>
          <p:spPr bwMode="auto">
            <a:xfrm>
              <a:off x="573" y="3446"/>
              <a:ext cx="50" cy="47"/>
            </a:xfrm>
            <a:custGeom>
              <a:avLst/>
              <a:gdLst>
                <a:gd name="T0" fmla="*/ 7 w 47"/>
                <a:gd name="T1" fmla="*/ 37 h 44"/>
                <a:gd name="T2" fmla="*/ 7 w 47"/>
                <a:gd name="T3" fmla="*/ 37 h 44"/>
                <a:gd name="T4" fmla="*/ 13 w 47"/>
                <a:gd name="T5" fmla="*/ 40 h 44"/>
                <a:gd name="T6" fmla="*/ 23 w 47"/>
                <a:gd name="T7" fmla="*/ 44 h 44"/>
                <a:gd name="T8" fmla="*/ 23 w 47"/>
                <a:gd name="T9" fmla="*/ 44 h 44"/>
                <a:gd name="T10" fmla="*/ 33 w 47"/>
                <a:gd name="T11" fmla="*/ 40 h 44"/>
                <a:gd name="T12" fmla="*/ 33 w 47"/>
                <a:gd name="T13" fmla="*/ 40 h 44"/>
                <a:gd name="T14" fmla="*/ 43 w 47"/>
                <a:gd name="T15" fmla="*/ 34 h 44"/>
                <a:gd name="T16" fmla="*/ 43 w 47"/>
                <a:gd name="T17" fmla="*/ 34 h 44"/>
                <a:gd name="T18" fmla="*/ 47 w 47"/>
                <a:gd name="T19" fmla="*/ 20 h 44"/>
                <a:gd name="T20" fmla="*/ 47 w 47"/>
                <a:gd name="T21" fmla="*/ 20 h 44"/>
                <a:gd name="T22" fmla="*/ 43 w 47"/>
                <a:gd name="T23" fmla="*/ 14 h 44"/>
                <a:gd name="T24" fmla="*/ 40 w 47"/>
                <a:gd name="T25" fmla="*/ 7 h 44"/>
                <a:gd name="T26" fmla="*/ 40 w 47"/>
                <a:gd name="T27" fmla="*/ 7 h 44"/>
                <a:gd name="T28" fmla="*/ 33 w 47"/>
                <a:gd name="T29" fmla="*/ 0 h 44"/>
                <a:gd name="T30" fmla="*/ 23 w 47"/>
                <a:gd name="T31" fmla="*/ 0 h 44"/>
                <a:gd name="T32" fmla="*/ 23 w 47"/>
                <a:gd name="T33" fmla="*/ 0 h 44"/>
                <a:gd name="T34" fmla="*/ 17 w 47"/>
                <a:gd name="T35" fmla="*/ 0 h 44"/>
                <a:gd name="T36" fmla="*/ 10 w 47"/>
                <a:gd name="T37" fmla="*/ 4 h 44"/>
                <a:gd name="T38" fmla="*/ 10 w 47"/>
                <a:gd name="T39" fmla="*/ 4 h 44"/>
                <a:gd name="T40" fmla="*/ 3 w 47"/>
                <a:gd name="T41" fmla="*/ 10 h 44"/>
                <a:gd name="T42" fmla="*/ 0 w 47"/>
                <a:gd name="T43" fmla="*/ 20 h 44"/>
                <a:gd name="T44" fmla="*/ 0 w 47"/>
                <a:gd name="T45" fmla="*/ 20 h 44"/>
                <a:gd name="T46" fmla="*/ 3 w 47"/>
                <a:gd name="T47" fmla="*/ 30 h 44"/>
                <a:gd name="T48" fmla="*/ 7 w 47"/>
                <a:gd name="T49" fmla="*/ 37 h 44"/>
                <a:gd name="T50" fmla="*/ 7 w 47"/>
                <a:gd name="T51" fmla="*/ 37 h 44"/>
                <a:gd name="T52" fmla="*/ 13 w 47"/>
                <a:gd name="T53" fmla="*/ 10 h 44"/>
                <a:gd name="T54" fmla="*/ 13 w 47"/>
                <a:gd name="T55" fmla="*/ 10 h 44"/>
                <a:gd name="T56" fmla="*/ 17 w 47"/>
                <a:gd name="T57" fmla="*/ 7 h 44"/>
                <a:gd name="T58" fmla="*/ 23 w 47"/>
                <a:gd name="T59" fmla="*/ 7 h 44"/>
                <a:gd name="T60" fmla="*/ 23 w 47"/>
                <a:gd name="T61" fmla="*/ 7 h 44"/>
                <a:gd name="T62" fmla="*/ 30 w 47"/>
                <a:gd name="T63" fmla="*/ 7 h 44"/>
                <a:gd name="T64" fmla="*/ 33 w 47"/>
                <a:gd name="T65" fmla="*/ 10 h 44"/>
                <a:gd name="T66" fmla="*/ 33 w 47"/>
                <a:gd name="T67" fmla="*/ 10 h 44"/>
                <a:gd name="T68" fmla="*/ 37 w 47"/>
                <a:gd name="T69" fmla="*/ 14 h 44"/>
                <a:gd name="T70" fmla="*/ 37 w 47"/>
                <a:gd name="T71" fmla="*/ 20 h 44"/>
                <a:gd name="T72" fmla="*/ 37 w 47"/>
                <a:gd name="T73" fmla="*/ 20 h 44"/>
                <a:gd name="T74" fmla="*/ 37 w 47"/>
                <a:gd name="T75" fmla="*/ 27 h 44"/>
                <a:gd name="T76" fmla="*/ 33 w 47"/>
                <a:gd name="T77" fmla="*/ 34 h 44"/>
                <a:gd name="T78" fmla="*/ 33 w 47"/>
                <a:gd name="T79" fmla="*/ 34 h 44"/>
                <a:gd name="T80" fmla="*/ 30 w 47"/>
                <a:gd name="T81" fmla="*/ 37 h 44"/>
                <a:gd name="T82" fmla="*/ 23 w 47"/>
                <a:gd name="T83" fmla="*/ 37 h 44"/>
                <a:gd name="T84" fmla="*/ 23 w 47"/>
                <a:gd name="T85" fmla="*/ 37 h 44"/>
                <a:gd name="T86" fmla="*/ 17 w 47"/>
                <a:gd name="T87" fmla="*/ 37 h 44"/>
                <a:gd name="T88" fmla="*/ 13 w 47"/>
                <a:gd name="T89" fmla="*/ 34 h 44"/>
                <a:gd name="T90" fmla="*/ 13 w 47"/>
                <a:gd name="T91" fmla="*/ 34 h 44"/>
                <a:gd name="T92" fmla="*/ 10 w 47"/>
                <a:gd name="T93" fmla="*/ 27 h 44"/>
                <a:gd name="T94" fmla="*/ 10 w 47"/>
                <a:gd name="T95" fmla="*/ 20 h 44"/>
                <a:gd name="T96" fmla="*/ 10 w 47"/>
                <a:gd name="T97" fmla="*/ 20 h 44"/>
                <a:gd name="T98" fmla="*/ 10 w 47"/>
                <a:gd name="T99" fmla="*/ 14 h 44"/>
                <a:gd name="T100" fmla="*/ 13 w 47"/>
                <a:gd name="T101" fmla="*/ 10 h 44"/>
                <a:gd name="T102" fmla="*/ 13 w 47"/>
                <a:gd name="T103"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44">
                  <a:moveTo>
                    <a:pt x="7" y="37"/>
                  </a:moveTo>
                  <a:lnTo>
                    <a:pt x="7" y="37"/>
                  </a:lnTo>
                  <a:lnTo>
                    <a:pt x="13" y="40"/>
                  </a:lnTo>
                  <a:lnTo>
                    <a:pt x="23" y="44"/>
                  </a:lnTo>
                  <a:lnTo>
                    <a:pt x="23" y="44"/>
                  </a:lnTo>
                  <a:lnTo>
                    <a:pt x="33" y="40"/>
                  </a:lnTo>
                  <a:lnTo>
                    <a:pt x="33" y="40"/>
                  </a:lnTo>
                  <a:lnTo>
                    <a:pt x="43" y="34"/>
                  </a:lnTo>
                  <a:lnTo>
                    <a:pt x="43" y="34"/>
                  </a:lnTo>
                  <a:lnTo>
                    <a:pt x="47" y="20"/>
                  </a:lnTo>
                  <a:lnTo>
                    <a:pt x="47" y="20"/>
                  </a:lnTo>
                  <a:lnTo>
                    <a:pt x="43" y="14"/>
                  </a:lnTo>
                  <a:lnTo>
                    <a:pt x="40" y="7"/>
                  </a:lnTo>
                  <a:lnTo>
                    <a:pt x="40" y="7"/>
                  </a:lnTo>
                  <a:lnTo>
                    <a:pt x="33" y="0"/>
                  </a:lnTo>
                  <a:lnTo>
                    <a:pt x="23" y="0"/>
                  </a:lnTo>
                  <a:lnTo>
                    <a:pt x="23" y="0"/>
                  </a:lnTo>
                  <a:lnTo>
                    <a:pt x="17" y="0"/>
                  </a:lnTo>
                  <a:lnTo>
                    <a:pt x="10" y="4"/>
                  </a:lnTo>
                  <a:lnTo>
                    <a:pt x="10" y="4"/>
                  </a:lnTo>
                  <a:lnTo>
                    <a:pt x="3" y="10"/>
                  </a:lnTo>
                  <a:lnTo>
                    <a:pt x="0" y="20"/>
                  </a:lnTo>
                  <a:lnTo>
                    <a:pt x="0" y="20"/>
                  </a:lnTo>
                  <a:lnTo>
                    <a:pt x="3" y="30"/>
                  </a:lnTo>
                  <a:lnTo>
                    <a:pt x="7" y="37"/>
                  </a:lnTo>
                  <a:lnTo>
                    <a:pt x="7" y="37"/>
                  </a:lnTo>
                  <a:close/>
                  <a:moveTo>
                    <a:pt x="13" y="10"/>
                  </a:moveTo>
                  <a:lnTo>
                    <a:pt x="13" y="10"/>
                  </a:lnTo>
                  <a:lnTo>
                    <a:pt x="17" y="7"/>
                  </a:lnTo>
                  <a:lnTo>
                    <a:pt x="23" y="7"/>
                  </a:lnTo>
                  <a:lnTo>
                    <a:pt x="23" y="7"/>
                  </a:lnTo>
                  <a:lnTo>
                    <a:pt x="30" y="7"/>
                  </a:lnTo>
                  <a:lnTo>
                    <a:pt x="33" y="10"/>
                  </a:lnTo>
                  <a:lnTo>
                    <a:pt x="33" y="10"/>
                  </a:lnTo>
                  <a:lnTo>
                    <a:pt x="37" y="14"/>
                  </a:lnTo>
                  <a:lnTo>
                    <a:pt x="37" y="20"/>
                  </a:lnTo>
                  <a:lnTo>
                    <a:pt x="37" y="20"/>
                  </a:lnTo>
                  <a:lnTo>
                    <a:pt x="37" y="27"/>
                  </a:lnTo>
                  <a:lnTo>
                    <a:pt x="33" y="34"/>
                  </a:lnTo>
                  <a:lnTo>
                    <a:pt x="33" y="34"/>
                  </a:lnTo>
                  <a:lnTo>
                    <a:pt x="30" y="37"/>
                  </a:lnTo>
                  <a:lnTo>
                    <a:pt x="23" y="37"/>
                  </a:lnTo>
                  <a:lnTo>
                    <a:pt x="23" y="37"/>
                  </a:lnTo>
                  <a:lnTo>
                    <a:pt x="17" y="37"/>
                  </a:lnTo>
                  <a:lnTo>
                    <a:pt x="13" y="34"/>
                  </a:lnTo>
                  <a:lnTo>
                    <a:pt x="13" y="34"/>
                  </a:lnTo>
                  <a:lnTo>
                    <a:pt x="10" y="27"/>
                  </a:lnTo>
                  <a:lnTo>
                    <a:pt x="10" y="20"/>
                  </a:lnTo>
                  <a:lnTo>
                    <a:pt x="10" y="20"/>
                  </a:lnTo>
                  <a:lnTo>
                    <a:pt x="10" y="14"/>
                  </a:lnTo>
                  <a:lnTo>
                    <a:pt x="13" y="10"/>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4" name="Freeform 5484"/>
            <p:cNvSpPr>
              <a:spLocks/>
            </p:cNvSpPr>
            <p:nvPr/>
          </p:nvSpPr>
          <p:spPr bwMode="auto">
            <a:xfrm>
              <a:off x="630" y="3446"/>
              <a:ext cx="28" cy="47"/>
            </a:xfrm>
            <a:custGeom>
              <a:avLst/>
              <a:gdLst>
                <a:gd name="T0" fmla="*/ 10 w 27"/>
                <a:gd name="T1" fmla="*/ 44 h 44"/>
                <a:gd name="T2" fmla="*/ 10 w 27"/>
                <a:gd name="T3" fmla="*/ 20 h 44"/>
                <a:gd name="T4" fmla="*/ 10 w 27"/>
                <a:gd name="T5" fmla="*/ 20 h 44"/>
                <a:gd name="T6" fmla="*/ 10 w 27"/>
                <a:gd name="T7" fmla="*/ 14 h 44"/>
                <a:gd name="T8" fmla="*/ 10 w 27"/>
                <a:gd name="T9" fmla="*/ 14 h 44"/>
                <a:gd name="T10" fmla="*/ 14 w 27"/>
                <a:gd name="T11" fmla="*/ 10 h 44"/>
                <a:gd name="T12" fmla="*/ 14 w 27"/>
                <a:gd name="T13" fmla="*/ 10 h 44"/>
                <a:gd name="T14" fmla="*/ 17 w 27"/>
                <a:gd name="T15" fmla="*/ 7 h 44"/>
                <a:gd name="T16" fmla="*/ 17 w 27"/>
                <a:gd name="T17" fmla="*/ 7 h 44"/>
                <a:gd name="T18" fmla="*/ 24 w 27"/>
                <a:gd name="T19" fmla="*/ 10 h 44"/>
                <a:gd name="T20" fmla="*/ 27 w 27"/>
                <a:gd name="T21" fmla="*/ 4 h 44"/>
                <a:gd name="T22" fmla="*/ 27 w 27"/>
                <a:gd name="T23" fmla="*/ 4 h 44"/>
                <a:gd name="T24" fmla="*/ 20 w 27"/>
                <a:gd name="T25" fmla="*/ 0 h 44"/>
                <a:gd name="T26" fmla="*/ 20 w 27"/>
                <a:gd name="T27" fmla="*/ 0 h 44"/>
                <a:gd name="T28" fmla="*/ 14 w 27"/>
                <a:gd name="T29" fmla="*/ 0 h 44"/>
                <a:gd name="T30" fmla="*/ 14 w 27"/>
                <a:gd name="T31" fmla="*/ 0 h 44"/>
                <a:gd name="T32" fmla="*/ 10 w 27"/>
                <a:gd name="T33" fmla="*/ 7 h 44"/>
                <a:gd name="T34" fmla="*/ 10 w 27"/>
                <a:gd name="T35" fmla="*/ 0 h 44"/>
                <a:gd name="T36" fmla="*/ 0 w 27"/>
                <a:gd name="T37" fmla="*/ 0 h 44"/>
                <a:gd name="T38" fmla="*/ 0 w 27"/>
                <a:gd name="T39" fmla="*/ 44 h 44"/>
                <a:gd name="T40" fmla="*/ 10 w 27"/>
                <a:gd name="T41" fmla="*/ 44 h 44"/>
                <a:gd name="T42" fmla="*/ 10 w 27"/>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44">
                  <a:moveTo>
                    <a:pt x="10" y="44"/>
                  </a:moveTo>
                  <a:lnTo>
                    <a:pt x="10" y="20"/>
                  </a:lnTo>
                  <a:lnTo>
                    <a:pt x="10" y="20"/>
                  </a:lnTo>
                  <a:lnTo>
                    <a:pt x="10" y="14"/>
                  </a:lnTo>
                  <a:lnTo>
                    <a:pt x="10" y="14"/>
                  </a:lnTo>
                  <a:lnTo>
                    <a:pt x="14" y="10"/>
                  </a:lnTo>
                  <a:lnTo>
                    <a:pt x="14" y="10"/>
                  </a:lnTo>
                  <a:lnTo>
                    <a:pt x="17" y="7"/>
                  </a:lnTo>
                  <a:lnTo>
                    <a:pt x="17" y="7"/>
                  </a:lnTo>
                  <a:lnTo>
                    <a:pt x="24" y="10"/>
                  </a:lnTo>
                  <a:lnTo>
                    <a:pt x="27" y="4"/>
                  </a:lnTo>
                  <a:lnTo>
                    <a:pt x="27" y="4"/>
                  </a:lnTo>
                  <a:lnTo>
                    <a:pt x="20" y="0"/>
                  </a:lnTo>
                  <a:lnTo>
                    <a:pt x="20" y="0"/>
                  </a:lnTo>
                  <a:lnTo>
                    <a:pt x="14" y="0"/>
                  </a:lnTo>
                  <a:lnTo>
                    <a:pt x="14" y="0"/>
                  </a:lnTo>
                  <a:lnTo>
                    <a:pt x="10" y="7"/>
                  </a:lnTo>
                  <a:lnTo>
                    <a:pt x="10" y="0"/>
                  </a:lnTo>
                  <a:lnTo>
                    <a:pt x="0" y="0"/>
                  </a:lnTo>
                  <a:lnTo>
                    <a:pt x="0" y="44"/>
                  </a:lnTo>
                  <a:lnTo>
                    <a:pt x="10" y="44"/>
                  </a:lnTo>
                  <a:lnTo>
                    <a:pt x="10"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5" name="Freeform 5485"/>
            <p:cNvSpPr>
              <a:spLocks/>
            </p:cNvSpPr>
            <p:nvPr/>
          </p:nvSpPr>
          <p:spPr bwMode="auto">
            <a:xfrm>
              <a:off x="666" y="3446"/>
              <a:ext cx="67" cy="47"/>
            </a:xfrm>
            <a:custGeom>
              <a:avLst/>
              <a:gdLst>
                <a:gd name="T0" fmla="*/ 6 w 63"/>
                <a:gd name="T1" fmla="*/ 44 h 44"/>
                <a:gd name="T2" fmla="*/ 6 w 63"/>
                <a:gd name="T3" fmla="*/ 20 h 44"/>
                <a:gd name="T4" fmla="*/ 6 w 63"/>
                <a:gd name="T5" fmla="*/ 20 h 44"/>
                <a:gd name="T6" fmla="*/ 6 w 63"/>
                <a:gd name="T7" fmla="*/ 14 h 44"/>
                <a:gd name="T8" fmla="*/ 6 w 63"/>
                <a:gd name="T9" fmla="*/ 14 h 44"/>
                <a:gd name="T10" fmla="*/ 13 w 63"/>
                <a:gd name="T11" fmla="*/ 7 h 44"/>
                <a:gd name="T12" fmla="*/ 13 w 63"/>
                <a:gd name="T13" fmla="*/ 7 h 44"/>
                <a:gd name="T14" fmla="*/ 16 w 63"/>
                <a:gd name="T15" fmla="*/ 7 h 44"/>
                <a:gd name="T16" fmla="*/ 16 w 63"/>
                <a:gd name="T17" fmla="*/ 7 h 44"/>
                <a:gd name="T18" fmla="*/ 23 w 63"/>
                <a:gd name="T19" fmla="*/ 7 h 44"/>
                <a:gd name="T20" fmla="*/ 23 w 63"/>
                <a:gd name="T21" fmla="*/ 7 h 44"/>
                <a:gd name="T22" fmla="*/ 26 w 63"/>
                <a:gd name="T23" fmla="*/ 17 h 44"/>
                <a:gd name="T24" fmla="*/ 26 w 63"/>
                <a:gd name="T25" fmla="*/ 44 h 44"/>
                <a:gd name="T26" fmla="*/ 33 w 63"/>
                <a:gd name="T27" fmla="*/ 44 h 44"/>
                <a:gd name="T28" fmla="*/ 33 w 63"/>
                <a:gd name="T29" fmla="*/ 17 h 44"/>
                <a:gd name="T30" fmla="*/ 33 w 63"/>
                <a:gd name="T31" fmla="*/ 17 h 44"/>
                <a:gd name="T32" fmla="*/ 36 w 63"/>
                <a:gd name="T33" fmla="*/ 14 h 44"/>
                <a:gd name="T34" fmla="*/ 36 w 63"/>
                <a:gd name="T35" fmla="*/ 10 h 44"/>
                <a:gd name="T36" fmla="*/ 36 w 63"/>
                <a:gd name="T37" fmla="*/ 10 h 44"/>
                <a:gd name="T38" fmla="*/ 46 w 63"/>
                <a:gd name="T39" fmla="*/ 7 h 44"/>
                <a:gd name="T40" fmla="*/ 46 w 63"/>
                <a:gd name="T41" fmla="*/ 7 h 44"/>
                <a:gd name="T42" fmla="*/ 50 w 63"/>
                <a:gd name="T43" fmla="*/ 7 h 44"/>
                <a:gd name="T44" fmla="*/ 50 w 63"/>
                <a:gd name="T45" fmla="*/ 7 h 44"/>
                <a:gd name="T46" fmla="*/ 53 w 63"/>
                <a:gd name="T47" fmla="*/ 10 h 44"/>
                <a:gd name="T48" fmla="*/ 53 w 63"/>
                <a:gd name="T49" fmla="*/ 10 h 44"/>
                <a:gd name="T50" fmla="*/ 53 w 63"/>
                <a:gd name="T51" fmla="*/ 17 h 44"/>
                <a:gd name="T52" fmla="*/ 53 w 63"/>
                <a:gd name="T53" fmla="*/ 44 h 44"/>
                <a:gd name="T54" fmla="*/ 63 w 63"/>
                <a:gd name="T55" fmla="*/ 44 h 44"/>
                <a:gd name="T56" fmla="*/ 63 w 63"/>
                <a:gd name="T57" fmla="*/ 14 h 44"/>
                <a:gd name="T58" fmla="*/ 63 w 63"/>
                <a:gd name="T59" fmla="*/ 14 h 44"/>
                <a:gd name="T60" fmla="*/ 60 w 63"/>
                <a:gd name="T61" fmla="*/ 7 h 44"/>
                <a:gd name="T62" fmla="*/ 60 w 63"/>
                <a:gd name="T63" fmla="*/ 4 h 44"/>
                <a:gd name="T64" fmla="*/ 60 w 63"/>
                <a:gd name="T65" fmla="*/ 4 h 44"/>
                <a:gd name="T66" fmla="*/ 53 w 63"/>
                <a:gd name="T67" fmla="*/ 0 h 44"/>
                <a:gd name="T68" fmla="*/ 46 w 63"/>
                <a:gd name="T69" fmla="*/ 0 h 44"/>
                <a:gd name="T70" fmla="*/ 46 w 63"/>
                <a:gd name="T71" fmla="*/ 0 h 44"/>
                <a:gd name="T72" fmla="*/ 40 w 63"/>
                <a:gd name="T73" fmla="*/ 0 h 44"/>
                <a:gd name="T74" fmla="*/ 33 w 63"/>
                <a:gd name="T75" fmla="*/ 7 h 44"/>
                <a:gd name="T76" fmla="*/ 33 w 63"/>
                <a:gd name="T77" fmla="*/ 7 h 44"/>
                <a:gd name="T78" fmla="*/ 30 w 63"/>
                <a:gd name="T79" fmla="*/ 0 h 44"/>
                <a:gd name="T80" fmla="*/ 30 w 63"/>
                <a:gd name="T81" fmla="*/ 0 h 44"/>
                <a:gd name="T82" fmla="*/ 20 w 63"/>
                <a:gd name="T83" fmla="*/ 0 h 44"/>
                <a:gd name="T84" fmla="*/ 20 w 63"/>
                <a:gd name="T85" fmla="*/ 0 h 44"/>
                <a:gd name="T86" fmla="*/ 10 w 63"/>
                <a:gd name="T87" fmla="*/ 0 h 44"/>
                <a:gd name="T88" fmla="*/ 10 w 63"/>
                <a:gd name="T89" fmla="*/ 0 h 44"/>
                <a:gd name="T90" fmla="*/ 6 w 63"/>
                <a:gd name="T91" fmla="*/ 7 h 44"/>
                <a:gd name="T92" fmla="*/ 6 w 63"/>
                <a:gd name="T93" fmla="*/ 0 h 44"/>
                <a:gd name="T94" fmla="*/ 0 w 63"/>
                <a:gd name="T95" fmla="*/ 0 h 44"/>
                <a:gd name="T96" fmla="*/ 0 w 63"/>
                <a:gd name="T97" fmla="*/ 44 h 44"/>
                <a:gd name="T98" fmla="*/ 6 w 63"/>
                <a:gd name="T99" fmla="*/ 44 h 44"/>
                <a:gd name="T100" fmla="*/ 6 w 63"/>
                <a:gd name="T10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44">
                  <a:moveTo>
                    <a:pt x="6" y="44"/>
                  </a:moveTo>
                  <a:lnTo>
                    <a:pt x="6" y="20"/>
                  </a:lnTo>
                  <a:lnTo>
                    <a:pt x="6" y="20"/>
                  </a:lnTo>
                  <a:lnTo>
                    <a:pt x="6" y="14"/>
                  </a:lnTo>
                  <a:lnTo>
                    <a:pt x="6" y="14"/>
                  </a:lnTo>
                  <a:lnTo>
                    <a:pt x="13" y="7"/>
                  </a:lnTo>
                  <a:lnTo>
                    <a:pt x="13" y="7"/>
                  </a:lnTo>
                  <a:lnTo>
                    <a:pt x="16" y="7"/>
                  </a:lnTo>
                  <a:lnTo>
                    <a:pt x="16" y="7"/>
                  </a:lnTo>
                  <a:lnTo>
                    <a:pt x="23" y="7"/>
                  </a:lnTo>
                  <a:lnTo>
                    <a:pt x="23" y="7"/>
                  </a:lnTo>
                  <a:lnTo>
                    <a:pt x="26" y="17"/>
                  </a:lnTo>
                  <a:lnTo>
                    <a:pt x="26" y="44"/>
                  </a:lnTo>
                  <a:lnTo>
                    <a:pt x="33" y="44"/>
                  </a:lnTo>
                  <a:lnTo>
                    <a:pt x="33" y="17"/>
                  </a:lnTo>
                  <a:lnTo>
                    <a:pt x="33" y="17"/>
                  </a:lnTo>
                  <a:lnTo>
                    <a:pt x="36" y="14"/>
                  </a:lnTo>
                  <a:lnTo>
                    <a:pt x="36" y="10"/>
                  </a:lnTo>
                  <a:lnTo>
                    <a:pt x="36" y="10"/>
                  </a:lnTo>
                  <a:lnTo>
                    <a:pt x="46" y="7"/>
                  </a:lnTo>
                  <a:lnTo>
                    <a:pt x="46" y="7"/>
                  </a:lnTo>
                  <a:lnTo>
                    <a:pt x="50" y="7"/>
                  </a:lnTo>
                  <a:lnTo>
                    <a:pt x="50" y="7"/>
                  </a:lnTo>
                  <a:lnTo>
                    <a:pt x="53" y="10"/>
                  </a:lnTo>
                  <a:lnTo>
                    <a:pt x="53" y="10"/>
                  </a:lnTo>
                  <a:lnTo>
                    <a:pt x="53" y="17"/>
                  </a:lnTo>
                  <a:lnTo>
                    <a:pt x="53" y="44"/>
                  </a:lnTo>
                  <a:lnTo>
                    <a:pt x="63" y="44"/>
                  </a:lnTo>
                  <a:lnTo>
                    <a:pt x="63" y="14"/>
                  </a:lnTo>
                  <a:lnTo>
                    <a:pt x="63" y="14"/>
                  </a:lnTo>
                  <a:lnTo>
                    <a:pt x="60" y="7"/>
                  </a:lnTo>
                  <a:lnTo>
                    <a:pt x="60" y="4"/>
                  </a:lnTo>
                  <a:lnTo>
                    <a:pt x="60" y="4"/>
                  </a:lnTo>
                  <a:lnTo>
                    <a:pt x="53" y="0"/>
                  </a:lnTo>
                  <a:lnTo>
                    <a:pt x="46" y="0"/>
                  </a:lnTo>
                  <a:lnTo>
                    <a:pt x="46" y="0"/>
                  </a:lnTo>
                  <a:lnTo>
                    <a:pt x="40" y="0"/>
                  </a:lnTo>
                  <a:lnTo>
                    <a:pt x="33" y="7"/>
                  </a:lnTo>
                  <a:lnTo>
                    <a:pt x="33" y="7"/>
                  </a:lnTo>
                  <a:lnTo>
                    <a:pt x="30" y="0"/>
                  </a:lnTo>
                  <a:lnTo>
                    <a:pt x="30" y="0"/>
                  </a:lnTo>
                  <a:lnTo>
                    <a:pt x="20" y="0"/>
                  </a:lnTo>
                  <a:lnTo>
                    <a:pt x="20" y="0"/>
                  </a:lnTo>
                  <a:lnTo>
                    <a:pt x="10" y="0"/>
                  </a:lnTo>
                  <a:lnTo>
                    <a:pt x="10" y="0"/>
                  </a:lnTo>
                  <a:lnTo>
                    <a:pt x="6" y="7"/>
                  </a:lnTo>
                  <a:lnTo>
                    <a:pt x="6" y="0"/>
                  </a:lnTo>
                  <a:lnTo>
                    <a:pt x="0" y="0"/>
                  </a:lnTo>
                  <a:lnTo>
                    <a:pt x="0" y="44"/>
                  </a:lnTo>
                  <a:lnTo>
                    <a:pt x="6" y="44"/>
                  </a:lnTo>
                  <a:lnTo>
                    <a:pt x="6"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6" name="Freeform 5486"/>
            <p:cNvSpPr>
              <a:spLocks noEditPoints="1"/>
            </p:cNvSpPr>
            <p:nvPr/>
          </p:nvSpPr>
          <p:spPr bwMode="auto">
            <a:xfrm>
              <a:off x="741" y="3446"/>
              <a:ext cx="46" cy="47"/>
            </a:xfrm>
            <a:custGeom>
              <a:avLst/>
              <a:gdLst>
                <a:gd name="T0" fmla="*/ 43 w 43"/>
                <a:gd name="T1" fmla="*/ 44 h 44"/>
                <a:gd name="T2" fmla="*/ 43 w 43"/>
                <a:gd name="T3" fmla="*/ 37 h 44"/>
                <a:gd name="T4" fmla="*/ 43 w 43"/>
                <a:gd name="T5" fmla="*/ 24 h 44"/>
                <a:gd name="T6" fmla="*/ 43 w 43"/>
                <a:gd name="T7" fmla="*/ 17 h 44"/>
                <a:gd name="T8" fmla="*/ 43 w 43"/>
                <a:gd name="T9" fmla="*/ 10 h 44"/>
                <a:gd name="T10" fmla="*/ 40 w 43"/>
                <a:gd name="T11" fmla="*/ 4 h 44"/>
                <a:gd name="T12" fmla="*/ 33 w 43"/>
                <a:gd name="T13" fmla="*/ 0 h 44"/>
                <a:gd name="T14" fmla="*/ 23 w 43"/>
                <a:gd name="T15" fmla="*/ 0 h 44"/>
                <a:gd name="T16" fmla="*/ 13 w 43"/>
                <a:gd name="T17" fmla="*/ 0 h 44"/>
                <a:gd name="T18" fmla="*/ 6 w 43"/>
                <a:gd name="T19" fmla="*/ 7 h 44"/>
                <a:gd name="T20" fmla="*/ 10 w 43"/>
                <a:gd name="T21" fmla="*/ 14 h 44"/>
                <a:gd name="T22" fmla="*/ 13 w 43"/>
                <a:gd name="T23" fmla="*/ 7 h 44"/>
                <a:gd name="T24" fmla="*/ 23 w 43"/>
                <a:gd name="T25" fmla="*/ 7 h 44"/>
                <a:gd name="T26" fmla="*/ 33 w 43"/>
                <a:gd name="T27" fmla="*/ 7 h 44"/>
                <a:gd name="T28" fmla="*/ 33 w 43"/>
                <a:gd name="T29" fmla="*/ 14 h 44"/>
                <a:gd name="T30" fmla="*/ 33 w 43"/>
                <a:gd name="T31" fmla="*/ 17 h 44"/>
                <a:gd name="T32" fmla="*/ 20 w 43"/>
                <a:gd name="T33" fmla="*/ 17 h 44"/>
                <a:gd name="T34" fmla="*/ 13 w 43"/>
                <a:gd name="T35" fmla="*/ 20 h 44"/>
                <a:gd name="T36" fmla="*/ 6 w 43"/>
                <a:gd name="T37" fmla="*/ 20 h 44"/>
                <a:gd name="T38" fmla="*/ 3 w 43"/>
                <a:gd name="T39" fmla="*/ 27 h 44"/>
                <a:gd name="T40" fmla="*/ 0 w 43"/>
                <a:gd name="T41" fmla="*/ 30 h 44"/>
                <a:gd name="T42" fmla="*/ 3 w 43"/>
                <a:gd name="T43" fmla="*/ 37 h 44"/>
                <a:gd name="T44" fmla="*/ 6 w 43"/>
                <a:gd name="T45" fmla="*/ 40 h 44"/>
                <a:gd name="T46" fmla="*/ 16 w 43"/>
                <a:gd name="T47" fmla="*/ 44 h 44"/>
                <a:gd name="T48" fmla="*/ 26 w 43"/>
                <a:gd name="T49" fmla="*/ 44 h 44"/>
                <a:gd name="T50" fmla="*/ 33 w 43"/>
                <a:gd name="T51" fmla="*/ 37 h 44"/>
                <a:gd name="T52" fmla="*/ 36 w 43"/>
                <a:gd name="T53" fmla="*/ 44 h 44"/>
                <a:gd name="T54" fmla="*/ 36 w 43"/>
                <a:gd name="T55" fmla="*/ 44 h 44"/>
                <a:gd name="T56" fmla="*/ 33 w 43"/>
                <a:gd name="T57" fmla="*/ 24 h 44"/>
                <a:gd name="T58" fmla="*/ 33 w 43"/>
                <a:gd name="T59" fmla="*/ 30 h 44"/>
                <a:gd name="T60" fmla="*/ 26 w 43"/>
                <a:gd name="T61" fmla="*/ 37 h 44"/>
                <a:gd name="T62" fmla="*/ 20 w 43"/>
                <a:gd name="T63" fmla="*/ 37 h 44"/>
                <a:gd name="T64" fmla="*/ 13 w 43"/>
                <a:gd name="T65" fmla="*/ 37 h 44"/>
                <a:gd name="T66" fmla="*/ 10 w 43"/>
                <a:gd name="T67" fmla="*/ 30 h 44"/>
                <a:gd name="T68" fmla="*/ 10 w 43"/>
                <a:gd name="T69" fmla="*/ 27 h 44"/>
                <a:gd name="T70" fmla="*/ 13 w 43"/>
                <a:gd name="T71" fmla="*/ 27 h 44"/>
                <a:gd name="T72" fmla="*/ 20 w 43"/>
                <a:gd name="T73" fmla="*/ 24 h 44"/>
                <a:gd name="T74" fmla="*/ 33 w 43"/>
                <a:gd name="T75"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44">
                  <a:moveTo>
                    <a:pt x="36" y="44"/>
                  </a:moveTo>
                  <a:lnTo>
                    <a:pt x="43" y="44"/>
                  </a:lnTo>
                  <a:lnTo>
                    <a:pt x="43" y="44"/>
                  </a:lnTo>
                  <a:lnTo>
                    <a:pt x="43" y="37"/>
                  </a:lnTo>
                  <a:lnTo>
                    <a:pt x="43" y="37"/>
                  </a:lnTo>
                  <a:lnTo>
                    <a:pt x="43" y="24"/>
                  </a:lnTo>
                  <a:lnTo>
                    <a:pt x="43" y="17"/>
                  </a:lnTo>
                  <a:lnTo>
                    <a:pt x="43" y="17"/>
                  </a:lnTo>
                  <a:lnTo>
                    <a:pt x="43" y="10"/>
                  </a:lnTo>
                  <a:lnTo>
                    <a:pt x="43" y="10"/>
                  </a:lnTo>
                  <a:lnTo>
                    <a:pt x="40" y="4"/>
                  </a:lnTo>
                  <a:lnTo>
                    <a:pt x="40" y="4"/>
                  </a:lnTo>
                  <a:lnTo>
                    <a:pt x="33" y="0"/>
                  </a:lnTo>
                  <a:lnTo>
                    <a:pt x="33" y="0"/>
                  </a:lnTo>
                  <a:lnTo>
                    <a:pt x="23" y="0"/>
                  </a:lnTo>
                  <a:lnTo>
                    <a:pt x="23" y="0"/>
                  </a:lnTo>
                  <a:lnTo>
                    <a:pt x="13" y="0"/>
                  </a:lnTo>
                  <a:lnTo>
                    <a:pt x="13" y="0"/>
                  </a:lnTo>
                  <a:lnTo>
                    <a:pt x="6" y="7"/>
                  </a:lnTo>
                  <a:lnTo>
                    <a:pt x="6" y="7"/>
                  </a:lnTo>
                  <a:lnTo>
                    <a:pt x="3" y="14"/>
                  </a:lnTo>
                  <a:lnTo>
                    <a:pt x="10" y="14"/>
                  </a:lnTo>
                  <a:lnTo>
                    <a:pt x="10" y="14"/>
                  </a:lnTo>
                  <a:lnTo>
                    <a:pt x="13" y="7"/>
                  </a:lnTo>
                  <a:lnTo>
                    <a:pt x="13" y="7"/>
                  </a:lnTo>
                  <a:lnTo>
                    <a:pt x="23" y="7"/>
                  </a:lnTo>
                  <a:lnTo>
                    <a:pt x="23" y="7"/>
                  </a:lnTo>
                  <a:lnTo>
                    <a:pt x="33" y="7"/>
                  </a:lnTo>
                  <a:lnTo>
                    <a:pt x="33" y="7"/>
                  </a:lnTo>
                  <a:lnTo>
                    <a:pt x="33" y="14"/>
                  </a:lnTo>
                  <a:lnTo>
                    <a:pt x="33" y="14"/>
                  </a:lnTo>
                  <a:lnTo>
                    <a:pt x="33" y="17"/>
                  </a:lnTo>
                  <a:lnTo>
                    <a:pt x="33" y="17"/>
                  </a:lnTo>
                  <a:lnTo>
                    <a:pt x="20" y="17"/>
                  </a:lnTo>
                  <a:lnTo>
                    <a:pt x="20" y="17"/>
                  </a:lnTo>
                  <a:lnTo>
                    <a:pt x="13" y="20"/>
                  </a:lnTo>
                  <a:lnTo>
                    <a:pt x="13" y="20"/>
                  </a:lnTo>
                  <a:lnTo>
                    <a:pt x="6" y="20"/>
                  </a:lnTo>
                  <a:lnTo>
                    <a:pt x="6" y="20"/>
                  </a:lnTo>
                  <a:lnTo>
                    <a:pt x="3" y="27"/>
                  </a:lnTo>
                  <a:lnTo>
                    <a:pt x="3" y="27"/>
                  </a:lnTo>
                  <a:lnTo>
                    <a:pt x="0" y="30"/>
                  </a:lnTo>
                  <a:lnTo>
                    <a:pt x="0" y="30"/>
                  </a:lnTo>
                  <a:lnTo>
                    <a:pt x="3" y="37"/>
                  </a:lnTo>
                  <a:lnTo>
                    <a:pt x="6" y="40"/>
                  </a:lnTo>
                  <a:lnTo>
                    <a:pt x="6" y="40"/>
                  </a:lnTo>
                  <a:lnTo>
                    <a:pt x="10" y="44"/>
                  </a:lnTo>
                  <a:lnTo>
                    <a:pt x="16" y="44"/>
                  </a:lnTo>
                  <a:lnTo>
                    <a:pt x="16" y="44"/>
                  </a:lnTo>
                  <a:lnTo>
                    <a:pt x="26" y="44"/>
                  </a:lnTo>
                  <a:lnTo>
                    <a:pt x="26" y="44"/>
                  </a:lnTo>
                  <a:lnTo>
                    <a:pt x="33" y="37"/>
                  </a:lnTo>
                  <a:lnTo>
                    <a:pt x="33" y="37"/>
                  </a:lnTo>
                  <a:lnTo>
                    <a:pt x="36" y="44"/>
                  </a:lnTo>
                  <a:lnTo>
                    <a:pt x="36" y="44"/>
                  </a:lnTo>
                  <a:lnTo>
                    <a:pt x="36" y="44"/>
                  </a:lnTo>
                  <a:close/>
                  <a:moveTo>
                    <a:pt x="33" y="24"/>
                  </a:moveTo>
                  <a:lnTo>
                    <a:pt x="33" y="24"/>
                  </a:lnTo>
                  <a:lnTo>
                    <a:pt x="33" y="30"/>
                  </a:lnTo>
                  <a:lnTo>
                    <a:pt x="33" y="30"/>
                  </a:lnTo>
                  <a:lnTo>
                    <a:pt x="26" y="37"/>
                  </a:lnTo>
                  <a:lnTo>
                    <a:pt x="26" y="37"/>
                  </a:lnTo>
                  <a:lnTo>
                    <a:pt x="20" y="37"/>
                  </a:lnTo>
                  <a:lnTo>
                    <a:pt x="20" y="37"/>
                  </a:lnTo>
                  <a:lnTo>
                    <a:pt x="13" y="37"/>
                  </a:lnTo>
                  <a:lnTo>
                    <a:pt x="13" y="37"/>
                  </a:lnTo>
                  <a:lnTo>
                    <a:pt x="10" y="30"/>
                  </a:lnTo>
                  <a:lnTo>
                    <a:pt x="10" y="30"/>
                  </a:lnTo>
                  <a:lnTo>
                    <a:pt x="10" y="27"/>
                  </a:lnTo>
                  <a:lnTo>
                    <a:pt x="10" y="27"/>
                  </a:lnTo>
                  <a:lnTo>
                    <a:pt x="13" y="27"/>
                  </a:lnTo>
                  <a:lnTo>
                    <a:pt x="13" y="27"/>
                  </a:lnTo>
                  <a:lnTo>
                    <a:pt x="20" y="24"/>
                  </a:lnTo>
                  <a:lnTo>
                    <a:pt x="20" y="24"/>
                  </a:lnTo>
                  <a:lnTo>
                    <a:pt x="33" y="20"/>
                  </a:lnTo>
                  <a:lnTo>
                    <a:pt x="33" y="24"/>
                  </a:lnTo>
                  <a:lnTo>
                    <a:pt x="33"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7" name="Freeform 5487"/>
            <p:cNvSpPr>
              <a:spLocks/>
            </p:cNvSpPr>
            <p:nvPr/>
          </p:nvSpPr>
          <p:spPr bwMode="auto">
            <a:xfrm>
              <a:off x="797" y="3429"/>
              <a:ext cx="11" cy="64"/>
            </a:xfrm>
            <a:custGeom>
              <a:avLst/>
              <a:gdLst>
                <a:gd name="T0" fmla="*/ 10 w 10"/>
                <a:gd name="T1" fmla="*/ 60 h 60"/>
                <a:gd name="T2" fmla="*/ 10 w 10"/>
                <a:gd name="T3" fmla="*/ 0 h 60"/>
                <a:gd name="T4" fmla="*/ 0 w 10"/>
                <a:gd name="T5" fmla="*/ 0 h 60"/>
                <a:gd name="T6" fmla="*/ 0 w 10"/>
                <a:gd name="T7" fmla="*/ 60 h 60"/>
                <a:gd name="T8" fmla="*/ 10 w 10"/>
                <a:gd name="T9" fmla="*/ 60 h 60"/>
                <a:gd name="T10" fmla="*/ 10 w 10"/>
                <a:gd name="T11" fmla="*/ 60 h 60"/>
              </a:gdLst>
              <a:ahLst/>
              <a:cxnLst>
                <a:cxn ang="0">
                  <a:pos x="T0" y="T1"/>
                </a:cxn>
                <a:cxn ang="0">
                  <a:pos x="T2" y="T3"/>
                </a:cxn>
                <a:cxn ang="0">
                  <a:pos x="T4" y="T5"/>
                </a:cxn>
                <a:cxn ang="0">
                  <a:pos x="T6" y="T7"/>
                </a:cxn>
                <a:cxn ang="0">
                  <a:pos x="T8" y="T9"/>
                </a:cxn>
                <a:cxn ang="0">
                  <a:pos x="T10" y="T11"/>
                </a:cxn>
              </a:cxnLst>
              <a:rect l="0" t="0" r="r" b="b"/>
              <a:pathLst>
                <a:path w="10" h="60">
                  <a:moveTo>
                    <a:pt x="10" y="60"/>
                  </a:moveTo>
                  <a:lnTo>
                    <a:pt x="10" y="0"/>
                  </a:lnTo>
                  <a:lnTo>
                    <a:pt x="0" y="0"/>
                  </a:lnTo>
                  <a:lnTo>
                    <a:pt x="0" y="60"/>
                  </a:lnTo>
                  <a:lnTo>
                    <a:pt x="10" y="60"/>
                  </a:lnTo>
                  <a:lnTo>
                    <a:pt x="1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8" name="Freeform 5488"/>
            <p:cNvSpPr>
              <a:spLocks/>
            </p:cNvSpPr>
            <p:nvPr/>
          </p:nvSpPr>
          <p:spPr bwMode="auto">
            <a:xfrm>
              <a:off x="605" y="3221"/>
              <a:ext cx="64" cy="64"/>
            </a:xfrm>
            <a:custGeom>
              <a:avLst/>
              <a:gdLst>
                <a:gd name="T0" fmla="*/ 50 w 60"/>
                <a:gd name="T1" fmla="*/ 37 h 60"/>
                <a:gd name="T2" fmla="*/ 50 w 60"/>
                <a:gd name="T3" fmla="*/ 47 h 60"/>
                <a:gd name="T4" fmla="*/ 50 w 60"/>
                <a:gd name="T5" fmla="*/ 47 h 60"/>
                <a:gd name="T6" fmla="*/ 43 w 60"/>
                <a:gd name="T7" fmla="*/ 53 h 60"/>
                <a:gd name="T8" fmla="*/ 43 w 60"/>
                <a:gd name="T9" fmla="*/ 53 h 60"/>
                <a:gd name="T10" fmla="*/ 30 w 60"/>
                <a:gd name="T11" fmla="*/ 53 h 60"/>
                <a:gd name="T12" fmla="*/ 30 w 60"/>
                <a:gd name="T13" fmla="*/ 53 h 60"/>
                <a:gd name="T14" fmla="*/ 20 w 60"/>
                <a:gd name="T15" fmla="*/ 50 h 60"/>
                <a:gd name="T16" fmla="*/ 20 w 60"/>
                <a:gd name="T17" fmla="*/ 50 h 60"/>
                <a:gd name="T18" fmla="*/ 10 w 60"/>
                <a:gd name="T19" fmla="*/ 43 h 60"/>
                <a:gd name="T20" fmla="*/ 10 w 60"/>
                <a:gd name="T21" fmla="*/ 43 h 60"/>
                <a:gd name="T22" fmla="*/ 7 w 60"/>
                <a:gd name="T23" fmla="*/ 30 h 60"/>
                <a:gd name="T24" fmla="*/ 7 w 60"/>
                <a:gd name="T25" fmla="*/ 30 h 60"/>
                <a:gd name="T26" fmla="*/ 10 w 60"/>
                <a:gd name="T27" fmla="*/ 20 h 60"/>
                <a:gd name="T28" fmla="*/ 10 w 60"/>
                <a:gd name="T29" fmla="*/ 20 h 60"/>
                <a:gd name="T30" fmla="*/ 13 w 60"/>
                <a:gd name="T31" fmla="*/ 13 h 60"/>
                <a:gd name="T32" fmla="*/ 13 w 60"/>
                <a:gd name="T33" fmla="*/ 13 h 60"/>
                <a:gd name="T34" fmla="*/ 20 w 60"/>
                <a:gd name="T35" fmla="*/ 10 h 60"/>
                <a:gd name="T36" fmla="*/ 20 w 60"/>
                <a:gd name="T37" fmla="*/ 10 h 60"/>
                <a:gd name="T38" fmla="*/ 30 w 60"/>
                <a:gd name="T39" fmla="*/ 7 h 60"/>
                <a:gd name="T40" fmla="*/ 30 w 60"/>
                <a:gd name="T41" fmla="*/ 7 h 60"/>
                <a:gd name="T42" fmla="*/ 40 w 60"/>
                <a:gd name="T43" fmla="*/ 10 h 60"/>
                <a:gd name="T44" fmla="*/ 40 w 60"/>
                <a:gd name="T45" fmla="*/ 10 h 60"/>
                <a:gd name="T46" fmla="*/ 47 w 60"/>
                <a:gd name="T47" fmla="*/ 13 h 60"/>
                <a:gd name="T48" fmla="*/ 47 w 60"/>
                <a:gd name="T49" fmla="*/ 13 h 60"/>
                <a:gd name="T50" fmla="*/ 50 w 60"/>
                <a:gd name="T51" fmla="*/ 20 h 60"/>
                <a:gd name="T52" fmla="*/ 57 w 60"/>
                <a:gd name="T53" fmla="*/ 20 h 60"/>
                <a:gd name="T54" fmla="*/ 57 w 60"/>
                <a:gd name="T55" fmla="*/ 20 h 60"/>
                <a:gd name="T56" fmla="*/ 53 w 60"/>
                <a:gd name="T57" fmla="*/ 10 h 60"/>
                <a:gd name="T58" fmla="*/ 53 w 60"/>
                <a:gd name="T59" fmla="*/ 10 h 60"/>
                <a:gd name="T60" fmla="*/ 43 w 60"/>
                <a:gd name="T61" fmla="*/ 3 h 60"/>
                <a:gd name="T62" fmla="*/ 43 w 60"/>
                <a:gd name="T63" fmla="*/ 3 h 60"/>
                <a:gd name="T64" fmla="*/ 30 w 60"/>
                <a:gd name="T65" fmla="*/ 0 h 60"/>
                <a:gd name="T66" fmla="*/ 30 w 60"/>
                <a:gd name="T67" fmla="*/ 0 h 60"/>
                <a:gd name="T68" fmla="*/ 13 w 60"/>
                <a:gd name="T69" fmla="*/ 3 h 60"/>
                <a:gd name="T70" fmla="*/ 13 w 60"/>
                <a:gd name="T71" fmla="*/ 3 h 60"/>
                <a:gd name="T72" fmla="*/ 7 w 60"/>
                <a:gd name="T73" fmla="*/ 10 h 60"/>
                <a:gd name="T74" fmla="*/ 3 w 60"/>
                <a:gd name="T75" fmla="*/ 17 h 60"/>
                <a:gd name="T76" fmla="*/ 3 w 60"/>
                <a:gd name="T77" fmla="*/ 17 h 60"/>
                <a:gd name="T78" fmla="*/ 0 w 60"/>
                <a:gd name="T79" fmla="*/ 23 h 60"/>
                <a:gd name="T80" fmla="*/ 0 w 60"/>
                <a:gd name="T81" fmla="*/ 30 h 60"/>
                <a:gd name="T82" fmla="*/ 0 w 60"/>
                <a:gd name="T83" fmla="*/ 30 h 60"/>
                <a:gd name="T84" fmla="*/ 0 w 60"/>
                <a:gd name="T85" fmla="*/ 40 h 60"/>
                <a:gd name="T86" fmla="*/ 3 w 60"/>
                <a:gd name="T87" fmla="*/ 47 h 60"/>
                <a:gd name="T88" fmla="*/ 3 w 60"/>
                <a:gd name="T89" fmla="*/ 47 h 60"/>
                <a:gd name="T90" fmla="*/ 7 w 60"/>
                <a:gd name="T91" fmla="*/ 53 h 60"/>
                <a:gd name="T92" fmla="*/ 13 w 60"/>
                <a:gd name="T93" fmla="*/ 57 h 60"/>
                <a:gd name="T94" fmla="*/ 13 w 60"/>
                <a:gd name="T95" fmla="*/ 57 h 60"/>
                <a:gd name="T96" fmla="*/ 30 w 60"/>
                <a:gd name="T97" fmla="*/ 60 h 60"/>
                <a:gd name="T98" fmla="*/ 30 w 60"/>
                <a:gd name="T99" fmla="*/ 60 h 60"/>
                <a:gd name="T100" fmla="*/ 47 w 60"/>
                <a:gd name="T101" fmla="*/ 60 h 60"/>
                <a:gd name="T102" fmla="*/ 47 w 60"/>
                <a:gd name="T103" fmla="*/ 60 h 60"/>
                <a:gd name="T104" fmla="*/ 60 w 60"/>
                <a:gd name="T105" fmla="*/ 50 h 60"/>
                <a:gd name="T106" fmla="*/ 60 w 60"/>
                <a:gd name="T107" fmla="*/ 30 h 60"/>
                <a:gd name="T108" fmla="*/ 30 w 60"/>
                <a:gd name="T109" fmla="*/ 30 h 60"/>
                <a:gd name="T110" fmla="*/ 30 w 60"/>
                <a:gd name="T111" fmla="*/ 37 h 60"/>
                <a:gd name="T112" fmla="*/ 50 w 60"/>
                <a:gd name="T113" fmla="*/ 37 h 60"/>
                <a:gd name="T114" fmla="*/ 50 w 60"/>
                <a:gd name="T11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60">
                  <a:moveTo>
                    <a:pt x="50" y="37"/>
                  </a:moveTo>
                  <a:lnTo>
                    <a:pt x="50" y="47"/>
                  </a:lnTo>
                  <a:lnTo>
                    <a:pt x="50" y="47"/>
                  </a:lnTo>
                  <a:lnTo>
                    <a:pt x="43" y="53"/>
                  </a:lnTo>
                  <a:lnTo>
                    <a:pt x="43" y="53"/>
                  </a:lnTo>
                  <a:lnTo>
                    <a:pt x="30" y="53"/>
                  </a:lnTo>
                  <a:lnTo>
                    <a:pt x="30" y="53"/>
                  </a:lnTo>
                  <a:lnTo>
                    <a:pt x="20" y="50"/>
                  </a:lnTo>
                  <a:lnTo>
                    <a:pt x="20" y="50"/>
                  </a:lnTo>
                  <a:lnTo>
                    <a:pt x="10" y="43"/>
                  </a:lnTo>
                  <a:lnTo>
                    <a:pt x="10" y="43"/>
                  </a:lnTo>
                  <a:lnTo>
                    <a:pt x="7" y="30"/>
                  </a:lnTo>
                  <a:lnTo>
                    <a:pt x="7" y="30"/>
                  </a:lnTo>
                  <a:lnTo>
                    <a:pt x="10" y="20"/>
                  </a:lnTo>
                  <a:lnTo>
                    <a:pt x="10" y="20"/>
                  </a:lnTo>
                  <a:lnTo>
                    <a:pt x="13" y="13"/>
                  </a:lnTo>
                  <a:lnTo>
                    <a:pt x="13" y="13"/>
                  </a:lnTo>
                  <a:lnTo>
                    <a:pt x="20" y="10"/>
                  </a:lnTo>
                  <a:lnTo>
                    <a:pt x="20" y="10"/>
                  </a:lnTo>
                  <a:lnTo>
                    <a:pt x="30" y="7"/>
                  </a:lnTo>
                  <a:lnTo>
                    <a:pt x="30" y="7"/>
                  </a:lnTo>
                  <a:lnTo>
                    <a:pt x="40" y="10"/>
                  </a:lnTo>
                  <a:lnTo>
                    <a:pt x="40" y="10"/>
                  </a:lnTo>
                  <a:lnTo>
                    <a:pt x="47" y="13"/>
                  </a:lnTo>
                  <a:lnTo>
                    <a:pt x="47" y="13"/>
                  </a:lnTo>
                  <a:lnTo>
                    <a:pt x="50" y="20"/>
                  </a:lnTo>
                  <a:lnTo>
                    <a:pt x="57" y="20"/>
                  </a:lnTo>
                  <a:lnTo>
                    <a:pt x="57" y="20"/>
                  </a:lnTo>
                  <a:lnTo>
                    <a:pt x="53" y="10"/>
                  </a:lnTo>
                  <a:lnTo>
                    <a:pt x="53" y="10"/>
                  </a:lnTo>
                  <a:lnTo>
                    <a:pt x="43" y="3"/>
                  </a:lnTo>
                  <a:lnTo>
                    <a:pt x="43" y="3"/>
                  </a:lnTo>
                  <a:lnTo>
                    <a:pt x="30" y="0"/>
                  </a:lnTo>
                  <a:lnTo>
                    <a:pt x="30" y="0"/>
                  </a:lnTo>
                  <a:lnTo>
                    <a:pt x="13" y="3"/>
                  </a:lnTo>
                  <a:lnTo>
                    <a:pt x="13" y="3"/>
                  </a:lnTo>
                  <a:lnTo>
                    <a:pt x="7" y="10"/>
                  </a:lnTo>
                  <a:lnTo>
                    <a:pt x="3" y="17"/>
                  </a:lnTo>
                  <a:lnTo>
                    <a:pt x="3" y="17"/>
                  </a:lnTo>
                  <a:lnTo>
                    <a:pt x="0" y="23"/>
                  </a:lnTo>
                  <a:lnTo>
                    <a:pt x="0" y="30"/>
                  </a:lnTo>
                  <a:lnTo>
                    <a:pt x="0" y="30"/>
                  </a:lnTo>
                  <a:lnTo>
                    <a:pt x="0" y="40"/>
                  </a:lnTo>
                  <a:lnTo>
                    <a:pt x="3" y="47"/>
                  </a:lnTo>
                  <a:lnTo>
                    <a:pt x="3" y="47"/>
                  </a:lnTo>
                  <a:lnTo>
                    <a:pt x="7" y="53"/>
                  </a:lnTo>
                  <a:lnTo>
                    <a:pt x="13" y="57"/>
                  </a:lnTo>
                  <a:lnTo>
                    <a:pt x="13" y="57"/>
                  </a:lnTo>
                  <a:lnTo>
                    <a:pt x="30" y="60"/>
                  </a:lnTo>
                  <a:lnTo>
                    <a:pt x="30" y="60"/>
                  </a:lnTo>
                  <a:lnTo>
                    <a:pt x="47" y="60"/>
                  </a:lnTo>
                  <a:lnTo>
                    <a:pt x="47" y="60"/>
                  </a:lnTo>
                  <a:lnTo>
                    <a:pt x="60" y="50"/>
                  </a:lnTo>
                  <a:lnTo>
                    <a:pt x="60" y="30"/>
                  </a:lnTo>
                  <a:lnTo>
                    <a:pt x="30" y="30"/>
                  </a:lnTo>
                  <a:lnTo>
                    <a:pt x="30" y="37"/>
                  </a:lnTo>
                  <a:lnTo>
                    <a:pt x="50" y="37"/>
                  </a:lnTo>
                  <a:lnTo>
                    <a:pt x="50"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9" name="Freeform 5489"/>
            <p:cNvSpPr>
              <a:spLocks noEditPoints="1"/>
            </p:cNvSpPr>
            <p:nvPr/>
          </p:nvSpPr>
          <p:spPr bwMode="auto">
            <a:xfrm>
              <a:off x="677" y="3239"/>
              <a:ext cx="46" cy="46"/>
            </a:xfrm>
            <a:custGeom>
              <a:avLst/>
              <a:gdLst>
                <a:gd name="T0" fmla="*/ 43 w 43"/>
                <a:gd name="T1" fmla="*/ 43 h 43"/>
                <a:gd name="T2" fmla="*/ 43 w 43"/>
                <a:gd name="T3" fmla="*/ 36 h 43"/>
                <a:gd name="T4" fmla="*/ 43 w 43"/>
                <a:gd name="T5" fmla="*/ 26 h 43"/>
                <a:gd name="T6" fmla="*/ 43 w 43"/>
                <a:gd name="T7" fmla="*/ 16 h 43"/>
                <a:gd name="T8" fmla="*/ 40 w 43"/>
                <a:gd name="T9" fmla="*/ 10 h 43"/>
                <a:gd name="T10" fmla="*/ 40 w 43"/>
                <a:gd name="T11" fmla="*/ 3 h 43"/>
                <a:gd name="T12" fmla="*/ 33 w 43"/>
                <a:gd name="T13" fmla="*/ 3 h 43"/>
                <a:gd name="T14" fmla="*/ 23 w 43"/>
                <a:gd name="T15" fmla="*/ 0 h 43"/>
                <a:gd name="T16" fmla="*/ 13 w 43"/>
                <a:gd name="T17" fmla="*/ 3 h 43"/>
                <a:gd name="T18" fmla="*/ 6 w 43"/>
                <a:gd name="T19" fmla="*/ 6 h 43"/>
                <a:gd name="T20" fmla="*/ 10 w 43"/>
                <a:gd name="T21" fmla="*/ 13 h 43"/>
                <a:gd name="T22" fmla="*/ 13 w 43"/>
                <a:gd name="T23" fmla="*/ 6 h 43"/>
                <a:gd name="T24" fmla="*/ 23 w 43"/>
                <a:gd name="T25" fmla="*/ 6 h 43"/>
                <a:gd name="T26" fmla="*/ 30 w 43"/>
                <a:gd name="T27" fmla="*/ 10 h 43"/>
                <a:gd name="T28" fmla="*/ 33 w 43"/>
                <a:gd name="T29" fmla="*/ 13 h 43"/>
                <a:gd name="T30" fmla="*/ 33 w 43"/>
                <a:gd name="T31" fmla="*/ 16 h 43"/>
                <a:gd name="T32" fmla="*/ 20 w 43"/>
                <a:gd name="T33" fmla="*/ 20 h 43"/>
                <a:gd name="T34" fmla="*/ 13 w 43"/>
                <a:gd name="T35" fmla="*/ 20 h 43"/>
                <a:gd name="T36" fmla="*/ 6 w 43"/>
                <a:gd name="T37" fmla="*/ 23 h 43"/>
                <a:gd name="T38" fmla="*/ 3 w 43"/>
                <a:gd name="T39" fmla="*/ 26 h 43"/>
                <a:gd name="T40" fmla="*/ 0 w 43"/>
                <a:gd name="T41" fmla="*/ 33 h 43"/>
                <a:gd name="T42" fmla="*/ 3 w 43"/>
                <a:gd name="T43" fmla="*/ 36 h 43"/>
                <a:gd name="T44" fmla="*/ 6 w 43"/>
                <a:gd name="T45" fmla="*/ 40 h 43"/>
                <a:gd name="T46" fmla="*/ 16 w 43"/>
                <a:gd name="T47" fmla="*/ 43 h 43"/>
                <a:gd name="T48" fmla="*/ 26 w 43"/>
                <a:gd name="T49" fmla="*/ 43 h 43"/>
                <a:gd name="T50" fmla="*/ 33 w 43"/>
                <a:gd name="T51" fmla="*/ 36 h 43"/>
                <a:gd name="T52" fmla="*/ 36 w 43"/>
                <a:gd name="T53" fmla="*/ 43 h 43"/>
                <a:gd name="T54" fmla="*/ 36 w 43"/>
                <a:gd name="T55" fmla="*/ 43 h 43"/>
                <a:gd name="T56" fmla="*/ 33 w 43"/>
                <a:gd name="T57" fmla="*/ 23 h 43"/>
                <a:gd name="T58" fmla="*/ 33 w 43"/>
                <a:gd name="T59" fmla="*/ 33 h 43"/>
                <a:gd name="T60" fmla="*/ 26 w 43"/>
                <a:gd name="T61" fmla="*/ 36 h 43"/>
                <a:gd name="T62" fmla="*/ 20 w 43"/>
                <a:gd name="T63" fmla="*/ 40 h 43"/>
                <a:gd name="T64" fmla="*/ 13 w 43"/>
                <a:gd name="T65" fmla="*/ 36 h 43"/>
                <a:gd name="T66" fmla="*/ 10 w 43"/>
                <a:gd name="T67" fmla="*/ 33 h 43"/>
                <a:gd name="T68" fmla="*/ 10 w 43"/>
                <a:gd name="T69" fmla="*/ 30 h 43"/>
                <a:gd name="T70" fmla="*/ 13 w 43"/>
                <a:gd name="T71" fmla="*/ 26 h 43"/>
                <a:gd name="T72" fmla="*/ 20 w 43"/>
                <a:gd name="T73" fmla="*/ 23 h 43"/>
                <a:gd name="T74" fmla="*/ 33 w 43"/>
                <a:gd name="T7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43">
                  <a:moveTo>
                    <a:pt x="36" y="43"/>
                  </a:moveTo>
                  <a:lnTo>
                    <a:pt x="43" y="43"/>
                  </a:lnTo>
                  <a:lnTo>
                    <a:pt x="43" y="43"/>
                  </a:lnTo>
                  <a:lnTo>
                    <a:pt x="43" y="36"/>
                  </a:lnTo>
                  <a:lnTo>
                    <a:pt x="43" y="36"/>
                  </a:lnTo>
                  <a:lnTo>
                    <a:pt x="43" y="26"/>
                  </a:lnTo>
                  <a:lnTo>
                    <a:pt x="43" y="16"/>
                  </a:lnTo>
                  <a:lnTo>
                    <a:pt x="43" y="16"/>
                  </a:lnTo>
                  <a:lnTo>
                    <a:pt x="40" y="10"/>
                  </a:lnTo>
                  <a:lnTo>
                    <a:pt x="40" y="10"/>
                  </a:lnTo>
                  <a:lnTo>
                    <a:pt x="40" y="3"/>
                  </a:lnTo>
                  <a:lnTo>
                    <a:pt x="40" y="3"/>
                  </a:lnTo>
                  <a:lnTo>
                    <a:pt x="33" y="3"/>
                  </a:lnTo>
                  <a:lnTo>
                    <a:pt x="33" y="3"/>
                  </a:lnTo>
                  <a:lnTo>
                    <a:pt x="23" y="0"/>
                  </a:lnTo>
                  <a:lnTo>
                    <a:pt x="23" y="0"/>
                  </a:lnTo>
                  <a:lnTo>
                    <a:pt x="13" y="3"/>
                  </a:lnTo>
                  <a:lnTo>
                    <a:pt x="13" y="3"/>
                  </a:lnTo>
                  <a:lnTo>
                    <a:pt x="6" y="6"/>
                  </a:lnTo>
                  <a:lnTo>
                    <a:pt x="6" y="6"/>
                  </a:lnTo>
                  <a:lnTo>
                    <a:pt x="3" y="13"/>
                  </a:lnTo>
                  <a:lnTo>
                    <a:pt x="10" y="13"/>
                  </a:lnTo>
                  <a:lnTo>
                    <a:pt x="10" y="13"/>
                  </a:lnTo>
                  <a:lnTo>
                    <a:pt x="13" y="6"/>
                  </a:lnTo>
                  <a:lnTo>
                    <a:pt x="13" y="6"/>
                  </a:lnTo>
                  <a:lnTo>
                    <a:pt x="23" y="6"/>
                  </a:lnTo>
                  <a:lnTo>
                    <a:pt x="23" y="6"/>
                  </a:lnTo>
                  <a:lnTo>
                    <a:pt x="30" y="10"/>
                  </a:lnTo>
                  <a:lnTo>
                    <a:pt x="30" y="10"/>
                  </a:lnTo>
                  <a:lnTo>
                    <a:pt x="33" y="13"/>
                  </a:lnTo>
                  <a:lnTo>
                    <a:pt x="33" y="13"/>
                  </a:lnTo>
                  <a:lnTo>
                    <a:pt x="33" y="16"/>
                  </a:lnTo>
                  <a:lnTo>
                    <a:pt x="33" y="16"/>
                  </a:lnTo>
                  <a:lnTo>
                    <a:pt x="20" y="20"/>
                  </a:lnTo>
                  <a:lnTo>
                    <a:pt x="20" y="20"/>
                  </a:lnTo>
                  <a:lnTo>
                    <a:pt x="13" y="20"/>
                  </a:lnTo>
                  <a:lnTo>
                    <a:pt x="13" y="20"/>
                  </a:lnTo>
                  <a:lnTo>
                    <a:pt x="6" y="23"/>
                  </a:lnTo>
                  <a:lnTo>
                    <a:pt x="6" y="23"/>
                  </a:lnTo>
                  <a:lnTo>
                    <a:pt x="3" y="26"/>
                  </a:lnTo>
                  <a:lnTo>
                    <a:pt x="3" y="26"/>
                  </a:lnTo>
                  <a:lnTo>
                    <a:pt x="0" y="33"/>
                  </a:lnTo>
                  <a:lnTo>
                    <a:pt x="0" y="33"/>
                  </a:lnTo>
                  <a:lnTo>
                    <a:pt x="3" y="36"/>
                  </a:lnTo>
                  <a:lnTo>
                    <a:pt x="6" y="40"/>
                  </a:lnTo>
                  <a:lnTo>
                    <a:pt x="6" y="40"/>
                  </a:lnTo>
                  <a:lnTo>
                    <a:pt x="10" y="43"/>
                  </a:lnTo>
                  <a:lnTo>
                    <a:pt x="16" y="43"/>
                  </a:lnTo>
                  <a:lnTo>
                    <a:pt x="16" y="43"/>
                  </a:lnTo>
                  <a:lnTo>
                    <a:pt x="26" y="43"/>
                  </a:lnTo>
                  <a:lnTo>
                    <a:pt x="26" y="43"/>
                  </a:lnTo>
                  <a:lnTo>
                    <a:pt x="33" y="36"/>
                  </a:lnTo>
                  <a:lnTo>
                    <a:pt x="33" y="36"/>
                  </a:lnTo>
                  <a:lnTo>
                    <a:pt x="36" y="43"/>
                  </a:lnTo>
                  <a:lnTo>
                    <a:pt x="36" y="43"/>
                  </a:lnTo>
                  <a:lnTo>
                    <a:pt x="36" y="43"/>
                  </a:lnTo>
                  <a:close/>
                  <a:moveTo>
                    <a:pt x="33" y="23"/>
                  </a:moveTo>
                  <a:lnTo>
                    <a:pt x="33" y="23"/>
                  </a:lnTo>
                  <a:lnTo>
                    <a:pt x="33" y="33"/>
                  </a:lnTo>
                  <a:lnTo>
                    <a:pt x="33" y="33"/>
                  </a:lnTo>
                  <a:lnTo>
                    <a:pt x="26" y="36"/>
                  </a:lnTo>
                  <a:lnTo>
                    <a:pt x="26" y="36"/>
                  </a:lnTo>
                  <a:lnTo>
                    <a:pt x="20" y="40"/>
                  </a:lnTo>
                  <a:lnTo>
                    <a:pt x="20" y="40"/>
                  </a:lnTo>
                  <a:lnTo>
                    <a:pt x="13" y="36"/>
                  </a:lnTo>
                  <a:lnTo>
                    <a:pt x="13" y="36"/>
                  </a:lnTo>
                  <a:lnTo>
                    <a:pt x="10" y="33"/>
                  </a:lnTo>
                  <a:lnTo>
                    <a:pt x="10" y="33"/>
                  </a:lnTo>
                  <a:lnTo>
                    <a:pt x="10" y="30"/>
                  </a:lnTo>
                  <a:lnTo>
                    <a:pt x="10" y="30"/>
                  </a:lnTo>
                  <a:lnTo>
                    <a:pt x="13" y="26"/>
                  </a:lnTo>
                  <a:lnTo>
                    <a:pt x="13" y="26"/>
                  </a:lnTo>
                  <a:lnTo>
                    <a:pt x="20" y="23"/>
                  </a:lnTo>
                  <a:lnTo>
                    <a:pt x="20" y="23"/>
                  </a:lnTo>
                  <a:lnTo>
                    <a:pt x="33" y="23"/>
                  </a:lnTo>
                  <a:lnTo>
                    <a:pt x="33" y="23"/>
                  </a:lnTo>
                  <a:lnTo>
                    <a:pt x="3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0" name="Freeform 5490"/>
            <p:cNvSpPr>
              <a:spLocks noEditPoints="1"/>
            </p:cNvSpPr>
            <p:nvPr/>
          </p:nvSpPr>
          <p:spPr bwMode="auto">
            <a:xfrm>
              <a:off x="733" y="3224"/>
              <a:ext cx="11" cy="61"/>
            </a:xfrm>
            <a:custGeom>
              <a:avLst/>
              <a:gdLst>
                <a:gd name="T0" fmla="*/ 10 w 10"/>
                <a:gd name="T1" fmla="*/ 7 h 57"/>
                <a:gd name="T2" fmla="*/ 10 w 10"/>
                <a:gd name="T3" fmla="*/ 0 h 57"/>
                <a:gd name="T4" fmla="*/ 0 w 10"/>
                <a:gd name="T5" fmla="*/ 0 h 57"/>
                <a:gd name="T6" fmla="*/ 0 w 10"/>
                <a:gd name="T7" fmla="*/ 7 h 57"/>
                <a:gd name="T8" fmla="*/ 10 w 10"/>
                <a:gd name="T9" fmla="*/ 7 h 57"/>
                <a:gd name="T10" fmla="*/ 10 w 10"/>
                <a:gd name="T11" fmla="*/ 7 h 57"/>
                <a:gd name="T12" fmla="*/ 10 w 10"/>
                <a:gd name="T13" fmla="*/ 57 h 57"/>
                <a:gd name="T14" fmla="*/ 10 w 10"/>
                <a:gd name="T15" fmla="*/ 14 h 57"/>
                <a:gd name="T16" fmla="*/ 0 w 10"/>
                <a:gd name="T17" fmla="*/ 14 h 57"/>
                <a:gd name="T18" fmla="*/ 0 w 10"/>
                <a:gd name="T19" fmla="*/ 57 h 57"/>
                <a:gd name="T20" fmla="*/ 10 w 10"/>
                <a:gd name="T21" fmla="*/ 57 h 57"/>
                <a:gd name="T22" fmla="*/ 10 w 10"/>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57">
                  <a:moveTo>
                    <a:pt x="10" y="7"/>
                  </a:moveTo>
                  <a:lnTo>
                    <a:pt x="10" y="0"/>
                  </a:lnTo>
                  <a:lnTo>
                    <a:pt x="0" y="0"/>
                  </a:lnTo>
                  <a:lnTo>
                    <a:pt x="0" y="7"/>
                  </a:lnTo>
                  <a:lnTo>
                    <a:pt x="10" y="7"/>
                  </a:lnTo>
                  <a:lnTo>
                    <a:pt x="10" y="7"/>
                  </a:lnTo>
                  <a:close/>
                  <a:moveTo>
                    <a:pt x="10" y="57"/>
                  </a:moveTo>
                  <a:lnTo>
                    <a:pt x="10" y="14"/>
                  </a:lnTo>
                  <a:lnTo>
                    <a:pt x="0" y="14"/>
                  </a:lnTo>
                  <a:lnTo>
                    <a:pt x="0" y="57"/>
                  </a:lnTo>
                  <a:lnTo>
                    <a:pt x="10" y="57"/>
                  </a:lnTo>
                  <a:lnTo>
                    <a:pt x="1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1" name="Freeform 5491"/>
            <p:cNvSpPr>
              <a:spLocks/>
            </p:cNvSpPr>
            <p:nvPr/>
          </p:nvSpPr>
          <p:spPr bwMode="auto">
            <a:xfrm>
              <a:off x="755" y="3239"/>
              <a:ext cx="42" cy="46"/>
            </a:xfrm>
            <a:custGeom>
              <a:avLst/>
              <a:gdLst>
                <a:gd name="T0" fmla="*/ 10 w 40"/>
                <a:gd name="T1" fmla="*/ 43 h 43"/>
                <a:gd name="T2" fmla="*/ 10 w 40"/>
                <a:gd name="T3" fmla="*/ 20 h 43"/>
                <a:gd name="T4" fmla="*/ 10 w 40"/>
                <a:gd name="T5" fmla="*/ 20 h 43"/>
                <a:gd name="T6" fmla="*/ 10 w 40"/>
                <a:gd name="T7" fmla="*/ 13 h 43"/>
                <a:gd name="T8" fmla="*/ 13 w 40"/>
                <a:gd name="T9" fmla="*/ 10 h 43"/>
                <a:gd name="T10" fmla="*/ 13 w 40"/>
                <a:gd name="T11" fmla="*/ 10 h 43"/>
                <a:gd name="T12" fmla="*/ 20 w 40"/>
                <a:gd name="T13" fmla="*/ 6 h 43"/>
                <a:gd name="T14" fmla="*/ 20 w 40"/>
                <a:gd name="T15" fmla="*/ 6 h 43"/>
                <a:gd name="T16" fmla="*/ 27 w 40"/>
                <a:gd name="T17" fmla="*/ 6 h 43"/>
                <a:gd name="T18" fmla="*/ 27 w 40"/>
                <a:gd name="T19" fmla="*/ 6 h 43"/>
                <a:gd name="T20" fmla="*/ 30 w 40"/>
                <a:gd name="T21" fmla="*/ 10 h 43"/>
                <a:gd name="T22" fmla="*/ 30 w 40"/>
                <a:gd name="T23" fmla="*/ 10 h 43"/>
                <a:gd name="T24" fmla="*/ 30 w 40"/>
                <a:gd name="T25" fmla="*/ 16 h 43"/>
                <a:gd name="T26" fmla="*/ 30 w 40"/>
                <a:gd name="T27" fmla="*/ 43 h 43"/>
                <a:gd name="T28" fmla="*/ 40 w 40"/>
                <a:gd name="T29" fmla="*/ 43 h 43"/>
                <a:gd name="T30" fmla="*/ 40 w 40"/>
                <a:gd name="T31" fmla="*/ 16 h 43"/>
                <a:gd name="T32" fmla="*/ 40 w 40"/>
                <a:gd name="T33" fmla="*/ 16 h 43"/>
                <a:gd name="T34" fmla="*/ 40 w 40"/>
                <a:gd name="T35" fmla="*/ 10 h 43"/>
                <a:gd name="T36" fmla="*/ 40 w 40"/>
                <a:gd name="T37" fmla="*/ 10 h 43"/>
                <a:gd name="T38" fmla="*/ 37 w 40"/>
                <a:gd name="T39" fmla="*/ 6 h 43"/>
                <a:gd name="T40" fmla="*/ 37 w 40"/>
                <a:gd name="T41" fmla="*/ 6 h 43"/>
                <a:gd name="T42" fmla="*/ 30 w 40"/>
                <a:gd name="T43" fmla="*/ 3 h 43"/>
                <a:gd name="T44" fmla="*/ 30 w 40"/>
                <a:gd name="T45" fmla="*/ 3 h 43"/>
                <a:gd name="T46" fmla="*/ 23 w 40"/>
                <a:gd name="T47" fmla="*/ 0 h 43"/>
                <a:gd name="T48" fmla="*/ 23 w 40"/>
                <a:gd name="T49" fmla="*/ 0 h 43"/>
                <a:gd name="T50" fmla="*/ 13 w 40"/>
                <a:gd name="T51" fmla="*/ 3 h 43"/>
                <a:gd name="T52" fmla="*/ 7 w 40"/>
                <a:gd name="T53" fmla="*/ 6 h 43"/>
                <a:gd name="T54" fmla="*/ 7 w 40"/>
                <a:gd name="T55" fmla="*/ 0 h 43"/>
                <a:gd name="T56" fmla="*/ 0 w 40"/>
                <a:gd name="T57" fmla="*/ 0 h 43"/>
                <a:gd name="T58" fmla="*/ 0 w 40"/>
                <a:gd name="T59" fmla="*/ 43 h 43"/>
                <a:gd name="T60" fmla="*/ 10 w 40"/>
                <a:gd name="T61" fmla="*/ 43 h 43"/>
                <a:gd name="T62" fmla="*/ 10 w 40"/>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3">
                  <a:moveTo>
                    <a:pt x="10" y="43"/>
                  </a:moveTo>
                  <a:lnTo>
                    <a:pt x="10" y="20"/>
                  </a:lnTo>
                  <a:lnTo>
                    <a:pt x="10" y="20"/>
                  </a:lnTo>
                  <a:lnTo>
                    <a:pt x="10" y="13"/>
                  </a:lnTo>
                  <a:lnTo>
                    <a:pt x="13" y="10"/>
                  </a:lnTo>
                  <a:lnTo>
                    <a:pt x="13" y="10"/>
                  </a:lnTo>
                  <a:lnTo>
                    <a:pt x="20" y="6"/>
                  </a:lnTo>
                  <a:lnTo>
                    <a:pt x="20" y="6"/>
                  </a:lnTo>
                  <a:lnTo>
                    <a:pt x="27" y="6"/>
                  </a:lnTo>
                  <a:lnTo>
                    <a:pt x="27" y="6"/>
                  </a:lnTo>
                  <a:lnTo>
                    <a:pt x="30" y="10"/>
                  </a:lnTo>
                  <a:lnTo>
                    <a:pt x="30" y="10"/>
                  </a:lnTo>
                  <a:lnTo>
                    <a:pt x="30" y="16"/>
                  </a:lnTo>
                  <a:lnTo>
                    <a:pt x="30" y="43"/>
                  </a:lnTo>
                  <a:lnTo>
                    <a:pt x="40" y="43"/>
                  </a:lnTo>
                  <a:lnTo>
                    <a:pt x="40" y="16"/>
                  </a:lnTo>
                  <a:lnTo>
                    <a:pt x="40" y="16"/>
                  </a:lnTo>
                  <a:lnTo>
                    <a:pt x="40" y="10"/>
                  </a:lnTo>
                  <a:lnTo>
                    <a:pt x="40" y="10"/>
                  </a:lnTo>
                  <a:lnTo>
                    <a:pt x="37" y="6"/>
                  </a:lnTo>
                  <a:lnTo>
                    <a:pt x="37" y="6"/>
                  </a:lnTo>
                  <a:lnTo>
                    <a:pt x="30" y="3"/>
                  </a:lnTo>
                  <a:lnTo>
                    <a:pt x="30" y="3"/>
                  </a:lnTo>
                  <a:lnTo>
                    <a:pt x="23" y="0"/>
                  </a:lnTo>
                  <a:lnTo>
                    <a:pt x="23" y="0"/>
                  </a:lnTo>
                  <a:lnTo>
                    <a:pt x="13" y="3"/>
                  </a:lnTo>
                  <a:lnTo>
                    <a:pt x="7" y="6"/>
                  </a:lnTo>
                  <a:lnTo>
                    <a:pt x="7" y="0"/>
                  </a:lnTo>
                  <a:lnTo>
                    <a:pt x="0" y="0"/>
                  </a:lnTo>
                  <a:lnTo>
                    <a:pt x="0" y="43"/>
                  </a:lnTo>
                  <a:lnTo>
                    <a:pt x="10" y="43"/>
                  </a:lnTo>
                  <a:lnTo>
                    <a:pt x="10"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2" name="Freeform 5492"/>
            <p:cNvSpPr>
              <a:spLocks/>
            </p:cNvSpPr>
            <p:nvPr/>
          </p:nvSpPr>
          <p:spPr bwMode="auto">
            <a:xfrm>
              <a:off x="605" y="3635"/>
              <a:ext cx="43" cy="61"/>
            </a:xfrm>
            <a:custGeom>
              <a:avLst/>
              <a:gdLst>
                <a:gd name="T0" fmla="*/ 40 w 40"/>
                <a:gd name="T1" fmla="*/ 57 h 57"/>
                <a:gd name="T2" fmla="*/ 40 w 40"/>
                <a:gd name="T3" fmla="*/ 50 h 57"/>
                <a:gd name="T4" fmla="*/ 10 w 40"/>
                <a:gd name="T5" fmla="*/ 50 h 57"/>
                <a:gd name="T6" fmla="*/ 10 w 40"/>
                <a:gd name="T7" fmla="*/ 0 h 57"/>
                <a:gd name="T8" fmla="*/ 0 w 40"/>
                <a:gd name="T9" fmla="*/ 0 h 57"/>
                <a:gd name="T10" fmla="*/ 0 w 40"/>
                <a:gd name="T11" fmla="*/ 57 h 57"/>
                <a:gd name="T12" fmla="*/ 40 w 40"/>
                <a:gd name="T13" fmla="*/ 57 h 57"/>
                <a:gd name="T14" fmla="*/ 40 w 40"/>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40" y="57"/>
                  </a:moveTo>
                  <a:lnTo>
                    <a:pt x="40" y="50"/>
                  </a:lnTo>
                  <a:lnTo>
                    <a:pt x="10" y="50"/>
                  </a:lnTo>
                  <a:lnTo>
                    <a:pt x="10" y="0"/>
                  </a:lnTo>
                  <a:lnTo>
                    <a:pt x="0" y="0"/>
                  </a:lnTo>
                  <a:lnTo>
                    <a:pt x="0" y="57"/>
                  </a:lnTo>
                  <a:lnTo>
                    <a:pt x="40" y="57"/>
                  </a:lnTo>
                  <a:lnTo>
                    <a:pt x="4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3" name="Freeform 5493"/>
            <p:cNvSpPr>
              <a:spLocks noEditPoints="1"/>
            </p:cNvSpPr>
            <p:nvPr/>
          </p:nvSpPr>
          <p:spPr bwMode="auto">
            <a:xfrm>
              <a:off x="655" y="3653"/>
              <a:ext cx="46" cy="46"/>
            </a:xfrm>
            <a:custGeom>
              <a:avLst/>
              <a:gdLst>
                <a:gd name="T0" fmla="*/ 6 w 43"/>
                <a:gd name="T1" fmla="*/ 36 h 43"/>
                <a:gd name="T2" fmla="*/ 6 w 43"/>
                <a:gd name="T3" fmla="*/ 36 h 43"/>
                <a:gd name="T4" fmla="*/ 13 w 43"/>
                <a:gd name="T5" fmla="*/ 40 h 43"/>
                <a:gd name="T6" fmla="*/ 23 w 43"/>
                <a:gd name="T7" fmla="*/ 43 h 43"/>
                <a:gd name="T8" fmla="*/ 23 w 43"/>
                <a:gd name="T9" fmla="*/ 43 h 43"/>
                <a:gd name="T10" fmla="*/ 33 w 43"/>
                <a:gd name="T11" fmla="*/ 40 h 43"/>
                <a:gd name="T12" fmla="*/ 33 w 43"/>
                <a:gd name="T13" fmla="*/ 40 h 43"/>
                <a:gd name="T14" fmla="*/ 43 w 43"/>
                <a:gd name="T15" fmla="*/ 33 h 43"/>
                <a:gd name="T16" fmla="*/ 43 w 43"/>
                <a:gd name="T17" fmla="*/ 33 h 43"/>
                <a:gd name="T18" fmla="*/ 43 w 43"/>
                <a:gd name="T19" fmla="*/ 20 h 43"/>
                <a:gd name="T20" fmla="*/ 43 w 43"/>
                <a:gd name="T21" fmla="*/ 20 h 43"/>
                <a:gd name="T22" fmla="*/ 43 w 43"/>
                <a:gd name="T23" fmla="*/ 10 h 43"/>
                <a:gd name="T24" fmla="*/ 40 w 43"/>
                <a:gd name="T25" fmla="*/ 3 h 43"/>
                <a:gd name="T26" fmla="*/ 40 w 43"/>
                <a:gd name="T27" fmla="*/ 3 h 43"/>
                <a:gd name="T28" fmla="*/ 30 w 43"/>
                <a:gd name="T29" fmla="*/ 0 h 43"/>
                <a:gd name="T30" fmla="*/ 23 w 43"/>
                <a:gd name="T31" fmla="*/ 0 h 43"/>
                <a:gd name="T32" fmla="*/ 23 w 43"/>
                <a:gd name="T33" fmla="*/ 0 h 43"/>
                <a:gd name="T34" fmla="*/ 13 w 43"/>
                <a:gd name="T35" fmla="*/ 0 h 43"/>
                <a:gd name="T36" fmla="*/ 6 w 43"/>
                <a:gd name="T37" fmla="*/ 3 h 43"/>
                <a:gd name="T38" fmla="*/ 6 w 43"/>
                <a:gd name="T39" fmla="*/ 3 h 43"/>
                <a:gd name="T40" fmla="*/ 3 w 43"/>
                <a:gd name="T41" fmla="*/ 10 h 43"/>
                <a:gd name="T42" fmla="*/ 0 w 43"/>
                <a:gd name="T43" fmla="*/ 20 h 43"/>
                <a:gd name="T44" fmla="*/ 0 w 43"/>
                <a:gd name="T45" fmla="*/ 20 h 43"/>
                <a:gd name="T46" fmla="*/ 3 w 43"/>
                <a:gd name="T47" fmla="*/ 30 h 43"/>
                <a:gd name="T48" fmla="*/ 6 w 43"/>
                <a:gd name="T49" fmla="*/ 36 h 43"/>
                <a:gd name="T50" fmla="*/ 6 w 43"/>
                <a:gd name="T51" fmla="*/ 36 h 43"/>
                <a:gd name="T52" fmla="*/ 13 w 43"/>
                <a:gd name="T53" fmla="*/ 10 h 43"/>
                <a:gd name="T54" fmla="*/ 13 w 43"/>
                <a:gd name="T55" fmla="*/ 10 h 43"/>
                <a:gd name="T56" fmla="*/ 16 w 43"/>
                <a:gd name="T57" fmla="*/ 6 h 43"/>
                <a:gd name="T58" fmla="*/ 23 w 43"/>
                <a:gd name="T59" fmla="*/ 3 h 43"/>
                <a:gd name="T60" fmla="*/ 23 w 43"/>
                <a:gd name="T61" fmla="*/ 3 h 43"/>
                <a:gd name="T62" fmla="*/ 26 w 43"/>
                <a:gd name="T63" fmla="*/ 6 h 43"/>
                <a:gd name="T64" fmla="*/ 33 w 43"/>
                <a:gd name="T65" fmla="*/ 10 h 43"/>
                <a:gd name="T66" fmla="*/ 33 w 43"/>
                <a:gd name="T67" fmla="*/ 10 h 43"/>
                <a:gd name="T68" fmla="*/ 36 w 43"/>
                <a:gd name="T69" fmla="*/ 13 h 43"/>
                <a:gd name="T70" fmla="*/ 36 w 43"/>
                <a:gd name="T71" fmla="*/ 20 h 43"/>
                <a:gd name="T72" fmla="*/ 36 w 43"/>
                <a:gd name="T73" fmla="*/ 20 h 43"/>
                <a:gd name="T74" fmla="*/ 36 w 43"/>
                <a:gd name="T75" fmla="*/ 26 h 43"/>
                <a:gd name="T76" fmla="*/ 33 w 43"/>
                <a:gd name="T77" fmla="*/ 33 h 43"/>
                <a:gd name="T78" fmla="*/ 33 w 43"/>
                <a:gd name="T79" fmla="*/ 33 h 43"/>
                <a:gd name="T80" fmla="*/ 26 w 43"/>
                <a:gd name="T81" fmla="*/ 36 h 43"/>
                <a:gd name="T82" fmla="*/ 23 w 43"/>
                <a:gd name="T83" fmla="*/ 36 h 43"/>
                <a:gd name="T84" fmla="*/ 23 w 43"/>
                <a:gd name="T85" fmla="*/ 36 h 43"/>
                <a:gd name="T86" fmla="*/ 16 w 43"/>
                <a:gd name="T87" fmla="*/ 36 h 43"/>
                <a:gd name="T88" fmla="*/ 13 w 43"/>
                <a:gd name="T89" fmla="*/ 33 h 43"/>
                <a:gd name="T90" fmla="*/ 13 w 43"/>
                <a:gd name="T91" fmla="*/ 33 h 43"/>
                <a:gd name="T92" fmla="*/ 10 w 43"/>
                <a:gd name="T93" fmla="*/ 26 h 43"/>
                <a:gd name="T94" fmla="*/ 10 w 43"/>
                <a:gd name="T95" fmla="*/ 20 h 43"/>
                <a:gd name="T96" fmla="*/ 10 w 43"/>
                <a:gd name="T97" fmla="*/ 20 h 43"/>
                <a:gd name="T98" fmla="*/ 10 w 43"/>
                <a:gd name="T99" fmla="*/ 13 h 43"/>
                <a:gd name="T100" fmla="*/ 13 w 43"/>
                <a:gd name="T101" fmla="*/ 10 h 43"/>
                <a:gd name="T102" fmla="*/ 13 w 43"/>
                <a:gd name="T10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43">
                  <a:moveTo>
                    <a:pt x="6" y="36"/>
                  </a:moveTo>
                  <a:lnTo>
                    <a:pt x="6" y="36"/>
                  </a:lnTo>
                  <a:lnTo>
                    <a:pt x="13" y="40"/>
                  </a:lnTo>
                  <a:lnTo>
                    <a:pt x="23" y="43"/>
                  </a:lnTo>
                  <a:lnTo>
                    <a:pt x="23" y="43"/>
                  </a:lnTo>
                  <a:lnTo>
                    <a:pt x="33" y="40"/>
                  </a:lnTo>
                  <a:lnTo>
                    <a:pt x="33" y="40"/>
                  </a:lnTo>
                  <a:lnTo>
                    <a:pt x="43" y="33"/>
                  </a:lnTo>
                  <a:lnTo>
                    <a:pt x="43" y="33"/>
                  </a:lnTo>
                  <a:lnTo>
                    <a:pt x="43" y="20"/>
                  </a:lnTo>
                  <a:lnTo>
                    <a:pt x="43" y="20"/>
                  </a:lnTo>
                  <a:lnTo>
                    <a:pt x="43" y="10"/>
                  </a:lnTo>
                  <a:lnTo>
                    <a:pt x="40" y="3"/>
                  </a:lnTo>
                  <a:lnTo>
                    <a:pt x="40" y="3"/>
                  </a:lnTo>
                  <a:lnTo>
                    <a:pt x="30" y="0"/>
                  </a:lnTo>
                  <a:lnTo>
                    <a:pt x="23" y="0"/>
                  </a:lnTo>
                  <a:lnTo>
                    <a:pt x="23" y="0"/>
                  </a:lnTo>
                  <a:lnTo>
                    <a:pt x="13" y="0"/>
                  </a:lnTo>
                  <a:lnTo>
                    <a:pt x="6" y="3"/>
                  </a:lnTo>
                  <a:lnTo>
                    <a:pt x="6" y="3"/>
                  </a:lnTo>
                  <a:lnTo>
                    <a:pt x="3" y="10"/>
                  </a:lnTo>
                  <a:lnTo>
                    <a:pt x="0" y="20"/>
                  </a:lnTo>
                  <a:lnTo>
                    <a:pt x="0" y="20"/>
                  </a:lnTo>
                  <a:lnTo>
                    <a:pt x="3" y="30"/>
                  </a:lnTo>
                  <a:lnTo>
                    <a:pt x="6" y="36"/>
                  </a:lnTo>
                  <a:lnTo>
                    <a:pt x="6" y="36"/>
                  </a:lnTo>
                  <a:close/>
                  <a:moveTo>
                    <a:pt x="13" y="10"/>
                  </a:moveTo>
                  <a:lnTo>
                    <a:pt x="13" y="10"/>
                  </a:lnTo>
                  <a:lnTo>
                    <a:pt x="16" y="6"/>
                  </a:lnTo>
                  <a:lnTo>
                    <a:pt x="23" y="3"/>
                  </a:lnTo>
                  <a:lnTo>
                    <a:pt x="23" y="3"/>
                  </a:lnTo>
                  <a:lnTo>
                    <a:pt x="26" y="6"/>
                  </a:lnTo>
                  <a:lnTo>
                    <a:pt x="33" y="10"/>
                  </a:lnTo>
                  <a:lnTo>
                    <a:pt x="33" y="10"/>
                  </a:lnTo>
                  <a:lnTo>
                    <a:pt x="36" y="13"/>
                  </a:lnTo>
                  <a:lnTo>
                    <a:pt x="36" y="20"/>
                  </a:lnTo>
                  <a:lnTo>
                    <a:pt x="36" y="20"/>
                  </a:lnTo>
                  <a:lnTo>
                    <a:pt x="36" y="26"/>
                  </a:lnTo>
                  <a:lnTo>
                    <a:pt x="33" y="33"/>
                  </a:lnTo>
                  <a:lnTo>
                    <a:pt x="33" y="33"/>
                  </a:lnTo>
                  <a:lnTo>
                    <a:pt x="26" y="36"/>
                  </a:lnTo>
                  <a:lnTo>
                    <a:pt x="23" y="36"/>
                  </a:lnTo>
                  <a:lnTo>
                    <a:pt x="23" y="36"/>
                  </a:lnTo>
                  <a:lnTo>
                    <a:pt x="16" y="36"/>
                  </a:lnTo>
                  <a:lnTo>
                    <a:pt x="13" y="33"/>
                  </a:lnTo>
                  <a:lnTo>
                    <a:pt x="13" y="33"/>
                  </a:lnTo>
                  <a:lnTo>
                    <a:pt x="10" y="26"/>
                  </a:lnTo>
                  <a:lnTo>
                    <a:pt x="10" y="20"/>
                  </a:lnTo>
                  <a:lnTo>
                    <a:pt x="10" y="20"/>
                  </a:lnTo>
                  <a:lnTo>
                    <a:pt x="10" y="13"/>
                  </a:lnTo>
                  <a:lnTo>
                    <a:pt x="13" y="10"/>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4" name="Freeform 5494"/>
            <p:cNvSpPr>
              <a:spLocks/>
            </p:cNvSpPr>
            <p:nvPr/>
          </p:nvSpPr>
          <p:spPr bwMode="auto">
            <a:xfrm>
              <a:off x="709" y="3653"/>
              <a:ext cx="42" cy="46"/>
            </a:xfrm>
            <a:custGeom>
              <a:avLst/>
              <a:gdLst>
                <a:gd name="T0" fmla="*/ 6 w 40"/>
                <a:gd name="T1" fmla="*/ 40 h 43"/>
                <a:gd name="T2" fmla="*/ 20 w 40"/>
                <a:gd name="T3" fmla="*/ 43 h 43"/>
                <a:gd name="T4" fmla="*/ 30 w 40"/>
                <a:gd name="T5" fmla="*/ 40 h 43"/>
                <a:gd name="T6" fmla="*/ 36 w 40"/>
                <a:gd name="T7" fmla="*/ 36 h 43"/>
                <a:gd name="T8" fmla="*/ 40 w 40"/>
                <a:gd name="T9" fmla="*/ 30 h 43"/>
                <a:gd name="T10" fmla="*/ 36 w 40"/>
                <a:gd name="T11" fmla="*/ 23 h 43"/>
                <a:gd name="T12" fmla="*/ 33 w 40"/>
                <a:gd name="T13" fmla="*/ 20 h 43"/>
                <a:gd name="T14" fmla="*/ 20 w 40"/>
                <a:gd name="T15" fmla="*/ 16 h 43"/>
                <a:gd name="T16" fmla="*/ 13 w 40"/>
                <a:gd name="T17" fmla="*/ 13 h 43"/>
                <a:gd name="T18" fmla="*/ 10 w 40"/>
                <a:gd name="T19" fmla="*/ 13 h 43"/>
                <a:gd name="T20" fmla="*/ 10 w 40"/>
                <a:gd name="T21" fmla="*/ 10 h 43"/>
                <a:gd name="T22" fmla="*/ 13 w 40"/>
                <a:gd name="T23" fmla="*/ 6 h 43"/>
                <a:gd name="T24" fmla="*/ 20 w 40"/>
                <a:gd name="T25" fmla="*/ 3 h 43"/>
                <a:gd name="T26" fmla="*/ 26 w 40"/>
                <a:gd name="T27" fmla="*/ 6 h 43"/>
                <a:gd name="T28" fmla="*/ 30 w 40"/>
                <a:gd name="T29" fmla="*/ 10 h 43"/>
                <a:gd name="T30" fmla="*/ 36 w 40"/>
                <a:gd name="T31" fmla="*/ 10 h 43"/>
                <a:gd name="T32" fmla="*/ 36 w 40"/>
                <a:gd name="T33" fmla="*/ 3 h 43"/>
                <a:gd name="T34" fmla="*/ 30 w 40"/>
                <a:gd name="T35" fmla="*/ 0 h 43"/>
                <a:gd name="T36" fmla="*/ 20 w 40"/>
                <a:gd name="T37" fmla="*/ 0 h 43"/>
                <a:gd name="T38" fmla="*/ 13 w 40"/>
                <a:gd name="T39" fmla="*/ 0 h 43"/>
                <a:gd name="T40" fmla="*/ 6 w 40"/>
                <a:gd name="T41" fmla="*/ 3 h 43"/>
                <a:gd name="T42" fmla="*/ 3 w 40"/>
                <a:gd name="T43" fmla="*/ 6 h 43"/>
                <a:gd name="T44" fmla="*/ 3 w 40"/>
                <a:gd name="T45" fmla="*/ 10 h 43"/>
                <a:gd name="T46" fmla="*/ 3 w 40"/>
                <a:gd name="T47" fmla="*/ 16 h 43"/>
                <a:gd name="T48" fmla="*/ 10 w 40"/>
                <a:gd name="T49" fmla="*/ 20 h 43"/>
                <a:gd name="T50" fmla="*/ 20 w 40"/>
                <a:gd name="T51" fmla="*/ 23 h 43"/>
                <a:gd name="T52" fmla="*/ 30 w 40"/>
                <a:gd name="T53" fmla="*/ 26 h 43"/>
                <a:gd name="T54" fmla="*/ 33 w 40"/>
                <a:gd name="T55" fmla="*/ 30 h 43"/>
                <a:gd name="T56" fmla="*/ 30 w 40"/>
                <a:gd name="T57" fmla="*/ 33 h 43"/>
                <a:gd name="T58" fmla="*/ 20 w 40"/>
                <a:gd name="T59" fmla="*/ 36 h 43"/>
                <a:gd name="T60" fmla="*/ 13 w 40"/>
                <a:gd name="T61" fmla="*/ 33 h 43"/>
                <a:gd name="T62" fmla="*/ 0 w 40"/>
                <a:gd name="T63" fmla="*/ 30 h 43"/>
                <a:gd name="T64" fmla="*/ 3 w 40"/>
                <a:gd name="T65" fmla="*/ 33 h 43"/>
                <a:gd name="T66" fmla="*/ 6 w 40"/>
                <a:gd name="T67"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3">
                  <a:moveTo>
                    <a:pt x="6" y="40"/>
                  </a:moveTo>
                  <a:lnTo>
                    <a:pt x="6" y="40"/>
                  </a:lnTo>
                  <a:lnTo>
                    <a:pt x="13" y="40"/>
                  </a:lnTo>
                  <a:lnTo>
                    <a:pt x="20" y="43"/>
                  </a:lnTo>
                  <a:lnTo>
                    <a:pt x="20" y="43"/>
                  </a:lnTo>
                  <a:lnTo>
                    <a:pt x="30" y="40"/>
                  </a:lnTo>
                  <a:lnTo>
                    <a:pt x="30" y="40"/>
                  </a:lnTo>
                  <a:lnTo>
                    <a:pt x="36" y="36"/>
                  </a:lnTo>
                  <a:lnTo>
                    <a:pt x="36" y="36"/>
                  </a:lnTo>
                  <a:lnTo>
                    <a:pt x="40" y="30"/>
                  </a:lnTo>
                  <a:lnTo>
                    <a:pt x="40" y="30"/>
                  </a:lnTo>
                  <a:lnTo>
                    <a:pt x="36" y="23"/>
                  </a:lnTo>
                  <a:lnTo>
                    <a:pt x="36" y="23"/>
                  </a:lnTo>
                  <a:lnTo>
                    <a:pt x="33" y="20"/>
                  </a:lnTo>
                  <a:lnTo>
                    <a:pt x="33" y="20"/>
                  </a:lnTo>
                  <a:lnTo>
                    <a:pt x="20" y="16"/>
                  </a:lnTo>
                  <a:lnTo>
                    <a:pt x="20" y="16"/>
                  </a:lnTo>
                  <a:lnTo>
                    <a:pt x="13" y="13"/>
                  </a:lnTo>
                  <a:lnTo>
                    <a:pt x="13" y="13"/>
                  </a:lnTo>
                  <a:lnTo>
                    <a:pt x="10" y="13"/>
                  </a:lnTo>
                  <a:lnTo>
                    <a:pt x="10" y="13"/>
                  </a:lnTo>
                  <a:lnTo>
                    <a:pt x="10" y="10"/>
                  </a:lnTo>
                  <a:lnTo>
                    <a:pt x="10" y="10"/>
                  </a:lnTo>
                  <a:lnTo>
                    <a:pt x="13" y="6"/>
                  </a:lnTo>
                  <a:lnTo>
                    <a:pt x="13" y="6"/>
                  </a:lnTo>
                  <a:lnTo>
                    <a:pt x="20" y="3"/>
                  </a:lnTo>
                  <a:lnTo>
                    <a:pt x="20" y="3"/>
                  </a:lnTo>
                  <a:lnTo>
                    <a:pt x="26" y="6"/>
                  </a:lnTo>
                  <a:lnTo>
                    <a:pt x="26" y="6"/>
                  </a:lnTo>
                  <a:lnTo>
                    <a:pt x="30" y="10"/>
                  </a:lnTo>
                  <a:lnTo>
                    <a:pt x="36" y="10"/>
                  </a:lnTo>
                  <a:lnTo>
                    <a:pt x="36" y="10"/>
                  </a:lnTo>
                  <a:lnTo>
                    <a:pt x="36" y="3"/>
                  </a:lnTo>
                  <a:lnTo>
                    <a:pt x="36" y="3"/>
                  </a:lnTo>
                  <a:lnTo>
                    <a:pt x="30" y="0"/>
                  </a:lnTo>
                  <a:lnTo>
                    <a:pt x="30" y="0"/>
                  </a:lnTo>
                  <a:lnTo>
                    <a:pt x="20" y="0"/>
                  </a:lnTo>
                  <a:lnTo>
                    <a:pt x="20" y="0"/>
                  </a:lnTo>
                  <a:lnTo>
                    <a:pt x="13" y="0"/>
                  </a:lnTo>
                  <a:lnTo>
                    <a:pt x="13" y="0"/>
                  </a:lnTo>
                  <a:lnTo>
                    <a:pt x="6" y="3"/>
                  </a:lnTo>
                  <a:lnTo>
                    <a:pt x="6" y="3"/>
                  </a:lnTo>
                  <a:lnTo>
                    <a:pt x="3" y="6"/>
                  </a:lnTo>
                  <a:lnTo>
                    <a:pt x="3" y="6"/>
                  </a:lnTo>
                  <a:lnTo>
                    <a:pt x="3" y="10"/>
                  </a:lnTo>
                  <a:lnTo>
                    <a:pt x="3" y="10"/>
                  </a:lnTo>
                  <a:lnTo>
                    <a:pt x="3" y="16"/>
                  </a:lnTo>
                  <a:lnTo>
                    <a:pt x="3" y="16"/>
                  </a:lnTo>
                  <a:lnTo>
                    <a:pt x="10" y="20"/>
                  </a:lnTo>
                  <a:lnTo>
                    <a:pt x="10" y="20"/>
                  </a:lnTo>
                  <a:lnTo>
                    <a:pt x="20" y="23"/>
                  </a:lnTo>
                  <a:lnTo>
                    <a:pt x="20" y="23"/>
                  </a:lnTo>
                  <a:lnTo>
                    <a:pt x="30" y="26"/>
                  </a:lnTo>
                  <a:lnTo>
                    <a:pt x="30" y="26"/>
                  </a:lnTo>
                  <a:lnTo>
                    <a:pt x="33" y="30"/>
                  </a:lnTo>
                  <a:lnTo>
                    <a:pt x="33" y="30"/>
                  </a:lnTo>
                  <a:lnTo>
                    <a:pt x="30" y="33"/>
                  </a:lnTo>
                  <a:lnTo>
                    <a:pt x="30" y="33"/>
                  </a:lnTo>
                  <a:lnTo>
                    <a:pt x="20" y="36"/>
                  </a:lnTo>
                  <a:lnTo>
                    <a:pt x="20" y="36"/>
                  </a:lnTo>
                  <a:lnTo>
                    <a:pt x="13" y="33"/>
                  </a:lnTo>
                  <a:lnTo>
                    <a:pt x="13" y="33"/>
                  </a:lnTo>
                  <a:lnTo>
                    <a:pt x="10" y="26"/>
                  </a:lnTo>
                  <a:lnTo>
                    <a:pt x="0" y="30"/>
                  </a:lnTo>
                  <a:lnTo>
                    <a:pt x="0" y="30"/>
                  </a:lnTo>
                  <a:lnTo>
                    <a:pt x="3" y="33"/>
                  </a:lnTo>
                  <a:lnTo>
                    <a:pt x="6" y="40"/>
                  </a:lnTo>
                  <a:lnTo>
                    <a:pt x="6"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5" name="Freeform 5495"/>
            <p:cNvSpPr>
              <a:spLocks/>
            </p:cNvSpPr>
            <p:nvPr/>
          </p:nvSpPr>
          <p:spPr bwMode="auto">
            <a:xfrm>
              <a:off x="758" y="3653"/>
              <a:ext cx="43" cy="46"/>
            </a:xfrm>
            <a:custGeom>
              <a:avLst/>
              <a:gdLst>
                <a:gd name="T0" fmla="*/ 7 w 40"/>
                <a:gd name="T1" fmla="*/ 40 h 43"/>
                <a:gd name="T2" fmla="*/ 20 w 40"/>
                <a:gd name="T3" fmla="*/ 43 h 43"/>
                <a:gd name="T4" fmla="*/ 30 w 40"/>
                <a:gd name="T5" fmla="*/ 40 h 43"/>
                <a:gd name="T6" fmla="*/ 37 w 40"/>
                <a:gd name="T7" fmla="*/ 36 h 43"/>
                <a:gd name="T8" fmla="*/ 40 w 40"/>
                <a:gd name="T9" fmla="*/ 30 h 43"/>
                <a:gd name="T10" fmla="*/ 37 w 40"/>
                <a:gd name="T11" fmla="*/ 23 h 43"/>
                <a:gd name="T12" fmla="*/ 34 w 40"/>
                <a:gd name="T13" fmla="*/ 20 h 43"/>
                <a:gd name="T14" fmla="*/ 20 w 40"/>
                <a:gd name="T15" fmla="*/ 16 h 43"/>
                <a:gd name="T16" fmla="*/ 14 w 40"/>
                <a:gd name="T17" fmla="*/ 13 h 43"/>
                <a:gd name="T18" fmla="*/ 10 w 40"/>
                <a:gd name="T19" fmla="*/ 13 h 43"/>
                <a:gd name="T20" fmla="*/ 10 w 40"/>
                <a:gd name="T21" fmla="*/ 10 h 43"/>
                <a:gd name="T22" fmla="*/ 10 w 40"/>
                <a:gd name="T23" fmla="*/ 6 h 43"/>
                <a:gd name="T24" fmla="*/ 20 w 40"/>
                <a:gd name="T25" fmla="*/ 3 h 43"/>
                <a:gd name="T26" fmla="*/ 27 w 40"/>
                <a:gd name="T27" fmla="*/ 6 h 43"/>
                <a:gd name="T28" fmla="*/ 30 w 40"/>
                <a:gd name="T29" fmla="*/ 10 h 43"/>
                <a:gd name="T30" fmla="*/ 37 w 40"/>
                <a:gd name="T31" fmla="*/ 10 h 43"/>
                <a:gd name="T32" fmla="*/ 34 w 40"/>
                <a:gd name="T33" fmla="*/ 3 h 43"/>
                <a:gd name="T34" fmla="*/ 27 w 40"/>
                <a:gd name="T35" fmla="*/ 0 h 43"/>
                <a:gd name="T36" fmla="*/ 20 w 40"/>
                <a:gd name="T37" fmla="*/ 0 h 43"/>
                <a:gd name="T38" fmla="*/ 10 w 40"/>
                <a:gd name="T39" fmla="*/ 0 h 43"/>
                <a:gd name="T40" fmla="*/ 7 w 40"/>
                <a:gd name="T41" fmla="*/ 3 h 43"/>
                <a:gd name="T42" fmla="*/ 4 w 40"/>
                <a:gd name="T43" fmla="*/ 6 h 43"/>
                <a:gd name="T44" fmla="*/ 0 w 40"/>
                <a:gd name="T45" fmla="*/ 10 h 43"/>
                <a:gd name="T46" fmla="*/ 4 w 40"/>
                <a:gd name="T47" fmla="*/ 16 h 43"/>
                <a:gd name="T48" fmla="*/ 7 w 40"/>
                <a:gd name="T49" fmla="*/ 20 h 43"/>
                <a:gd name="T50" fmla="*/ 20 w 40"/>
                <a:gd name="T51" fmla="*/ 23 h 43"/>
                <a:gd name="T52" fmla="*/ 27 w 40"/>
                <a:gd name="T53" fmla="*/ 26 h 43"/>
                <a:gd name="T54" fmla="*/ 30 w 40"/>
                <a:gd name="T55" fmla="*/ 30 h 43"/>
                <a:gd name="T56" fmla="*/ 27 w 40"/>
                <a:gd name="T57" fmla="*/ 33 h 43"/>
                <a:gd name="T58" fmla="*/ 20 w 40"/>
                <a:gd name="T59" fmla="*/ 36 h 43"/>
                <a:gd name="T60" fmla="*/ 10 w 40"/>
                <a:gd name="T61" fmla="*/ 33 h 43"/>
                <a:gd name="T62" fmla="*/ 0 w 40"/>
                <a:gd name="T63" fmla="*/ 30 h 43"/>
                <a:gd name="T64" fmla="*/ 4 w 40"/>
                <a:gd name="T65" fmla="*/ 33 h 43"/>
                <a:gd name="T66" fmla="*/ 7 w 40"/>
                <a:gd name="T67"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3">
                  <a:moveTo>
                    <a:pt x="7" y="40"/>
                  </a:moveTo>
                  <a:lnTo>
                    <a:pt x="7" y="40"/>
                  </a:lnTo>
                  <a:lnTo>
                    <a:pt x="14" y="40"/>
                  </a:lnTo>
                  <a:lnTo>
                    <a:pt x="20" y="43"/>
                  </a:lnTo>
                  <a:lnTo>
                    <a:pt x="20" y="43"/>
                  </a:lnTo>
                  <a:lnTo>
                    <a:pt x="30" y="40"/>
                  </a:lnTo>
                  <a:lnTo>
                    <a:pt x="30" y="40"/>
                  </a:lnTo>
                  <a:lnTo>
                    <a:pt x="37" y="36"/>
                  </a:lnTo>
                  <a:lnTo>
                    <a:pt x="37" y="36"/>
                  </a:lnTo>
                  <a:lnTo>
                    <a:pt x="40" y="30"/>
                  </a:lnTo>
                  <a:lnTo>
                    <a:pt x="40" y="30"/>
                  </a:lnTo>
                  <a:lnTo>
                    <a:pt x="37" y="23"/>
                  </a:lnTo>
                  <a:lnTo>
                    <a:pt x="37" y="23"/>
                  </a:lnTo>
                  <a:lnTo>
                    <a:pt x="34" y="20"/>
                  </a:lnTo>
                  <a:lnTo>
                    <a:pt x="34" y="20"/>
                  </a:lnTo>
                  <a:lnTo>
                    <a:pt x="20" y="16"/>
                  </a:lnTo>
                  <a:lnTo>
                    <a:pt x="20" y="16"/>
                  </a:lnTo>
                  <a:lnTo>
                    <a:pt x="14" y="13"/>
                  </a:lnTo>
                  <a:lnTo>
                    <a:pt x="14" y="13"/>
                  </a:lnTo>
                  <a:lnTo>
                    <a:pt x="10" y="13"/>
                  </a:lnTo>
                  <a:lnTo>
                    <a:pt x="10" y="13"/>
                  </a:lnTo>
                  <a:lnTo>
                    <a:pt x="10" y="10"/>
                  </a:lnTo>
                  <a:lnTo>
                    <a:pt x="10" y="10"/>
                  </a:lnTo>
                  <a:lnTo>
                    <a:pt x="10" y="6"/>
                  </a:lnTo>
                  <a:lnTo>
                    <a:pt x="10" y="6"/>
                  </a:lnTo>
                  <a:lnTo>
                    <a:pt x="20" y="3"/>
                  </a:lnTo>
                  <a:lnTo>
                    <a:pt x="20" y="3"/>
                  </a:lnTo>
                  <a:lnTo>
                    <a:pt x="27" y="6"/>
                  </a:lnTo>
                  <a:lnTo>
                    <a:pt x="27" y="6"/>
                  </a:lnTo>
                  <a:lnTo>
                    <a:pt x="30" y="10"/>
                  </a:lnTo>
                  <a:lnTo>
                    <a:pt x="37" y="10"/>
                  </a:lnTo>
                  <a:lnTo>
                    <a:pt x="37" y="10"/>
                  </a:lnTo>
                  <a:lnTo>
                    <a:pt x="34" y="3"/>
                  </a:lnTo>
                  <a:lnTo>
                    <a:pt x="34" y="3"/>
                  </a:lnTo>
                  <a:lnTo>
                    <a:pt x="27" y="0"/>
                  </a:lnTo>
                  <a:lnTo>
                    <a:pt x="27" y="0"/>
                  </a:lnTo>
                  <a:lnTo>
                    <a:pt x="20" y="0"/>
                  </a:lnTo>
                  <a:lnTo>
                    <a:pt x="20" y="0"/>
                  </a:lnTo>
                  <a:lnTo>
                    <a:pt x="10" y="0"/>
                  </a:lnTo>
                  <a:lnTo>
                    <a:pt x="10" y="0"/>
                  </a:lnTo>
                  <a:lnTo>
                    <a:pt x="7" y="3"/>
                  </a:lnTo>
                  <a:lnTo>
                    <a:pt x="7" y="3"/>
                  </a:lnTo>
                  <a:lnTo>
                    <a:pt x="4" y="6"/>
                  </a:lnTo>
                  <a:lnTo>
                    <a:pt x="4" y="6"/>
                  </a:lnTo>
                  <a:lnTo>
                    <a:pt x="0" y="10"/>
                  </a:lnTo>
                  <a:lnTo>
                    <a:pt x="0" y="10"/>
                  </a:lnTo>
                  <a:lnTo>
                    <a:pt x="4" y="16"/>
                  </a:lnTo>
                  <a:lnTo>
                    <a:pt x="4" y="16"/>
                  </a:lnTo>
                  <a:lnTo>
                    <a:pt x="7" y="20"/>
                  </a:lnTo>
                  <a:lnTo>
                    <a:pt x="7" y="20"/>
                  </a:lnTo>
                  <a:lnTo>
                    <a:pt x="20" y="23"/>
                  </a:lnTo>
                  <a:lnTo>
                    <a:pt x="20" y="23"/>
                  </a:lnTo>
                  <a:lnTo>
                    <a:pt x="27" y="26"/>
                  </a:lnTo>
                  <a:lnTo>
                    <a:pt x="27" y="26"/>
                  </a:lnTo>
                  <a:lnTo>
                    <a:pt x="30" y="30"/>
                  </a:lnTo>
                  <a:lnTo>
                    <a:pt x="30" y="30"/>
                  </a:lnTo>
                  <a:lnTo>
                    <a:pt x="27" y="33"/>
                  </a:lnTo>
                  <a:lnTo>
                    <a:pt x="27" y="33"/>
                  </a:lnTo>
                  <a:lnTo>
                    <a:pt x="20" y="36"/>
                  </a:lnTo>
                  <a:lnTo>
                    <a:pt x="20" y="36"/>
                  </a:lnTo>
                  <a:lnTo>
                    <a:pt x="10" y="33"/>
                  </a:lnTo>
                  <a:lnTo>
                    <a:pt x="10" y="33"/>
                  </a:lnTo>
                  <a:lnTo>
                    <a:pt x="7" y="26"/>
                  </a:lnTo>
                  <a:lnTo>
                    <a:pt x="0" y="30"/>
                  </a:lnTo>
                  <a:lnTo>
                    <a:pt x="0" y="30"/>
                  </a:lnTo>
                  <a:lnTo>
                    <a:pt x="4" y="33"/>
                  </a:lnTo>
                  <a:lnTo>
                    <a:pt x="7" y="40"/>
                  </a:lnTo>
                  <a:lnTo>
                    <a:pt x="7"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6" name="Rectangle 5496"/>
            <p:cNvSpPr>
              <a:spLocks noChangeArrowheads="1"/>
            </p:cNvSpPr>
            <p:nvPr/>
          </p:nvSpPr>
          <p:spPr bwMode="auto">
            <a:xfrm>
              <a:off x="1075" y="3267"/>
              <a:ext cx="208" cy="204"/>
            </a:xfrm>
            <a:prstGeom prst="rect">
              <a:avLst/>
            </a:prstGeom>
            <a:solidFill>
              <a:srgbClr val="F22267"/>
            </a:solidFill>
            <a:ln w="20638">
              <a:solidFill>
                <a:srgbClr val="F22267"/>
              </a:solidFill>
              <a:miter lim="800000"/>
              <a:headEnd/>
              <a:tailEnd/>
            </a:ln>
          </p:spPr>
          <p:txBody>
            <a:bodyPr/>
            <a:lstStyle/>
            <a:p>
              <a:pPr algn="ctr"/>
              <a:endParaRPr lang="en-US">
                <a:solidFill>
                  <a:srgbClr val="000000"/>
                </a:solidFill>
                <a:ea typeface="ＭＳ Ｐゴシック" charset="0"/>
              </a:endParaRPr>
            </a:p>
          </p:txBody>
        </p:sp>
        <p:sp>
          <p:nvSpPr>
            <p:cNvPr id="6001017" name="Rectangle 5497"/>
            <p:cNvSpPr>
              <a:spLocks noChangeArrowheads="1"/>
            </p:cNvSpPr>
            <p:nvPr/>
          </p:nvSpPr>
          <p:spPr bwMode="auto">
            <a:xfrm>
              <a:off x="5110" y="3267"/>
              <a:ext cx="57" cy="204"/>
            </a:xfrm>
            <a:prstGeom prst="rect">
              <a:avLst/>
            </a:prstGeom>
            <a:solidFill>
              <a:srgbClr val="F22267"/>
            </a:solidFill>
            <a:ln w="20638">
              <a:solidFill>
                <a:srgbClr val="F22267"/>
              </a:solidFill>
              <a:miter lim="800000"/>
              <a:headEnd/>
              <a:tailEnd/>
            </a:ln>
          </p:spPr>
          <p:txBody>
            <a:bodyPr/>
            <a:lstStyle/>
            <a:p>
              <a:pPr algn="ctr"/>
              <a:endParaRPr lang="en-US">
                <a:solidFill>
                  <a:srgbClr val="000000"/>
                </a:solidFill>
                <a:ea typeface="ＭＳ Ｐゴシック" charset="0"/>
              </a:endParaRPr>
            </a:p>
          </p:txBody>
        </p:sp>
        <p:sp>
          <p:nvSpPr>
            <p:cNvPr id="6001018" name="Rectangle 5498"/>
            <p:cNvSpPr>
              <a:spLocks noChangeArrowheads="1"/>
            </p:cNvSpPr>
            <p:nvPr/>
          </p:nvSpPr>
          <p:spPr bwMode="auto">
            <a:xfrm>
              <a:off x="2107" y="3471"/>
              <a:ext cx="42" cy="196"/>
            </a:xfrm>
            <a:prstGeom prst="rect">
              <a:avLst/>
            </a:prstGeom>
            <a:solidFill>
              <a:srgbClr val="079B29"/>
            </a:solidFill>
            <a:ln w="20638">
              <a:solidFill>
                <a:srgbClr val="079B29"/>
              </a:solidFill>
              <a:miter lim="800000"/>
              <a:headEnd/>
              <a:tailEnd/>
            </a:ln>
          </p:spPr>
          <p:txBody>
            <a:bodyPr/>
            <a:lstStyle/>
            <a:p>
              <a:pPr algn="ctr"/>
              <a:endParaRPr lang="en-US">
                <a:solidFill>
                  <a:srgbClr val="000000"/>
                </a:solidFill>
                <a:ea typeface="ＭＳ Ｐゴシック" charset="0"/>
              </a:endParaRPr>
            </a:p>
          </p:txBody>
        </p:sp>
        <p:sp>
          <p:nvSpPr>
            <p:cNvPr id="6001019" name="Line 5499"/>
            <p:cNvSpPr>
              <a:spLocks noChangeShapeType="1"/>
            </p:cNvSpPr>
            <p:nvPr/>
          </p:nvSpPr>
          <p:spPr bwMode="auto">
            <a:xfrm>
              <a:off x="848" y="3853"/>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0" name="Freeform 5500"/>
            <p:cNvSpPr>
              <a:spLocks/>
            </p:cNvSpPr>
            <p:nvPr/>
          </p:nvSpPr>
          <p:spPr bwMode="auto">
            <a:xfrm>
              <a:off x="2107" y="3853"/>
              <a:ext cx="35" cy="1"/>
            </a:xfrm>
            <a:custGeom>
              <a:avLst/>
              <a:gdLst>
                <a:gd name="T0" fmla="*/ 0 w 33"/>
                <a:gd name="T1" fmla="*/ 33 w 33"/>
                <a:gd name="T2" fmla="*/ 0 w 33"/>
              </a:gdLst>
              <a:ahLst/>
              <a:cxnLst>
                <a:cxn ang="0">
                  <a:pos x="T0" y="0"/>
                </a:cxn>
                <a:cxn ang="0">
                  <a:pos x="T1" y="0"/>
                </a:cxn>
                <a:cxn ang="0">
                  <a:pos x="T2" y="0"/>
                </a:cxn>
              </a:cxnLst>
              <a:rect l="0" t="0" r="r" b="b"/>
              <a:pathLst>
                <a:path w="33">
                  <a:moveTo>
                    <a:pt x="0" y="0"/>
                  </a:moveTo>
                  <a:lnTo>
                    <a:pt x="33" y="0"/>
                  </a:lnTo>
                  <a:lnTo>
                    <a:pt x="0" y="0"/>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21" name="Line 5501"/>
            <p:cNvSpPr>
              <a:spLocks noChangeShapeType="1"/>
            </p:cNvSpPr>
            <p:nvPr/>
          </p:nvSpPr>
          <p:spPr bwMode="auto">
            <a:xfrm>
              <a:off x="2107" y="3853"/>
              <a:ext cx="35" cy="1"/>
            </a:xfrm>
            <a:prstGeom prst="line">
              <a:avLst/>
            </a:prstGeom>
            <a:noFill/>
            <a:ln w="20638">
              <a:solidFill>
                <a:srgbClr val="DBD61F"/>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2" name="Line 5502"/>
            <p:cNvSpPr>
              <a:spLocks noChangeShapeType="1"/>
            </p:cNvSpPr>
            <p:nvPr/>
          </p:nvSpPr>
          <p:spPr bwMode="auto">
            <a:xfrm>
              <a:off x="1075"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3" name="Line 5503"/>
            <p:cNvSpPr>
              <a:spLocks noChangeShapeType="1"/>
            </p:cNvSpPr>
            <p:nvPr/>
          </p:nvSpPr>
          <p:spPr bwMode="auto">
            <a:xfrm>
              <a:off x="1075"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4" name="Line 5504"/>
            <p:cNvSpPr>
              <a:spLocks noChangeShapeType="1"/>
            </p:cNvSpPr>
            <p:nvPr/>
          </p:nvSpPr>
          <p:spPr bwMode="auto">
            <a:xfrm>
              <a:off x="1075"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5" name="Line 5505"/>
            <p:cNvSpPr>
              <a:spLocks noChangeShapeType="1"/>
            </p:cNvSpPr>
            <p:nvPr/>
          </p:nvSpPr>
          <p:spPr bwMode="auto">
            <a:xfrm>
              <a:off x="1075"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6" name="Line 5506"/>
            <p:cNvSpPr>
              <a:spLocks noChangeShapeType="1"/>
            </p:cNvSpPr>
            <p:nvPr/>
          </p:nvSpPr>
          <p:spPr bwMode="auto">
            <a:xfrm>
              <a:off x="1286"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7" name="Line 5507"/>
            <p:cNvSpPr>
              <a:spLocks noChangeShapeType="1"/>
            </p:cNvSpPr>
            <p:nvPr/>
          </p:nvSpPr>
          <p:spPr bwMode="auto">
            <a:xfrm>
              <a:off x="1286"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8" name="Line 5508"/>
            <p:cNvSpPr>
              <a:spLocks noChangeShapeType="1"/>
            </p:cNvSpPr>
            <p:nvPr/>
          </p:nvSpPr>
          <p:spPr bwMode="auto">
            <a:xfrm>
              <a:off x="1286"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9" name="Line 5509"/>
            <p:cNvSpPr>
              <a:spLocks noChangeShapeType="1"/>
            </p:cNvSpPr>
            <p:nvPr/>
          </p:nvSpPr>
          <p:spPr bwMode="auto">
            <a:xfrm>
              <a:off x="1286"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0" name="Line 5510"/>
            <p:cNvSpPr>
              <a:spLocks noChangeShapeType="1"/>
            </p:cNvSpPr>
            <p:nvPr/>
          </p:nvSpPr>
          <p:spPr bwMode="auto">
            <a:xfrm>
              <a:off x="5113"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1" name="Line 5511"/>
            <p:cNvSpPr>
              <a:spLocks noChangeShapeType="1"/>
            </p:cNvSpPr>
            <p:nvPr/>
          </p:nvSpPr>
          <p:spPr bwMode="auto">
            <a:xfrm>
              <a:off x="5113"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2" name="Line 5512"/>
            <p:cNvSpPr>
              <a:spLocks noChangeShapeType="1"/>
            </p:cNvSpPr>
            <p:nvPr/>
          </p:nvSpPr>
          <p:spPr bwMode="auto">
            <a:xfrm>
              <a:off x="5113"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3" name="Line 5513"/>
            <p:cNvSpPr>
              <a:spLocks noChangeShapeType="1"/>
            </p:cNvSpPr>
            <p:nvPr/>
          </p:nvSpPr>
          <p:spPr bwMode="auto">
            <a:xfrm>
              <a:off x="5113"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4" name="Line 5514"/>
            <p:cNvSpPr>
              <a:spLocks noChangeShapeType="1"/>
            </p:cNvSpPr>
            <p:nvPr/>
          </p:nvSpPr>
          <p:spPr bwMode="auto">
            <a:xfrm>
              <a:off x="5170"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5" name="Line 5515"/>
            <p:cNvSpPr>
              <a:spLocks noChangeShapeType="1"/>
            </p:cNvSpPr>
            <p:nvPr/>
          </p:nvSpPr>
          <p:spPr bwMode="auto">
            <a:xfrm>
              <a:off x="5170"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6" name="Line 5516"/>
            <p:cNvSpPr>
              <a:spLocks noChangeShapeType="1"/>
            </p:cNvSpPr>
            <p:nvPr/>
          </p:nvSpPr>
          <p:spPr bwMode="auto">
            <a:xfrm>
              <a:off x="5170"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7" name="Line 5517"/>
            <p:cNvSpPr>
              <a:spLocks noChangeShapeType="1"/>
            </p:cNvSpPr>
            <p:nvPr/>
          </p:nvSpPr>
          <p:spPr bwMode="auto">
            <a:xfrm>
              <a:off x="5170"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8" name="Rectangle 5518"/>
            <p:cNvSpPr>
              <a:spLocks noChangeArrowheads="1"/>
            </p:cNvSpPr>
            <p:nvPr/>
          </p:nvSpPr>
          <p:spPr bwMode="auto">
            <a:xfrm>
              <a:off x="4182" y="3471"/>
              <a:ext cx="93" cy="196"/>
            </a:xfrm>
            <a:prstGeom prst="rect">
              <a:avLst/>
            </a:prstGeom>
            <a:solidFill>
              <a:srgbClr val="079B29"/>
            </a:solidFill>
            <a:ln w="20638">
              <a:solidFill>
                <a:srgbClr val="079B29"/>
              </a:solidFill>
              <a:miter lim="800000"/>
              <a:headEnd/>
              <a:tailEnd/>
            </a:ln>
          </p:spPr>
          <p:txBody>
            <a:bodyPr/>
            <a:lstStyle/>
            <a:p>
              <a:pPr algn="ctr"/>
              <a:endParaRPr lang="en-US">
                <a:solidFill>
                  <a:srgbClr val="000000"/>
                </a:solidFill>
                <a:ea typeface="ＭＳ Ｐゴシック" charset="0"/>
              </a:endParaRPr>
            </a:p>
          </p:txBody>
        </p:sp>
        <p:sp>
          <p:nvSpPr>
            <p:cNvPr id="6001039" name="Rectangle 5519"/>
            <p:cNvSpPr>
              <a:spLocks noChangeArrowheads="1"/>
            </p:cNvSpPr>
            <p:nvPr/>
          </p:nvSpPr>
          <p:spPr bwMode="auto">
            <a:xfrm>
              <a:off x="3044" y="1688"/>
              <a:ext cx="125" cy="628"/>
            </a:xfrm>
            <a:prstGeom prst="rect">
              <a:avLst/>
            </a:prstGeom>
            <a:noFill/>
            <a:ln w="31750">
              <a:solidFill>
                <a:srgbClr val="7E7E7E"/>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1040" name="Line 5520"/>
            <p:cNvSpPr>
              <a:spLocks noChangeShapeType="1"/>
            </p:cNvSpPr>
            <p:nvPr/>
          </p:nvSpPr>
          <p:spPr bwMode="auto">
            <a:xfrm>
              <a:off x="85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1" name="Line 5521"/>
            <p:cNvSpPr>
              <a:spLocks noChangeShapeType="1"/>
            </p:cNvSpPr>
            <p:nvPr/>
          </p:nvSpPr>
          <p:spPr bwMode="auto">
            <a:xfrm>
              <a:off x="91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2" name="Line 5522"/>
            <p:cNvSpPr>
              <a:spLocks noChangeShapeType="1"/>
            </p:cNvSpPr>
            <p:nvPr/>
          </p:nvSpPr>
          <p:spPr bwMode="auto">
            <a:xfrm>
              <a:off x="973"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3" name="Line 5523"/>
            <p:cNvSpPr>
              <a:spLocks noChangeShapeType="1"/>
            </p:cNvSpPr>
            <p:nvPr/>
          </p:nvSpPr>
          <p:spPr bwMode="auto">
            <a:xfrm>
              <a:off x="102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4" name="Line 5524"/>
            <p:cNvSpPr>
              <a:spLocks noChangeShapeType="1"/>
            </p:cNvSpPr>
            <p:nvPr/>
          </p:nvSpPr>
          <p:spPr bwMode="auto">
            <a:xfrm>
              <a:off x="108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5" name="Line 5525"/>
            <p:cNvSpPr>
              <a:spLocks noChangeShapeType="1"/>
            </p:cNvSpPr>
            <p:nvPr/>
          </p:nvSpPr>
          <p:spPr bwMode="auto">
            <a:xfrm>
              <a:off x="114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6" name="Line 5526"/>
            <p:cNvSpPr>
              <a:spLocks noChangeShapeType="1"/>
            </p:cNvSpPr>
            <p:nvPr/>
          </p:nvSpPr>
          <p:spPr bwMode="auto">
            <a:xfrm>
              <a:off x="120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7" name="Line 5527"/>
            <p:cNvSpPr>
              <a:spLocks noChangeShapeType="1"/>
            </p:cNvSpPr>
            <p:nvPr/>
          </p:nvSpPr>
          <p:spPr bwMode="auto">
            <a:xfrm>
              <a:off x="1258"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8" name="Line 5528"/>
            <p:cNvSpPr>
              <a:spLocks noChangeShapeType="1"/>
            </p:cNvSpPr>
            <p:nvPr/>
          </p:nvSpPr>
          <p:spPr bwMode="auto">
            <a:xfrm>
              <a:off x="131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9" name="Line 5529"/>
            <p:cNvSpPr>
              <a:spLocks noChangeShapeType="1"/>
            </p:cNvSpPr>
            <p:nvPr/>
          </p:nvSpPr>
          <p:spPr bwMode="auto">
            <a:xfrm>
              <a:off x="137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0" name="Line 5530"/>
            <p:cNvSpPr>
              <a:spLocks noChangeShapeType="1"/>
            </p:cNvSpPr>
            <p:nvPr/>
          </p:nvSpPr>
          <p:spPr bwMode="auto">
            <a:xfrm>
              <a:off x="142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1" name="Line 5531"/>
            <p:cNvSpPr>
              <a:spLocks noChangeShapeType="1"/>
            </p:cNvSpPr>
            <p:nvPr/>
          </p:nvSpPr>
          <p:spPr bwMode="auto">
            <a:xfrm>
              <a:off x="148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2" name="Line 5532"/>
            <p:cNvSpPr>
              <a:spLocks noChangeShapeType="1"/>
            </p:cNvSpPr>
            <p:nvPr/>
          </p:nvSpPr>
          <p:spPr bwMode="auto">
            <a:xfrm>
              <a:off x="154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3" name="Line 5533"/>
            <p:cNvSpPr>
              <a:spLocks noChangeShapeType="1"/>
            </p:cNvSpPr>
            <p:nvPr/>
          </p:nvSpPr>
          <p:spPr bwMode="auto">
            <a:xfrm>
              <a:off x="160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4" name="Line 5534"/>
            <p:cNvSpPr>
              <a:spLocks noChangeShapeType="1"/>
            </p:cNvSpPr>
            <p:nvPr/>
          </p:nvSpPr>
          <p:spPr bwMode="auto">
            <a:xfrm>
              <a:off x="165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5" name="Line 5535"/>
            <p:cNvSpPr>
              <a:spLocks noChangeShapeType="1"/>
            </p:cNvSpPr>
            <p:nvPr/>
          </p:nvSpPr>
          <p:spPr bwMode="auto">
            <a:xfrm>
              <a:off x="171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6" name="Line 5536"/>
            <p:cNvSpPr>
              <a:spLocks noChangeShapeType="1"/>
            </p:cNvSpPr>
            <p:nvPr/>
          </p:nvSpPr>
          <p:spPr bwMode="auto">
            <a:xfrm>
              <a:off x="177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7" name="Line 5537"/>
            <p:cNvSpPr>
              <a:spLocks noChangeShapeType="1"/>
            </p:cNvSpPr>
            <p:nvPr/>
          </p:nvSpPr>
          <p:spPr bwMode="auto">
            <a:xfrm>
              <a:off x="1829"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8" name="Line 5538"/>
            <p:cNvSpPr>
              <a:spLocks noChangeShapeType="1"/>
            </p:cNvSpPr>
            <p:nvPr/>
          </p:nvSpPr>
          <p:spPr bwMode="auto">
            <a:xfrm>
              <a:off x="188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9" name="Line 5539"/>
            <p:cNvSpPr>
              <a:spLocks noChangeShapeType="1"/>
            </p:cNvSpPr>
            <p:nvPr/>
          </p:nvSpPr>
          <p:spPr bwMode="auto">
            <a:xfrm>
              <a:off x="194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0" name="Line 5540"/>
            <p:cNvSpPr>
              <a:spLocks noChangeShapeType="1"/>
            </p:cNvSpPr>
            <p:nvPr/>
          </p:nvSpPr>
          <p:spPr bwMode="auto">
            <a:xfrm>
              <a:off x="200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1" name="Line 5541"/>
            <p:cNvSpPr>
              <a:spLocks noChangeShapeType="1"/>
            </p:cNvSpPr>
            <p:nvPr/>
          </p:nvSpPr>
          <p:spPr bwMode="auto">
            <a:xfrm>
              <a:off x="205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2" name="Line 5542"/>
            <p:cNvSpPr>
              <a:spLocks noChangeShapeType="1"/>
            </p:cNvSpPr>
            <p:nvPr/>
          </p:nvSpPr>
          <p:spPr bwMode="auto">
            <a:xfrm>
              <a:off x="211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3" name="Line 5543"/>
            <p:cNvSpPr>
              <a:spLocks noChangeShapeType="1"/>
            </p:cNvSpPr>
            <p:nvPr/>
          </p:nvSpPr>
          <p:spPr bwMode="auto">
            <a:xfrm>
              <a:off x="217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4" name="Line 5544"/>
            <p:cNvSpPr>
              <a:spLocks noChangeShapeType="1"/>
            </p:cNvSpPr>
            <p:nvPr/>
          </p:nvSpPr>
          <p:spPr bwMode="auto">
            <a:xfrm>
              <a:off x="222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5" name="Line 5545"/>
            <p:cNvSpPr>
              <a:spLocks noChangeShapeType="1"/>
            </p:cNvSpPr>
            <p:nvPr/>
          </p:nvSpPr>
          <p:spPr bwMode="auto">
            <a:xfrm>
              <a:off x="2285"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6" name="Line 5546"/>
            <p:cNvSpPr>
              <a:spLocks noChangeShapeType="1"/>
            </p:cNvSpPr>
            <p:nvPr/>
          </p:nvSpPr>
          <p:spPr bwMode="auto">
            <a:xfrm>
              <a:off x="234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7" name="Line 5547"/>
            <p:cNvSpPr>
              <a:spLocks noChangeShapeType="1"/>
            </p:cNvSpPr>
            <p:nvPr/>
          </p:nvSpPr>
          <p:spPr bwMode="auto">
            <a:xfrm>
              <a:off x="239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8" name="Line 5548"/>
            <p:cNvSpPr>
              <a:spLocks noChangeShapeType="1"/>
            </p:cNvSpPr>
            <p:nvPr/>
          </p:nvSpPr>
          <p:spPr bwMode="auto">
            <a:xfrm>
              <a:off x="245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9" name="Line 5549"/>
            <p:cNvSpPr>
              <a:spLocks noChangeShapeType="1"/>
            </p:cNvSpPr>
            <p:nvPr/>
          </p:nvSpPr>
          <p:spPr bwMode="auto">
            <a:xfrm>
              <a:off x="2513"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0" name="Line 5550"/>
            <p:cNvSpPr>
              <a:spLocks noChangeShapeType="1"/>
            </p:cNvSpPr>
            <p:nvPr/>
          </p:nvSpPr>
          <p:spPr bwMode="auto">
            <a:xfrm>
              <a:off x="2571"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1" name="Line 5551"/>
            <p:cNvSpPr>
              <a:spLocks noChangeShapeType="1"/>
            </p:cNvSpPr>
            <p:nvPr/>
          </p:nvSpPr>
          <p:spPr bwMode="auto">
            <a:xfrm>
              <a:off x="262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2" name="Line 5552"/>
            <p:cNvSpPr>
              <a:spLocks noChangeShapeType="1"/>
            </p:cNvSpPr>
            <p:nvPr/>
          </p:nvSpPr>
          <p:spPr bwMode="auto">
            <a:xfrm>
              <a:off x="268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3" name="Line 5553"/>
            <p:cNvSpPr>
              <a:spLocks noChangeShapeType="1"/>
            </p:cNvSpPr>
            <p:nvPr/>
          </p:nvSpPr>
          <p:spPr bwMode="auto">
            <a:xfrm>
              <a:off x="274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4" name="Line 5554"/>
            <p:cNvSpPr>
              <a:spLocks noChangeShapeType="1"/>
            </p:cNvSpPr>
            <p:nvPr/>
          </p:nvSpPr>
          <p:spPr bwMode="auto">
            <a:xfrm>
              <a:off x="279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5" name="Line 5555"/>
            <p:cNvSpPr>
              <a:spLocks noChangeShapeType="1"/>
            </p:cNvSpPr>
            <p:nvPr/>
          </p:nvSpPr>
          <p:spPr bwMode="auto">
            <a:xfrm>
              <a:off x="2856"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6" name="Line 5556"/>
            <p:cNvSpPr>
              <a:spLocks noChangeShapeType="1"/>
            </p:cNvSpPr>
            <p:nvPr/>
          </p:nvSpPr>
          <p:spPr bwMode="auto">
            <a:xfrm>
              <a:off x="291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7" name="Line 5557"/>
            <p:cNvSpPr>
              <a:spLocks noChangeShapeType="1"/>
            </p:cNvSpPr>
            <p:nvPr/>
          </p:nvSpPr>
          <p:spPr bwMode="auto">
            <a:xfrm>
              <a:off x="296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8" name="Line 5558"/>
            <p:cNvSpPr>
              <a:spLocks noChangeShapeType="1"/>
            </p:cNvSpPr>
            <p:nvPr/>
          </p:nvSpPr>
          <p:spPr bwMode="auto">
            <a:xfrm>
              <a:off x="302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9" name="Line 5559"/>
            <p:cNvSpPr>
              <a:spLocks noChangeShapeType="1"/>
            </p:cNvSpPr>
            <p:nvPr/>
          </p:nvSpPr>
          <p:spPr bwMode="auto">
            <a:xfrm>
              <a:off x="308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0" name="Line 5560"/>
            <p:cNvSpPr>
              <a:spLocks noChangeShapeType="1"/>
            </p:cNvSpPr>
            <p:nvPr/>
          </p:nvSpPr>
          <p:spPr bwMode="auto">
            <a:xfrm>
              <a:off x="3141"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1" name="Line 5561"/>
            <p:cNvSpPr>
              <a:spLocks noChangeShapeType="1"/>
            </p:cNvSpPr>
            <p:nvPr/>
          </p:nvSpPr>
          <p:spPr bwMode="auto">
            <a:xfrm>
              <a:off x="319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2" name="Line 5562"/>
            <p:cNvSpPr>
              <a:spLocks noChangeShapeType="1"/>
            </p:cNvSpPr>
            <p:nvPr/>
          </p:nvSpPr>
          <p:spPr bwMode="auto">
            <a:xfrm>
              <a:off x="3255"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3" name="Line 5563"/>
            <p:cNvSpPr>
              <a:spLocks noChangeShapeType="1"/>
            </p:cNvSpPr>
            <p:nvPr/>
          </p:nvSpPr>
          <p:spPr bwMode="auto">
            <a:xfrm>
              <a:off x="331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4" name="Line 5564"/>
            <p:cNvSpPr>
              <a:spLocks noChangeShapeType="1"/>
            </p:cNvSpPr>
            <p:nvPr/>
          </p:nvSpPr>
          <p:spPr bwMode="auto">
            <a:xfrm>
              <a:off x="336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5" name="Line 5565"/>
            <p:cNvSpPr>
              <a:spLocks noChangeShapeType="1"/>
            </p:cNvSpPr>
            <p:nvPr/>
          </p:nvSpPr>
          <p:spPr bwMode="auto">
            <a:xfrm>
              <a:off x="3427"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6" name="Line 5566"/>
            <p:cNvSpPr>
              <a:spLocks noChangeShapeType="1"/>
            </p:cNvSpPr>
            <p:nvPr/>
          </p:nvSpPr>
          <p:spPr bwMode="auto">
            <a:xfrm>
              <a:off x="3483"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7" name="Line 5567"/>
            <p:cNvSpPr>
              <a:spLocks noChangeShapeType="1"/>
            </p:cNvSpPr>
            <p:nvPr/>
          </p:nvSpPr>
          <p:spPr bwMode="auto">
            <a:xfrm>
              <a:off x="354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8" name="Line 5568"/>
            <p:cNvSpPr>
              <a:spLocks noChangeShapeType="1"/>
            </p:cNvSpPr>
            <p:nvPr/>
          </p:nvSpPr>
          <p:spPr bwMode="auto">
            <a:xfrm>
              <a:off x="3598"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9" name="Line 5569"/>
            <p:cNvSpPr>
              <a:spLocks noChangeShapeType="1"/>
            </p:cNvSpPr>
            <p:nvPr/>
          </p:nvSpPr>
          <p:spPr bwMode="auto">
            <a:xfrm>
              <a:off x="365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0" name="Line 5570"/>
            <p:cNvSpPr>
              <a:spLocks noChangeShapeType="1"/>
            </p:cNvSpPr>
            <p:nvPr/>
          </p:nvSpPr>
          <p:spPr bwMode="auto">
            <a:xfrm>
              <a:off x="371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1" name="Line 5571"/>
            <p:cNvSpPr>
              <a:spLocks noChangeShapeType="1"/>
            </p:cNvSpPr>
            <p:nvPr/>
          </p:nvSpPr>
          <p:spPr bwMode="auto">
            <a:xfrm>
              <a:off x="376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2" name="Line 5572"/>
            <p:cNvSpPr>
              <a:spLocks noChangeShapeType="1"/>
            </p:cNvSpPr>
            <p:nvPr/>
          </p:nvSpPr>
          <p:spPr bwMode="auto">
            <a:xfrm>
              <a:off x="382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3" name="Line 5573"/>
            <p:cNvSpPr>
              <a:spLocks noChangeShapeType="1"/>
            </p:cNvSpPr>
            <p:nvPr/>
          </p:nvSpPr>
          <p:spPr bwMode="auto">
            <a:xfrm>
              <a:off x="388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4" name="Line 5574"/>
            <p:cNvSpPr>
              <a:spLocks noChangeShapeType="1"/>
            </p:cNvSpPr>
            <p:nvPr/>
          </p:nvSpPr>
          <p:spPr bwMode="auto">
            <a:xfrm>
              <a:off x="394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5" name="Line 5575"/>
            <p:cNvSpPr>
              <a:spLocks noChangeShapeType="1"/>
            </p:cNvSpPr>
            <p:nvPr/>
          </p:nvSpPr>
          <p:spPr bwMode="auto">
            <a:xfrm>
              <a:off x="399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6" name="Line 5576"/>
            <p:cNvSpPr>
              <a:spLocks noChangeShapeType="1"/>
            </p:cNvSpPr>
            <p:nvPr/>
          </p:nvSpPr>
          <p:spPr bwMode="auto">
            <a:xfrm>
              <a:off x="405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7" name="Line 5577"/>
            <p:cNvSpPr>
              <a:spLocks noChangeShapeType="1"/>
            </p:cNvSpPr>
            <p:nvPr/>
          </p:nvSpPr>
          <p:spPr bwMode="auto">
            <a:xfrm>
              <a:off x="411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8" name="Line 5578"/>
            <p:cNvSpPr>
              <a:spLocks noChangeShapeType="1"/>
            </p:cNvSpPr>
            <p:nvPr/>
          </p:nvSpPr>
          <p:spPr bwMode="auto">
            <a:xfrm>
              <a:off x="4168"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9" name="Line 5579"/>
            <p:cNvSpPr>
              <a:spLocks noChangeShapeType="1"/>
            </p:cNvSpPr>
            <p:nvPr/>
          </p:nvSpPr>
          <p:spPr bwMode="auto">
            <a:xfrm>
              <a:off x="422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0" name="Line 5580"/>
            <p:cNvSpPr>
              <a:spLocks noChangeShapeType="1"/>
            </p:cNvSpPr>
            <p:nvPr/>
          </p:nvSpPr>
          <p:spPr bwMode="auto">
            <a:xfrm>
              <a:off x="428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1" name="Line 5581"/>
            <p:cNvSpPr>
              <a:spLocks noChangeShapeType="1"/>
            </p:cNvSpPr>
            <p:nvPr/>
          </p:nvSpPr>
          <p:spPr bwMode="auto">
            <a:xfrm>
              <a:off x="434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2" name="Line 5582"/>
            <p:cNvSpPr>
              <a:spLocks noChangeShapeType="1"/>
            </p:cNvSpPr>
            <p:nvPr/>
          </p:nvSpPr>
          <p:spPr bwMode="auto">
            <a:xfrm>
              <a:off x="439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3" name="Line 5583"/>
            <p:cNvSpPr>
              <a:spLocks noChangeShapeType="1"/>
            </p:cNvSpPr>
            <p:nvPr/>
          </p:nvSpPr>
          <p:spPr bwMode="auto">
            <a:xfrm>
              <a:off x="445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4" name="Line 5584"/>
            <p:cNvSpPr>
              <a:spLocks noChangeShapeType="1"/>
            </p:cNvSpPr>
            <p:nvPr/>
          </p:nvSpPr>
          <p:spPr bwMode="auto">
            <a:xfrm>
              <a:off x="4511"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5" name="Line 5585"/>
            <p:cNvSpPr>
              <a:spLocks noChangeShapeType="1"/>
            </p:cNvSpPr>
            <p:nvPr/>
          </p:nvSpPr>
          <p:spPr bwMode="auto">
            <a:xfrm>
              <a:off x="456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6" name="Line 5586"/>
            <p:cNvSpPr>
              <a:spLocks noChangeShapeType="1"/>
            </p:cNvSpPr>
            <p:nvPr/>
          </p:nvSpPr>
          <p:spPr bwMode="auto">
            <a:xfrm>
              <a:off x="462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7" name="Line 5587"/>
            <p:cNvSpPr>
              <a:spLocks noChangeShapeType="1"/>
            </p:cNvSpPr>
            <p:nvPr/>
          </p:nvSpPr>
          <p:spPr bwMode="auto">
            <a:xfrm>
              <a:off x="468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8" name="Line 5588"/>
            <p:cNvSpPr>
              <a:spLocks noChangeShapeType="1"/>
            </p:cNvSpPr>
            <p:nvPr/>
          </p:nvSpPr>
          <p:spPr bwMode="auto">
            <a:xfrm>
              <a:off x="4739"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9" name="Line 5589"/>
            <p:cNvSpPr>
              <a:spLocks noChangeShapeType="1"/>
            </p:cNvSpPr>
            <p:nvPr/>
          </p:nvSpPr>
          <p:spPr bwMode="auto">
            <a:xfrm>
              <a:off x="479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0" name="Line 5590"/>
            <p:cNvSpPr>
              <a:spLocks noChangeShapeType="1"/>
            </p:cNvSpPr>
            <p:nvPr/>
          </p:nvSpPr>
          <p:spPr bwMode="auto">
            <a:xfrm>
              <a:off x="485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1" name="Line 5591"/>
            <p:cNvSpPr>
              <a:spLocks noChangeShapeType="1"/>
            </p:cNvSpPr>
            <p:nvPr/>
          </p:nvSpPr>
          <p:spPr bwMode="auto">
            <a:xfrm>
              <a:off x="491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2" name="Line 5592"/>
            <p:cNvSpPr>
              <a:spLocks noChangeShapeType="1"/>
            </p:cNvSpPr>
            <p:nvPr/>
          </p:nvSpPr>
          <p:spPr bwMode="auto">
            <a:xfrm>
              <a:off x="496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3" name="Line 5593"/>
            <p:cNvSpPr>
              <a:spLocks noChangeShapeType="1"/>
            </p:cNvSpPr>
            <p:nvPr/>
          </p:nvSpPr>
          <p:spPr bwMode="auto">
            <a:xfrm>
              <a:off x="5025"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4" name="Line 5594"/>
            <p:cNvSpPr>
              <a:spLocks noChangeShapeType="1"/>
            </p:cNvSpPr>
            <p:nvPr/>
          </p:nvSpPr>
          <p:spPr bwMode="auto">
            <a:xfrm>
              <a:off x="508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5" name="Line 5595"/>
            <p:cNvSpPr>
              <a:spLocks noChangeShapeType="1"/>
            </p:cNvSpPr>
            <p:nvPr/>
          </p:nvSpPr>
          <p:spPr bwMode="auto">
            <a:xfrm>
              <a:off x="513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6" name="Line 5596"/>
            <p:cNvSpPr>
              <a:spLocks noChangeShapeType="1"/>
            </p:cNvSpPr>
            <p:nvPr/>
          </p:nvSpPr>
          <p:spPr bwMode="auto">
            <a:xfrm>
              <a:off x="5196"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7" name="Line 5597"/>
            <p:cNvSpPr>
              <a:spLocks noChangeShapeType="1"/>
            </p:cNvSpPr>
            <p:nvPr/>
          </p:nvSpPr>
          <p:spPr bwMode="auto">
            <a:xfrm>
              <a:off x="525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8" name="Line 5598"/>
            <p:cNvSpPr>
              <a:spLocks noChangeShapeType="1"/>
            </p:cNvSpPr>
            <p:nvPr/>
          </p:nvSpPr>
          <p:spPr bwMode="auto">
            <a:xfrm>
              <a:off x="531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9" name="Line 5599"/>
            <p:cNvSpPr>
              <a:spLocks noChangeShapeType="1"/>
            </p:cNvSpPr>
            <p:nvPr/>
          </p:nvSpPr>
          <p:spPr bwMode="auto">
            <a:xfrm>
              <a:off x="536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0" name="Line 5600"/>
            <p:cNvSpPr>
              <a:spLocks noChangeShapeType="1"/>
            </p:cNvSpPr>
            <p:nvPr/>
          </p:nvSpPr>
          <p:spPr bwMode="auto">
            <a:xfrm>
              <a:off x="5423"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1" name="Line 5601"/>
            <p:cNvSpPr>
              <a:spLocks noChangeShapeType="1"/>
            </p:cNvSpPr>
            <p:nvPr/>
          </p:nvSpPr>
          <p:spPr bwMode="auto">
            <a:xfrm>
              <a:off x="5481"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2" name="Line 5602"/>
            <p:cNvSpPr>
              <a:spLocks noChangeShapeType="1"/>
            </p:cNvSpPr>
            <p:nvPr/>
          </p:nvSpPr>
          <p:spPr bwMode="auto">
            <a:xfrm>
              <a:off x="553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3" name="Line 5603"/>
            <p:cNvSpPr>
              <a:spLocks noChangeShapeType="1"/>
            </p:cNvSpPr>
            <p:nvPr/>
          </p:nvSpPr>
          <p:spPr bwMode="auto">
            <a:xfrm>
              <a:off x="5594" y="3674"/>
              <a:ext cx="15"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4" name="Line 5604"/>
            <p:cNvSpPr>
              <a:spLocks noChangeShapeType="1"/>
            </p:cNvSpPr>
            <p:nvPr/>
          </p:nvSpPr>
          <p:spPr bwMode="auto">
            <a:xfrm flipH="1">
              <a:off x="1942" y="2298"/>
              <a:ext cx="1096" cy="178"/>
            </a:xfrm>
            <a:prstGeom prst="line">
              <a:avLst/>
            </a:prstGeom>
            <a:noFill/>
            <a:ln w="20638">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5" name="Freeform 5605"/>
            <p:cNvSpPr>
              <a:spLocks/>
            </p:cNvSpPr>
            <p:nvPr/>
          </p:nvSpPr>
          <p:spPr bwMode="auto">
            <a:xfrm>
              <a:off x="1857" y="2402"/>
              <a:ext cx="132" cy="134"/>
            </a:xfrm>
            <a:custGeom>
              <a:avLst/>
              <a:gdLst>
                <a:gd name="T0" fmla="*/ 0 w 124"/>
                <a:gd name="T1" fmla="*/ 80 h 126"/>
                <a:gd name="T2" fmla="*/ 0 w 124"/>
                <a:gd name="T3" fmla="*/ 80 h 126"/>
                <a:gd name="T4" fmla="*/ 27 w 124"/>
                <a:gd name="T5" fmla="*/ 63 h 126"/>
                <a:gd name="T6" fmla="*/ 57 w 124"/>
                <a:gd name="T7" fmla="*/ 43 h 126"/>
                <a:gd name="T8" fmla="*/ 80 w 124"/>
                <a:gd name="T9" fmla="*/ 23 h 126"/>
                <a:gd name="T10" fmla="*/ 104 w 124"/>
                <a:gd name="T11" fmla="*/ 0 h 126"/>
                <a:gd name="T12" fmla="*/ 90 w 124"/>
                <a:gd name="T13" fmla="*/ 66 h 126"/>
                <a:gd name="T14" fmla="*/ 124 w 124"/>
                <a:gd name="T15" fmla="*/ 126 h 126"/>
                <a:gd name="T16" fmla="*/ 124 w 124"/>
                <a:gd name="T17" fmla="*/ 126 h 126"/>
                <a:gd name="T18" fmla="*/ 97 w 124"/>
                <a:gd name="T19" fmla="*/ 110 h 126"/>
                <a:gd name="T20" fmla="*/ 64 w 124"/>
                <a:gd name="T21" fmla="*/ 100 h 126"/>
                <a:gd name="T22" fmla="*/ 34 w 124"/>
                <a:gd name="T23" fmla="*/ 90 h 126"/>
                <a:gd name="T24" fmla="*/ 0 w 124"/>
                <a:gd name="T25" fmla="*/ 80 h 126"/>
                <a:gd name="T26" fmla="*/ 0 w 124"/>
                <a:gd name="T27" fmla="*/ 8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26">
                  <a:moveTo>
                    <a:pt x="0" y="80"/>
                  </a:moveTo>
                  <a:lnTo>
                    <a:pt x="0" y="80"/>
                  </a:lnTo>
                  <a:lnTo>
                    <a:pt x="27" y="63"/>
                  </a:lnTo>
                  <a:lnTo>
                    <a:pt x="57" y="43"/>
                  </a:lnTo>
                  <a:lnTo>
                    <a:pt x="80" y="23"/>
                  </a:lnTo>
                  <a:lnTo>
                    <a:pt x="104" y="0"/>
                  </a:lnTo>
                  <a:lnTo>
                    <a:pt x="90" y="66"/>
                  </a:lnTo>
                  <a:lnTo>
                    <a:pt x="124" y="126"/>
                  </a:lnTo>
                  <a:lnTo>
                    <a:pt x="124" y="126"/>
                  </a:lnTo>
                  <a:lnTo>
                    <a:pt x="97" y="110"/>
                  </a:lnTo>
                  <a:lnTo>
                    <a:pt x="64" y="100"/>
                  </a:lnTo>
                  <a:lnTo>
                    <a:pt x="34" y="90"/>
                  </a:lnTo>
                  <a:lnTo>
                    <a:pt x="0" y="80"/>
                  </a:lnTo>
                  <a:lnTo>
                    <a:pt x="0" y="80"/>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126" name="Rectangle 5606"/>
            <p:cNvSpPr>
              <a:spLocks noChangeArrowheads="1"/>
            </p:cNvSpPr>
            <p:nvPr/>
          </p:nvSpPr>
          <p:spPr bwMode="auto">
            <a:xfrm>
              <a:off x="487" y="2305"/>
              <a:ext cx="336"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sequence</a:t>
              </a:r>
              <a:endParaRPr lang="en-US" sz="1800" b="0">
                <a:solidFill>
                  <a:srgbClr val="000000"/>
                </a:solidFill>
                <a:ea typeface="ＭＳ Ｐゴシック" charset="0"/>
              </a:endParaRPr>
            </a:p>
          </p:txBody>
        </p:sp>
      </p:grpSp>
      <p:sp>
        <p:nvSpPr>
          <p:cNvPr id="6001127" name="Rectangle 5607"/>
          <p:cNvSpPr>
            <a:spLocks noGrp="1" noChangeArrowheads="1"/>
          </p:cNvSpPr>
          <p:nvPr>
            <p:ph type="title"/>
          </p:nvPr>
        </p:nvSpPr>
        <p:spPr>
          <a:xfrm>
            <a:off x="407988" y="627063"/>
            <a:ext cx="3425825" cy="1143000"/>
          </a:xfrm>
        </p:spPr>
        <p:txBody>
          <a:bodyPr/>
          <a:lstStyle/>
          <a:p>
            <a:r>
              <a:rPr lang="en-US" dirty="0"/>
              <a:t>HMM</a:t>
            </a:r>
          </a:p>
        </p:txBody>
      </p:sp>
      <p:sp>
        <p:nvSpPr>
          <p:cNvPr id="6001128" name="Rectangle 5608"/>
          <p:cNvSpPr>
            <a:spLocks noGrp="1" noChangeArrowheads="1"/>
          </p:cNvSpPr>
          <p:nvPr>
            <p:ph type="body" idx="1"/>
          </p:nvPr>
        </p:nvSpPr>
        <p:spPr>
          <a:xfrm>
            <a:off x="3944938" y="319088"/>
            <a:ext cx="4892675" cy="1558925"/>
          </a:xfrm>
        </p:spPr>
        <p:txBody>
          <a:bodyPr/>
          <a:lstStyle/>
          <a:p>
            <a:pPr>
              <a:lnSpc>
                <a:spcPct val="80000"/>
              </a:lnSpc>
            </a:pPr>
            <a:r>
              <a:rPr lang="en-US" dirty="0"/>
              <a:t>To get highest resolution on breakpoints need to smooth &amp; segment the signal</a:t>
            </a:r>
          </a:p>
          <a:p>
            <a:pPr>
              <a:lnSpc>
                <a:spcPct val="80000"/>
              </a:lnSpc>
            </a:pPr>
            <a:r>
              <a:rPr lang="en-US" dirty="0" err="1"/>
              <a:t>BreakPtr</a:t>
            </a:r>
            <a:r>
              <a:rPr lang="en-US" dirty="0"/>
              <a:t>: prediction of breakpoints, dosage and cross-hybridization using a system based on Hidden Markov Models</a:t>
            </a:r>
          </a:p>
        </p:txBody>
      </p:sp>
    </p:spTree>
  </p:cSld>
  <p:clrMapOvr>
    <a:masterClrMapping/>
  </p:clrMapOvr>
  <p:transition advTm="36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4738" name="Rectangle 2"/>
          <p:cNvSpPr>
            <a:spLocks noChangeArrowheads="1"/>
          </p:cNvSpPr>
          <p:nvPr/>
        </p:nvSpPr>
        <p:spPr bwMode="auto">
          <a:xfrm>
            <a:off x="5435600" y="1700213"/>
            <a:ext cx="2881313" cy="10080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000000"/>
              </a:solidFill>
              <a:ea typeface="ＭＳ Ｐゴシック" charset="0"/>
            </a:endParaRPr>
          </a:p>
        </p:txBody>
      </p:sp>
      <p:sp>
        <p:nvSpPr>
          <p:cNvPr id="6004739" name="Text Box 3"/>
          <p:cNvSpPr txBox="1">
            <a:spLocks noChangeArrowheads="1"/>
          </p:cNvSpPr>
          <p:nvPr/>
        </p:nvSpPr>
        <p:spPr bwMode="auto">
          <a:xfrm>
            <a:off x="614363" y="149225"/>
            <a:ext cx="6689923" cy="1292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0" tIns="45716" rIns="91430" bIns="45716">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600" b="0" i="1" dirty="0">
                <a:solidFill>
                  <a:srgbClr val="3333CC"/>
                </a:solidFill>
                <a:latin typeface="Arial" charset="0"/>
              </a:rPr>
              <a:t>S</a:t>
            </a:r>
            <a:r>
              <a:rPr lang="en-US" sz="2600" b="0" dirty="0">
                <a:solidFill>
                  <a:srgbClr val="3333CC"/>
                </a:solidFill>
                <a:latin typeface="Arial" charset="0"/>
              </a:rPr>
              <a:t>tatistically integrates array signal and DNA </a:t>
            </a:r>
            <a:br>
              <a:rPr lang="en-US" sz="2600" b="0" dirty="0">
                <a:solidFill>
                  <a:srgbClr val="3333CC"/>
                </a:solidFill>
                <a:latin typeface="Arial" charset="0"/>
              </a:rPr>
            </a:br>
            <a:r>
              <a:rPr lang="en-US" sz="2600" b="0" dirty="0">
                <a:solidFill>
                  <a:srgbClr val="3333CC"/>
                </a:solidFill>
                <a:latin typeface="Arial" charset="0"/>
              </a:rPr>
              <a:t>sequence signatures </a:t>
            </a:r>
            <a:br>
              <a:rPr lang="en-US" sz="2600" b="0" dirty="0">
                <a:solidFill>
                  <a:srgbClr val="3333CC"/>
                </a:solidFill>
                <a:latin typeface="Arial" charset="0"/>
              </a:rPr>
            </a:br>
            <a:r>
              <a:rPr lang="en-US" sz="2600" b="0" dirty="0">
                <a:solidFill>
                  <a:srgbClr val="3333CC"/>
                </a:solidFill>
                <a:latin typeface="Arial" charset="0"/>
              </a:rPr>
              <a:t>(using a discrete-valued bivariate HMM)</a:t>
            </a:r>
          </a:p>
        </p:txBody>
      </p:sp>
      <p:sp>
        <p:nvSpPr>
          <p:cNvPr id="6004740" name="Rectangle 4"/>
          <p:cNvSpPr>
            <a:spLocks noChangeArrowheads="1"/>
          </p:cNvSpPr>
          <p:nvPr/>
        </p:nvSpPr>
        <p:spPr bwMode="auto">
          <a:xfrm>
            <a:off x="5534025" y="6515100"/>
            <a:ext cx="3403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defTabSz="912813"/>
            <a:r>
              <a:rPr lang="en-US" sz="1600" b="0">
                <a:solidFill>
                  <a:srgbClr val="000000"/>
                </a:solidFill>
                <a:ea typeface="ＭＳ Ｐゴシック" charset="0"/>
              </a:rPr>
              <a:t>Korbel*, Urban* </a:t>
            </a:r>
            <a:r>
              <a:rPr lang="en-US" sz="1600" b="0" i="1">
                <a:solidFill>
                  <a:srgbClr val="000000"/>
                </a:solidFill>
                <a:ea typeface="ＭＳ Ｐゴシック" charset="0"/>
              </a:rPr>
              <a:t>et al., </a:t>
            </a:r>
            <a:r>
              <a:rPr lang="en-US" sz="1600" b="0">
                <a:solidFill>
                  <a:srgbClr val="000000"/>
                </a:solidFill>
                <a:ea typeface="ＭＳ Ｐゴシック" charset="0"/>
              </a:rPr>
              <a:t>PNAS (2007)</a:t>
            </a:r>
          </a:p>
        </p:txBody>
      </p:sp>
      <p:grpSp>
        <p:nvGrpSpPr>
          <p:cNvPr id="6004741" name="Group 5"/>
          <p:cNvGrpSpPr>
            <a:grpSpLocks/>
          </p:cNvGrpSpPr>
          <p:nvPr/>
        </p:nvGrpSpPr>
        <p:grpSpPr bwMode="auto">
          <a:xfrm>
            <a:off x="242888" y="1862138"/>
            <a:ext cx="8305800" cy="3922712"/>
            <a:chOff x="384" y="768"/>
            <a:chExt cx="5232" cy="2471"/>
          </a:xfrm>
        </p:grpSpPr>
        <p:sp>
          <p:nvSpPr>
            <p:cNvPr id="6004742" name="AutoShape 6"/>
            <p:cNvSpPr>
              <a:spLocks noChangeAspect="1" noChangeArrowheads="1" noTextEdit="1"/>
            </p:cNvSpPr>
            <p:nvPr/>
          </p:nvSpPr>
          <p:spPr bwMode="auto">
            <a:xfrm>
              <a:off x="384" y="768"/>
              <a:ext cx="5232" cy="2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6004743" name="Freeform 7"/>
            <p:cNvSpPr>
              <a:spLocks/>
            </p:cNvSpPr>
            <p:nvPr/>
          </p:nvSpPr>
          <p:spPr bwMode="auto">
            <a:xfrm>
              <a:off x="1459" y="1679"/>
              <a:ext cx="896" cy="425"/>
            </a:xfrm>
            <a:custGeom>
              <a:avLst/>
              <a:gdLst>
                <a:gd name="T0" fmla="*/ 449 w 896"/>
                <a:gd name="T1" fmla="*/ 0 h 425"/>
                <a:gd name="T2" fmla="*/ 357 w 896"/>
                <a:gd name="T3" fmla="*/ 2 h 425"/>
                <a:gd name="T4" fmla="*/ 275 w 896"/>
                <a:gd name="T5" fmla="*/ 14 h 425"/>
                <a:gd name="T6" fmla="*/ 198 w 896"/>
                <a:gd name="T7" fmla="*/ 36 h 425"/>
                <a:gd name="T8" fmla="*/ 133 w 896"/>
                <a:gd name="T9" fmla="*/ 60 h 425"/>
                <a:gd name="T10" fmla="*/ 77 w 896"/>
                <a:gd name="T11" fmla="*/ 91 h 425"/>
                <a:gd name="T12" fmla="*/ 36 w 896"/>
                <a:gd name="T13" fmla="*/ 128 h 425"/>
                <a:gd name="T14" fmla="*/ 10 w 896"/>
                <a:gd name="T15" fmla="*/ 169 h 425"/>
                <a:gd name="T16" fmla="*/ 0 w 896"/>
                <a:gd name="T17" fmla="*/ 212 h 425"/>
                <a:gd name="T18" fmla="*/ 2 w 896"/>
                <a:gd name="T19" fmla="*/ 234 h 425"/>
                <a:gd name="T20" fmla="*/ 22 w 896"/>
                <a:gd name="T21" fmla="*/ 275 h 425"/>
                <a:gd name="T22" fmla="*/ 55 w 896"/>
                <a:gd name="T23" fmla="*/ 314 h 425"/>
                <a:gd name="T24" fmla="*/ 104 w 896"/>
                <a:gd name="T25" fmla="*/ 347 h 425"/>
                <a:gd name="T26" fmla="*/ 164 w 896"/>
                <a:gd name="T27" fmla="*/ 376 h 425"/>
                <a:gd name="T28" fmla="*/ 234 w 896"/>
                <a:gd name="T29" fmla="*/ 398 h 425"/>
                <a:gd name="T30" fmla="*/ 316 w 896"/>
                <a:gd name="T31" fmla="*/ 415 h 425"/>
                <a:gd name="T32" fmla="*/ 403 w 896"/>
                <a:gd name="T33" fmla="*/ 422 h 425"/>
                <a:gd name="T34" fmla="*/ 449 w 896"/>
                <a:gd name="T35" fmla="*/ 425 h 425"/>
                <a:gd name="T36" fmla="*/ 539 w 896"/>
                <a:gd name="T37" fmla="*/ 420 h 425"/>
                <a:gd name="T38" fmla="*/ 623 w 896"/>
                <a:gd name="T39" fmla="*/ 408 h 425"/>
                <a:gd name="T40" fmla="*/ 698 w 896"/>
                <a:gd name="T41" fmla="*/ 389 h 425"/>
                <a:gd name="T42" fmla="*/ 766 w 896"/>
                <a:gd name="T43" fmla="*/ 362 h 425"/>
                <a:gd name="T44" fmla="*/ 819 w 896"/>
                <a:gd name="T45" fmla="*/ 331 h 425"/>
                <a:gd name="T46" fmla="*/ 860 w 896"/>
                <a:gd name="T47" fmla="*/ 294 h 425"/>
                <a:gd name="T48" fmla="*/ 886 w 896"/>
                <a:gd name="T49" fmla="*/ 253 h 425"/>
                <a:gd name="T50" fmla="*/ 896 w 896"/>
                <a:gd name="T51" fmla="*/ 212 h 425"/>
                <a:gd name="T52" fmla="*/ 894 w 896"/>
                <a:gd name="T53" fmla="*/ 190 h 425"/>
                <a:gd name="T54" fmla="*/ 877 w 896"/>
                <a:gd name="T55" fmla="*/ 147 h 425"/>
                <a:gd name="T56" fmla="*/ 843 w 896"/>
                <a:gd name="T57" fmla="*/ 111 h 425"/>
                <a:gd name="T58" fmla="*/ 795 w 896"/>
                <a:gd name="T59" fmla="*/ 77 h 425"/>
                <a:gd name="T60" fmla="*/ 732 w 896"/>
                <a:gd name="T61" fmla="*/ 48 h 425"/>
                <a:gd name="T62" fmla="*/ 662 w 896"/>
                <a:gd name="T63" fmla="*/ 24 h 425"/>
                <a:gd name="T64" fmla="*/ 582 w 896"/>
                <a:gd name="T65" fmla="*/ 9 h 425"/>
                <a:gd name="T66" fmla="*/ 495 w 896"/>
                <a:gd name="T67" fmla="*/ 0 h 425"/>
                <a:gd name="T68" fmla="*/ 449 w 896"/>
                <a:gd name="T6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6" h="425">
                  <a:moveTo>
                    <a:pt x="449" y="0"/>
                  </a:moveTo>
                  <a:lnTo>
                    <a:pt x="449" y="0"/>
                  </a:lnTo>
                  <a:lnTo>
                    <a:pt x="403" y="0"/>
                  </a:lnTo>
                  <a:lnTo>
                    <a:pt x="357" y="2"/>
                  </a:lnTo>
                  <a:lnTo>
                    <a:pt x="316" y="9"/>
                  </a:lnTo>
                  <a:lnTo>
                    <a:pt x="275" y="14"/>
                  </a:lnTo>
                  <a:lnTo>
                    <a:pt x="234" y="24"/>
                  </a:lnTo>
                  <a:lnTo>
                    <a:pt x="198" y="36"/>
                  </a:lnTo>
                  <a:lnTo>
                    <a:pt x="164" y="48"/>
                  </a:lnTo>
                  <a:lnTo>
                    <a:pt x="133" y="60"/>
                  </a:lnTo>
                  <a:lnTo>
                    <a:pt x="104" y="77"/>
                  </a:lnTo>
                  <a:lnTo>
                    <a:pt x="77" y="91"/>
                  </a:lnTo>
                  <a:lnTo>
                    <a:pt x="55" y="111"/>
                  </a:lnTo>
                  <a:lnTo>
                    <a:pt x="36" y="128"/>
                  </a:lnTo>
                  <a:lnTo>
                    <a:pt x="22" y="147"/>
                  </a:lnTo>
                  <a:lnTo>
                    <a:pt x="10" y="169"/>
                  </a:lnTo>
                  <a:lnTo>
                    <a:pt x="2" y="190"/>
                  </a:lnTo>
                  <a:lnTo>
                    <a:pt x="0" y="212"/>
                  </a:lnTo>
                  <a:lnTo>
                    <a:pt x="0" y="212"/>
                  </a:lnTo>
                  <a:lnTo>
                    <a:pt x="2" y="234"/>
                  </a:lnTo>
                  <a:lnTo>
                    <a:pt x="10" y="253"/>
                  </a:lnTo>
                  <a:lnTo>
                    <a:pt x="22" y="275"/>
                  </a:lnTo>
                  <a:lnTo>
                    <a:pt x="36" y="294"/>
                  </a:lnTo>
                  <a:lnTo>
                    <a:pt x="55" y="314"/>
                  </a:lnTo>
                  <a:lnTo>
                    <a:pt x="77" y="331"/>
                  </a:lnTo>
                  <a:lnTo>
                    <a:pt x="104" y="347"/>
                  </a:lnTo>
                  <a:lnTo>
                    <a:pt x="133" y="362"/>
                  </a:lnTo>
                  <a:lnTo>
                    <a:pt x="164" y="376"/>
                  </a:lnTo>
                  <a:lnTo>
                    <a:pt x="198" y="389"/>
                  </a:lnTo>
                  <a:lnTo>
                    <a:pt x="234" y="398"/>
                  </a:lnTo>
                  <a:lnTo>
                    <a:pt x="275" y="408"/>
                  </a:lnTo>
                  <a:lnTo>
                    <a:pt x="316" y="415"/>
                  </a:lnTo>
                  <a:lnTo>
                    <a:pt x="357" y="420"/>
                  </a:lnTo>
                  <a:lnTo>
                    <a:pt x="403" y="422"/>
                  </a:lnTo>
                  <a:lnTo>
                    <a:pt x="449" y="425"/>
                  </a:lnTo>
                  <a:lnTo>
                    <a:pt x="449" y="425"/>
                  </a:lnTo>
                  <a:lnTo>
                    <a:pt x="495" y="422"/>
                  </a:lnTo>
                  <a:lnTo>
                    <a:pt x="539" y="420"/>
                  </a:lnTo>
                  <a:lnTo>
                    <a:pt x="582" y="415"/>
                  </a:lnTo>
                  <a:lnTo>
                    <a:pt x="623" y="408"/>
                  </a:lnTo>
                  <a:lnTo>
                    <a:pt x="662" y="398"/>
                  </a:lnTo>
                  <a:lnTo>
                    <a:pt x="698" y="389"/>
                  </a:lnTo>
                  <a:lnTo>
                    <a:pt x="732" y="376"/>
                  </a:lnTo>
                  <a:lnTo>
                    <a:pt x="766" y="362"/>
                  </a:lnTo>
                  <a:lnTo>
                    <a:pt x="795" y="347"/>
                  </a:lnTo>
                  <a:lnTo>
                    <a:pt x="819" y="331"/>
                  </a:lnTo>
                  <a:lnTo>
                    <a:pt x="843" y="314"/>
                  </a:lnTo>
                  <a:lnTo>
                    <a:pt x="860" y="294"/>
                  </a:lnTo>
                  <a:lnTo>
                    <a:pt x="877" y="275"/>
                  </a:lnTo>
                  <a:lnTo>
                    <a:pt x="886" y="253"/>
                  </a:lnTo>
                  <a:lnTo>
                    <a:pt x="894" y="234"/>
                  </a:lnTo>
                  <a:lnTo>
                    <a:pt x="896" y="212"/>
                  </a:lnTo>
                  <a:lnTo>
                    <a:pt x="896" y="212"/>
                  </a:lnTo>
                  <a:lnTo>
                    <a:pt x="894" y="190"/>
                  </a:lnTo>
                  <a:lnTo>
                    <a:pt x="886" y="169"/>
                  </a:lnTo>
                  <a:lnTo>
                    <a:pt x="877" y="147"/>
                  </a:lnTo>
                  <a:lnTo>
                    <a:pt x="860" y="128"/>
                  </a:lnTo>
                  <a:lnTo>
                    <a:pt x="843" y="111"/>
                  </a:lnTo>
                  <a:lnTo>
                    <a:pt x="819" y="91"/>
                  </a:lnTo>
                  <a:lnTo>
                    <a:pt x="795" y="77"/>
                  </a:lnTo>
                  <a:lnTo>
                    <a:pt x="766" y="60"/>
                  </a:lnTo>
                  <a:lnTo>
                    <a:pt x="732" y="48"/>
                  </a:lnTo>
                  <a:lnTo>
                    <a:pt x="698" y="36"/>
                  </a:lnTo>
                  <a:lnTo>
                    <a:pt x="662" y="24"/>
                  </a:lnTo>
                  <a:lnTo>
                    <a:pt x="623" y="14"/>
                  </a:lnTo>
                  <a:lnTo>
                    <a:pt x="582" y="9"/>
                  </a:lnTo>
                  <a:lnTo>
                    <a:pt x="539" y="2"/>
                  </a:lnTo>
                  <a:lnTo>
                    <a:pt x="495" y="0"/>
                  </a:lnTo>
                  <a:lnTo>
                    <a:pt x="449" y="0"/>
                  </a:lnTo>
                  <a:lnTo>
                    <a:pt x="449"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4" name="Freeform 8"/>
            <p:cNvSpPr>
              <a:spLocks/>
            </p:cNvSpPr>
            <p:nvPr/>
          </p:nvSpPr>
          <p:spPr bwMode="auto">
            <a:xfrm>
              <a:off x="1442" y="2792"/>
              <a:ext cx="896" cy="423"/>
            </a:xfrm>
            <a:custGeom>
              <a:avLst/>
              <a:gdLst>
                <a:gd name="T0" fmla="*/ 449 w 896"/>
                <a:gd name="T1" fmla="*/ 0 h 423"/>
                <a:gd name="T2" fmla="*/ 357 w 896"/>
                <a:gd name="T3" fmla="*/ 5 h 423"/>
                <a:gd name="T4" fmla="*/ 273 w 896"/>
                <a:gd name="T5" fmla="*/ 17 h 423"/>
                <a:gd name="T6" fmla="*/ 198 w 896"/>
                <a:gd name="T7" fmla="*/ 36 h 423"/>
                <a:gd name="T8" fmla="*/ 133 w 896"/>
                <a:gd name="T9" fmla="*/ 63 h 423"/>
                <a:gd name="T10" fmla="*/ 77 w 896"/>
                <a:gd name="T11" fmla="*/ 94 h 423"/>
                <a:gd name="T12" fmla="*/ 36 w 896"/>
                <a:gd name="T13" fmla="*/ 131 h 423"/>
                <a:gd name="T14" fmla="*/ 10 w 896"/>
                <a:gd name="T15" fmla="*/ 169 h 423"/>
                <a:gd name="T16" fmla="*/ 0 w 896"/>
                <a:gd name="T17" fmla="*/ 213 h 423"/>
                <a:gd name="T18" fmla="*/ 2 w 896"/>
                <a:gd name="T19" fmla="*/ 234 h 423"/>
                <a:gd name="T20" fmla="*/ 22 w 896"/>
                <a:gd name="T21" fmla="*/ 276 h 423"/>
                <a:gd name="T22" fmla="*/ 56 w 896"/>
                <a:gd name="T23" fmla="*/ 314 h 423"/>
                <a:gd name="T24" fmla="*/ 104 w 896"/>
                <a:gd name="T25" fmla="*/ 348 h 423"/>
                <a:gd name="T26" fmla="*/ 164 w 896"/>
                <a:gd name="T27" fmla="*/ 375 h 423"/>
                <a:gd name="T28" fmla="*/ 234 w 896"/>
                <a:gd name="T29" fmla="*/ 399 h 423"/>
                <a:gd name="T30" fmla="*/ 314 w 896"/>
                <a:gd name="T31" fmla="*/ 413 h 423"/>
                <a:gd name="T32" fmla="*/ 403 w 896"/>
                <a:gd name="T33" fmla="*/ 423 h 423"/>
                <a:gd name="T34" fmla="*/ 449 w 896"/>
                <a:gd name="T35" fmla="*/ 423 h 423"/>
                <a:gd name="T36" fmla="*/ 539 w 896"/>
                <a:gd name="T37" fmla="*/ 420 h 423"/>
                <a:gd name="T38" fmla="*/ 623 w 896"/>
                <a:gd name="T39" fmla="*/ 408 h 423"/>
                <a:gd name="T40" fmla="*/ 698 w 896"/>
                <a:gd name="T41" fmla="*/ 387 h 423"/>
                <a:gd name="T42" fmla="*/ 763 w 896"/>
                <a:gd name="T43" fmla="*/ 362 h 423"/>
                <a:gd name="T44" fmla="*/ 819 w 896"/>
                <a:gd name="T45" fmla="*/ 331 h 423"/>
                <a:gd name="T46" fmla="*/ 860 w 896"/>
                <a:gd name="T47" fmla="*/ 295 h 423"/>
                <a:gd name="T48" fmla="*/ 886 w 896"/>
                <a:gd name="T49" fmla="*/ 256 h 423"/>
                <a:gd name="T50" fmla="*/ 896 w 896"/>
                <a:gd name="T51" fmla="*/ 213 h 423"/>
                <a:gd name="T52" fmla="*/ 894 w 896"/>
                <a:gd name="T53" fmla="*/ 191 h 423"/>
                <a:gd name="T54" fmla="*/ 874 w 896"/>
                <a:gd name="T55" fmla="*/ 150 h 423"/>
                <a:gd name="T56" fmla="*/ 841 w 896"/>
                <a:gd name="T57" fmla="*/ 111 h 423"/>
                <a:gd name="T58" fmla="*/ 792 w 896"/>
                <a:gd name="T59" fmla="*/ 77 h 423"/>
                <a:gd name="T60" fmla="*/ 732 w 896"/>
                <a:gd name="T61" fmla="*/ 48 h 423"/>
                <a:gd name="T62" fmla="*/ 662 w 896"/>
                <a:gd name="T63" fmla="*/ 27 h 423"/>
                <a:gd name="T64" fmla="*/ 582 w 896"/>
                <a:gd name="T65" fmla="*/ 10 h 423"/>
                <a:gd name="T66" fmla="*/ 493 w 896"/>
                <a:gd name="T67" fmla="*/ 3 h 423"/>
                <a:gd name="T68" fmla="*/ 449 w 896"/>
                <a:gd name="T6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6" h="423">
                  <a:moveTo>
                    <a:pt x="449" y="0"/>
                  </a:moveTo>
                  <a:lnTo>
                    <a:pt x="449" y="0"/>
                  </a:lnTo>
                  <a:lnTo>
                    <a:pt x="403" y="3"/>
                  </a:lnTo>
                  <a:lnTo>
                    <a:pt x="357" y="5"/>
                  </a:lnTo>
                  <a:lnTo>
                    <a:pt x="314" y="10"/>
                  </a:lnTo>
                  <a:lnTo>
                    <a:pt x="273" y="17"/>
                  </a:lnTo>
                  <a:lnTo>
                    <a:pt x="234" y="27"/>
                  </a:lnTo>
                  <a:lnTo>
                    <a:pt x="198" y="36"/>
                  </a:lnTo>
                  <a:lnTo>
                    <a:pt x="164" y="48"/>
                  </a:lnTo>
                  <a:lnTo>
                    <a:pt x="133" y="63"/>
                  </a:lnTo>
                  <a:lnTo>
                    <a:pt x="104" y="77"/>
                  </a:lnTo>
                  <a:lnTo>
                    <a:pt x="77" y="94"/>
                  </a:lnTo>
                  <a:lnTo>
                    <a:pt x="56" y="111"/>
                  </a:lnTo>
                  <a:lnTo>
                    <a:pt x="36" y="131"/>
                  </a:lnTo>
                  <a:lnTo>
                    <a:pt x="22" y="150"/>
                  </a:lnTo>
                  <a:lnTo>
                    <a:pt x="10" y="169"/>
                  </a:lnTo>
                  <a:lnTo>
                    <a:pt x="2" y="191"/>
                  </a:lnTo>
                  <a:lnTo>
                    <a:pt x="0" y="213"/>
                  </a:lnTo>
                  <a:lnTo>
                    <a:pt x="0" y="213"/>
                  </a:lnTo>
                  <a:lnTo>
                    <a:pt x="2" y="234"/>
                  </a:lnTo>
                  <a:lnTo>
                    <a:pt x="10" y="256"/>
                  </a:lnTo>
                  <a:lnTo>
                    <a:pt x="22" y="276"/>
                  </a:lnTo>
                  <a:lnTo>
                    <a:pt x="36" y="295"/>
                  </a:lnTo>
                  <a:lnTo>
                    <a:pt x="56" y="314"/>
                  </a:lnTo>
                  <a:lnTo>
                    <a:pt x="77" y="331"/>
                  </a:lnTo>
                  <a:lnTo>
                    <a:pt x="104" y="348"/>
                  </a:lnTo>
                  <a:lnTo>
                    <a:pt x="133" y="362"/>
                  </a:lnTo>
                  <a:lnTo>
                    <a:pt x="164" y="375"/>
                  </a:lnTo>
                  <a:lnTo>
                    <a:pt x="198" y="387"/>
                  </a:lnTo>
                  <a:lnTo>
                    <a:pt x="234" y="399"/>
                  </a:lnTo>
                  <a:lnTo>
                    <a:pt x="273" y="408"/>
                  </a:lnTo>
                  <a:lnTo>
                    <a:pt x="314" y="413"/>
                  </a:lnTo>
                  <a:lnTo>
                    <a:pt x="357" y="420"/>
                  </a:lnTo>
                  <a:lnTo>
                    <a:pt x="403" y="423"/>
                  </a:lnTo>
                  <a:lnTo>
                    <a:pt x="449" y="423"/>
                  </a:lnTo>
                  <a:lnTo>
                    <a:pt x="449" y="423"/>
                  </a:lnTo>
                  <a:lnTo>
                    <a:pt x="493" y="423"/>
                  </a:lnTo>
                  <a:lnTo>
                    <a:pt x="539" y="420"/>
                  </a:lnTo>
                  <a:lnTo>
                    <a:pt x="582" y="413"/>
                  </a:lnTo>
                  <a:lnTo>
                    <a:pt x="623" y="408"/>
                  </a:lnTo>
                  <a:lnTo>
                    <a:pt x="662" y="399"/>
                  </a:lnTo>
                  <a:lnTo>
                    <a:pt x="698" y="387"/>
                  </a:lnTo>
                  <a:lnTo>
                    <a:pt x="732" y="375"/>
                  </a:lnTo>
                  <a:lnTo>
                    <a:pt x="763" y="362"/>
                  </a:lnTo>
                  <a:lnTo>
                    <a:pt x="792" y="348"/>
                  </a:lnTo>
                  <a:lnTo>
                    <a:pt x="819" y="331"/>
                  </a:lnTo>
                  <a:lnTo>
                    <a:pt x="841" y="314"/>
                  </a:lnTo>
                  <a:lnTo>
                    <a:pt x="860" y="295"/>
                  </a:lnTo>
                  <a:lnTo>
                    <a:pt x="874" y="276"/>
                  </a:lnTo>
                  <a:lnTo>
                    <a:pt x="886" y="256"/>
                  </a:lnTo>
                  <a:lnTo>
                    <a:pt x="894" y="234"/>
                  </a:lnTo>
                  <a:lnTo>
                    <a:pt x="896" y="213"/>
                  </a:lnTo>
                  <a:lnTo>
                    <a:pt x="896" y="213"/>
                  </a:lnTo>
                  <a:lnTo>
                    <a:pt x="894" y="191"/>
                  </a:lnTo>
                  <a:lnTo>
                    <a:pt x="886" y="169"/>
                  </a:lnTo>
                  <a:lnTo>
                    <a:pt x="874" y="150"/>
                  </a:lnTo>
                  <a:lnTo>
                    <a:pt x="860" y="131"/>
                  </a:lnTo>
                  <a:lnTo>
                    <a:pt x="841" y="111"/>
                  </a:lnTo>
                  <a:lnTo>
                    <a:pt x="819" y="94"/>
                  </a:lnTo>
                  <a:lnTo>
                    <a:pt x="792" y="77"/>
                  </a:lnTo>
                  <a:lnTo>
                    <a:pt x="763" y="63"/>
                  </a:lnTo>
                  <a:lnTo>
                    <a:pt x="732" y="48"/>
                  </a:lnTo>
                  <a:lnTo>
                    <a:pt x="698" y="36"/>
                  </a:lnTo>
                  <a:lnTo>
                    <a:pt x="662" y="27"/>
                  </a:lnTo>
                  <a:lnTo>
                    <a:pt x="623" y="17"/>
                  </a:lnTo>
                  <a:lnTo>
                    <a:pt x="582" y="10"/>
                  </a:lnTo>
                  <a:lnTo>
                    <a:pt x="539" y="5"/>
                  </a:lnTo>
                  <a:lnTo>
                    <a:pt x="493" y="3"/>
                  </a:lnTo>
                  <a:lnTo>
                    <a:pt x="449" y="0"/>
                  </a:lnTo>
                  <a:lnTo>
                    <a:pt x="449"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5" name="Freeform 9"/>
            <p:cNvSpPr>
              <a:spLocks/>
            </p:cNvSpPr>
            <p:nvPr/>
          </p:nvSpPr>
          <p:spPr bwMode="auto">
            <a:xfrm>
              <a:off x="3391" y="1662"/>
              <a:ext cx="894" cy="425"/>
            </a:xfrm>
            <a:custGeom>
              <a:avLst/>
              <a:gdLst>
                <a:gd name="T0" fmla="*/ 447 w 894"/>
                <a:gd name="T1" fmla="*/ 0 h 425"/>
                <a:gd name="T2" fmla="*/ 358 w 894"/>
                <a:gd name="T3" fmla="*/ 5 h 425"/>
                <a:gd name="T4" fmla="*/ 273 w 894"/>
                <a:gd name="T5" fmla="*/ 17 h 425"/>
                <a:gd name="T6" fmla="*/ 198 w 894"/>
                <a:gd name="T7" fmla="*/ 36 h 425"/>
                <a:gd name="T8" fmla="*/ 131 w 894"/>
                <a:gd name="T9" fmla="*/ 63 h 425"/>
                <a:gd name="T10" fmla="*/ 78 w 894"/>
                <a:gd name="T11" fmla="*/ 94 h 425"/>
                <a:gd name="T12" fmla="*/ 37 w 894"/>
                <a:gd name="T13" fmla="*/ 130 h 425"/>
                <a:gd name="T14" fmla="*/ 10 w 894"/>
                <a:gd name="T15" fmla="*/ 169 h 425"/>
                <a:gd name="T16" fmla="*/ 0 w 894"/>
                <a:gd name="T17" fmla="*/ 212 h 425"/>
                <a:gd name="T18" fmla="*/ 3 w 894"/>
                <a:gd name="T19" fmla="*/ 234 h 425"/>
                <a:gd name="T20" fmla="*/ 20 w 894"/>
                <a:gd name="T21" fmla="*/ 275 h 425"/>
                <a:gd name="T22" fmla="*/ 53 w 894"/>
                <a:gd name="T23" fmla="*/ 314 h 425"/>
                <a:gd name="T24" fmla="*/ 102 w 894"/>
                <a:gd name="T25" fmla="*/ 348 h 425"/>
                <a:gd name="T26" fmla="*/ 162 w 894"/>
                <a:gd name="T27" fmla="*/ 377 h 425"/>
                <a:gd name="T28" fmla="*/ 235 w 894"/>
                <a:gd name="T29" fmla="*/ 401 h 425"/>
                <a:gd name="T30" fmla="*/ 314 w 894"/>
                <a:gd name="T31" fmla="*/ 415 h 425"/>
                <a:gd name="T32" fmla="*/ 401 w 894"/>
                <a:gd name="T33" fmla="*/ 425 h 425"/>
                <a:gd name="T34" fmla="*/ 447 w 894"/>
                <a:gd name="T35" fmla="*/ 425 h 425"/>
                <a:gd name="T36" fmla="*/ 537 w 894"/>
                <a:gd name="T37" fmla="*/ 422 h 425"/>
                <a:gd name="T38" fmla="*/ 621 w 894"/>
                <a:gd name="T39" fmla="*/ 408 h 425"/>
                <a:gd name="T40" fmla="*/ 698 w 894"/>
                <a:gd name="T41" fmla="*/ 389 h 425"/>
                <a:gd name="T42" fmla="*/ 764 w 894"/>
                <a:gd name="T43" fmla="*/ 364 h 425"/>
                <a:gd name="T44" fmla="*/ 819 w 894"/>
                <a:gd name="T45" fmla="*/ 331 h 425"/>
                <a:gd name="T46" fmla="*/ 860 w 894"/>
                <a:gd name="T47" fmla="*/ 294 h 425"/>
                <a:gd name="T48" fmla="*/ 884 w 894"/>
                <a:gd name="T49" fmla="*/ 256 h 425"/>
                <a:gd name="T50" fmla="*/ 894 w 894"/>
                <a:gd name="T51" fmla="*/ 212 h 425"/>
                <a:gd name="T52" fmla="*/ 892 w 894"/>
                <a:gd name="T53" fmla="*/ 191 h 425"/>
                <a:gd name="T54" fmla="*/ 875 w 894"/>
                <a:gd name="T55" fmla="*/ 149 h 425"/>
                <a:gd name="T56" fmla="*/ 841 w 894"/>
                <a:gd name="T57" fmla="*/ 111 h 425"/>
                <a:gd name="T58" fmla="*/ 793 w 894"/>
                <a:gd name="T59" fmla="*/ 77 h 425"/>
                <a:gd name="T60" fmla="*/ 732 w 894"/>
                <a:gd name="T61" fmla="*/ 48 h 425"/>
                <a:gd name="T62" fmla="*/ 660 w 894"/>
                <a:gd name="T63" fmla="*/ 26 h 425"/>
                <a:gd name="T64" fmla="*/ 580 w 894"/>
                <a:gd name="T65" fmla="*/ 9 h 425"/>
                <a:gd name="T66" fmla="*/ 493 w 894"/>
                <a:gd name="T67" fmla="*/ 2 h 425"/>
                <a:gd name="T68" fmla="*/ 447 w 894"/>
                <a:gd name="T6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4" h="425">
                  <a:moveTo>
                    <a:pt x="447" y="0"/>
                  </a:moveTo>
                  <a:lnTo>
                    <a:pt x="447" y="0"/>
                  </a:lnTo>
                  <a:lnTo>
                    <a:pt x="401" y="2"/>
                  </a:lnTo>
                  <a:lnTo>
                    <a:pt x="358" y="5"/>
                  </a:lnTo>
                  <a:lnTo>
                    <a:pt x="314" y="9"/>
                  </a:lnTo>
                  <a:lnTo>
                    <a:pt x="273" y="17"/>
                  </a:lnTo>
                  <a:lnTo>
                    <a:pt x="235" y="26"/>
                  </a:lnTo>
                  <a:lnTo>
                    <a:pt x="198" y="36"/>
                  </a:lnTo>
                  <a:lnTo>
                    <a:pt x="162" y="48"/>
                  </a:lnTo>
                  <a:lnTo>
                    <a:pt x="131" y="63"/>
                  </a:lnTo>
                  <a:lnTo>
                    <a:pt x="102" y="77"/>
                  </a:lnTo>
                  <a:lnTo>
                    <a:pt x="78" y="94"/>
                  </a:lnTo>
                  <a:lnTo>
                    <a:pt x="53" y="111"/>
                  </a:lnTo>
                  <a:lnTo>
                    <a:pt x="37" y="130"/>
                  </a:lnTo>
                  <a:lnTo>
                    <a:pt x="20" y="149"/>
                  </a:lnTo>
                  <a:lnTo>
                    <a:pt x="10" y="169"/>
                  </a:lnTo>
                  <a:lnTo>
                    <a:pt x="3" y="191"/>
                  </a:lnTo>
                  <a:lnTo>
                    <a:pt x="0" y="212"/>
                  </a:lnTo>
                  <a:lnTo>
                    <a:pt x="0" y="212"/>
                  </a:lnTo>
                  <a:lnTo>
                    <a:pt x="3" y="234"/>
                  </a:lnTo>
                  <a:lnTo>
                    <a:pt x="10" y="256"/>
                  </a:lnTo>
                  <a:lnTo>
                    <a:pt x="20" y="275"/>
                  </a:lnTo>
                  <a:lnTo>
                    <a:pt x="37" y="294"/>
                  </a:lnTo>
                  <a:lnTo>
                    <a:pt x="53" y="314"/>
                  </a:lnTo>
                  <a:lnTo>
                    <a:pt x="78" y="331"/>
                  </a:lnTo>
                  <a:lnTo>
                    <a:pt x="102" y="348"/>
                  </a:lnTo>
                  <a:lnTo>
                    <a:pt x="131" y="364"/>
                  </a:lnTo>
                  <a:lnTo>
                    <a:pt x="162" y="377"/>
                  </a:lnTo>
                  <a:lnTo>
                    <a:pt x="198" y="389"/>
                  </a:lnTo>
                  <a:lnTo>
                    <a:pt x="235" y="401"/>
                  </a:lnTo>
                  <a:lnTo>
                    <a:pt x="273" y="408"/>
                  </a:lnTo>
                  <a:lnTo>
                    <a:pt x="314" y="415"/>
                  </a:lnTo>
                  <a:lnTo>
                    <a:pt x="358" y="422"/>
                  </a:lnTo>
                  <a:lnTo>
                    <a:pt x="401" y="425"/>
                  </a:lnTo>
                  <a:lnTo>
                    <a:pt x="447" y="425"/>
                  </a:lnTo>
                  <a:lnTo>
                    <a:pt x="447" y="425"/>
                  </a:lnTo>
                  <a:lnTo>
                    <a:pt x="493" y="425"/>
                  </a:lnTo>
                  <a:lnTo>
                    <a:pt x="537" y="422"/>
                  </a:lnTo>
                  <a:lnTo>
                    <a:pt x="580" y="415"/>
                  </a:lnTo>
                  <a:lnTo>
                    <a:pt x="621" y="408"/>
                  </a:lnTo>
                  <a:lnTo>
                    <a:pt x="660" y="401"/>
                  </a:lnTo>
                  <a:lnTo>
                    <a:pt x="698" y="389"/>
                  </a:lnTo>
                  <a:lnTo>
                    <a:pt x="732" y="377"/>
                  </a:lnTo>
                  <a:lnTo>
                    <a:pt x="764" y="364"/>
                  </a:lnTo>
                  <a:lnTo>
                    <a:pt x="793" y="348"/>
                  </a:lnTo>
                  <a:lnTo>
                    <a:pt x="819" y="331"/>
                  </a:lnTo>
                  <a:lnTo>
                    <a:pt x="841" y="314"/>
                  </a:lnTo>
                  <a:lnTo>
                    <a:pt x="860" y="294"/>
                  </a:lnTo>
                  <a:lnTo>
                    <a:pt x="875" y="275"/>
                  </a:lnTo>
                  <a:lnTo>
                    <a:pt x="884" y="256"/>
                  </a:lnTo>
                  <a:lnTo>
                    <a:pt x="892" y="234"/>
                  </a:lnTo>
                  <a:lnTo>
                    <a:pt x="894" y="212"/>
                  </a:lnTo>
                  <a:lnTo>
                    <a:pt x="894" y="212"/>
                  </a:lnTo>
                  <a:lnTo>
                    <a:pt x="892" y="191"/>
                  </a:lnTo>
                  <a:lnTo>
                    <a:pt x="884" y="169"/>
                  </a:lnTo>
                  <a:lnTo>
                    <a:pt x="875" y="149"/>
                  </a:lnTo>
                  <a:lnTo>
                    <a:pt x="860" y="130"/>
                  </a:lnTo>
                  <a:lnTo>
                    <a:pt x="841" y="111"/>
                  </a:lnTo>
                  <a:lnTo>
                    <a:pt x="819" y="94"/>
                  </a:lnTo>
                  <a:lnTo>
                    <a:pt x="793" y="77"/>
                  </a:lnTo>
                  <a:lnTo>
                    <a:pt x="764" y="63"/>
                  </a:lnTo>
                  <a:lnTo>
                    <a:pt x="732" y="48"/>
                  </a:lnTo>
                  <a:lnTo>
                    <a:pt x="698" y="36"/>
                  </a:lnTo>
                  <a:lnTo>
                    <a:pt x="660" y="26"/>
                  </a:lnTo>
                  <a:lnTo>
                    <a:pt x="621" y="17"/>
                  </a:lnTo>
                  <a:lnTo>
                    <a:pt x="580" y="9"/>
                  </a:lnTo>
                  <a:lnTo>
                    <a:pt x="537" y="5"/>
                  </a:lnTo>
                  <a:lnTo>
                    <a:pt x="493" y="2"/>
                  </a:lnTo>
                  <a:lnTo>
                    <a:pt x="447" y="0"/>
                  </a:lnTo>
                  <a:lnTo>
                    <a:pt x="447"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6" name="Freeform 10"/>
            <p:cNvSpPr>
              <a:spLocks/>
            </p:cNvSpPr>
            <p:nvPr/>
          </p:nvSpPr>
          <p:spPr bwMode="auto">
            <a:xfrm>
              <a:off x="3435" y="2814"/>
              <a:ext cx="894" cy="423"/>
            </a:xfrm>
            <a:custGeom>
              <a:avLst/>
              <a:gdLst>
                <a:gd name="T0" fmla="*/ 447 w 894"/>
                <a:gd name="T1" fmla="*/ 0 h 423"/>
                <a:gd name="T2" fmla="*/ 355 w 894"/>
                <a:gd name="T3" fmla="*/ 5 h 423"/>
                <a:gd name="T4" fmla="*/ 273 w 894"/>
                <a:gd name="T5" fmla="*/ 17 h 423"/>
                <a:gd name="T6" fmla="*/ 195 w 894"/>
                <a:gd name="T7" fmla="*/ 36 h 423"/>
                <a:gd name="T8" fmla="*/ 130 w 894"/>
                <a:gd name="T9" fmla="*/ 60 h 423"/>
                <a:gd name="T10" fmla="*/ 75 w 894"/>
                <a:gd name="T11" fmla="*/ 92 h 423"/>
                <a:gd name="T12" fmla="*/ 34 w 894"/>
                <a:gd name="T13" fmla="*/ 128 h 423"/>
                <a:gd name="T14" fmla="*/ 7 w 894"/>
                <a:gd name="T15" fmla="*/ 169 h 423"/>
                <a:gd name="T16" fmla="*/ 0 w 894"/>
                <a:gd name="T17" fmla="*/ 210 h 423"/>
                <a:gd name="T18" fmla="*/ 2 w 894"/>
                <a:gd name="T19" fmla="*/ 232 h 423"/>
                <a:gd name="T20" fmla="*/ 19 w 894"/>
                <a:gd name="T21" fmla="*/ 273 h 423"/>
                <a:gd name="T22" fmla="*/ 53 w 894"/>
                <a:gd name="T23" fmla="*/ 311 h 423"/>
                <a:gd name="T24" fmla="*/ 101 w 894"/>
                <a:gd name="T25" fmla="*/ 345 h 423"/>
                <a:gd name="T26" fmla="*/ 162 w 894"/>
                <a:gd name="T27" fmla="*/ 374 h 423"/>
                <a:gd name="T28" fmla="*/ 232 w 894"/>
                <a:gd name="T29" fmla="*/ 396 h 423"/>
                <a:gd name="T30" fmla="*/ 314 w 894"/>
                <a:gd name="T31" fmla="*/ 413 h 423"/>
                <a:gd name="T32" fmla="*/ 401 w 894"/>
                <a:gd name="T33" fmla="*/ 420 h 423"/>
                <a:gd name="T34" fmla="*/ 447 w 894"/>
                <a:gd name="T35" fmla="*/ 423 h 423"/>
                <a:gd name="T36" fmla="*/ 536 w 894"/>
                <a:gd name="T37" fmla="*/ 418 h 423"/>
                <a:gd name="T38" fmla="*/ 621 w 894"/>
                <a:gd name="T39" fmla="*/ 406 h 423"/>
                <a:gd name="T40" fmla="*/ 695 w 894"/>
                <a:gd name="T41" fmla="*/ 386 h 423"/>
                <a:gd name="T42" fmla="*/ 763 w 894"/>
                <a:gd name="T43" fmla="*/ 360 h 423"/>
                <a:gd name="T44" fmla="*/ 816 w 894"/>
                <a:gd name="T45" fmla="*/ 328 h 423"/>
                <a:gd name="T46" fmla="*/ 857 w 894"/>
                <a:gd name="T47" fmla="*/ 292 h 423"/>
                <a:gd name="T48" fmla="*/ 884 w 894"/>
                <a:gd name="T49" fmla="*/ 254 h 423"/>
                <a:gd name="T50" fmla="*/ 894 w 894"/>
                <a:gd name="T51" fmla="*/ 210 h 423"/>
                <a:gd name="T52" fmla="*/ 891 w 894"/>
                <a:gd name="T53" fmla="*/ 188 h 423"/>
                <a:gd name="T54" fmla="*/ 872 w 894"/>
                <a:gd name="T55" fmla="*/ 147 h 423"/>
                <a:gd name="T56" fmla="*/ 838 w 894"/>
                <a:gd name="T57" fmla="*/ 111 h 423"/>
                <a:gd name="T58" fmla="*/ 790 w 894"/>
                <a:gd name="T59" fmla="*/ 77 h 423"/>
                <a:gd name="T60" fmla="*/ 729 w 894"/>
                <a:gd name="T61" fmla="*/ 48 h 423"/>
                <a:gd name="T62" fmla="*/ 659 w 894"/>
                <a:gd name="T63" fmla="*/ 24 h 423"/>
                <a:gd name="T64" fmla="*/ 580 w 894"/>
                <a:gd name="T65" fmla="*/ 10 h 423"/>
                <a:gd name="T66" fmla="*/ 493 w 894"/>
                <a:gd name="T67" fmla="*/ 0 h 423"/>
                <a:gd name="T68" fmla="*/ 447 w 894"/>
                <a:gd name="T6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4" h="423">
                  <a:moveTo>
                    <a:pt x="447" y="0"/>
                  </a:moveTo>
                  <a:lnTo>
                    <a:pt x="447" y="0"/>
                  </a:lnTo>
                  <a:lnTo>
                    <a:pt x="401" y="0"/>
                  </a:lnTo>
                  <a:lnTo>
                    <a:pt x="355" y="5"/>
                  </a:lnTo>
                  <a:lnTo>
                    <a:pt x="314" y="10"/>
                  </a:lnTo>
                  <a:lnTo>
                    <a:pt x="273" y="17"/>
                  </a:lnTo>
                  <a:lnTo>
                    <a:pt x="232" y="24"/>
                  </a:lnTo>
                  <a:lnTo>
                    <a:pt x="195" y="36"/>
                  </a:lnTo>
                  <a:lnTo>
                    <a:pt x="162" y="48"/>
                  </a:lnTo>
                  <a:lnTo>
                    <a:pt x="130" y="60"/>
                  </a:lnTo>
                  <a:lnTo>
                    <a:pt x="101" y="77"/>
                  </a:lnTo>
                  <a:lnTo>
                    <a:pt x="75" y="92"/>
                  </a:lnTo>
                  <a:lnTo>
                    <a:pt x="53" y="111"/>
                  </a:lnTo>
                  <a:lnTo>
                    <a:pt x="34" y="128"/>
                  </a:lnTo>
                  <a:lnTo>
                    <a:pt x="19" y="147"/>
                  </a:lnTo>
                  <a:lnTo>
                    <a:pt x="7" y="169"/>
                  </a:lnTo>
                  <a:lnTo>
                    <a:pt x="2" y="188"/>
                  </a:lnTo>
                  <a:lnTo>
                    <a:pt x="0" y="210"/>
                  </a:lnTo>
                  <a:lnTo>
                    <a:pt x="0" y="210"/>
                  </a:lnTo>
                  <a:lnTo>
                    <a:pt x="2" y="232"/>
                  </a:lnTo>
                  <a:lnTo>
                    <a:pt x="7" y="254"/>
                  </a:lnTo>
                  <a:lnTo>
                    <a:pt x="19" y="273"/>
                  </a:lnTo>
                  <a:lnTo>
                    <a:pt x="34" y="292"/>
                  </a:lnTo>
                  <a:lnTo>
                    <a:pt x="53" y="311"/>
                  </a:lnTo>
                  <a:lnTo>
                    <a:pt x="75" y="328"/>
                  </a:lnTo>
                  <a:lnTo>
                    <a:pt x="101" y="345"/>
                  </a:lnTo>
                  <a:lnTo>
                    <a:pt x="130" y="360"/>
                  </a:lnTo>
                  <a:lnTo>
                    <a:pt x="162" y="374"/>
                  </a:lnTo>
                  <a:lnTo>
                    <a:pt x="195" y="386"/>
                  </a:lnTo>
                  <a:lnTo>
                    <a:pt x="232" y="396"/>
                  </a:lnTo>
                  <a:lnTo>
                    <a:pt x="273" y="406"/>
                  </a:lnTo>
                  <a:lnTo>
                    <a:pt x="314" y="413"/>
                  </a:lnTo>
                  <a:lnTo>
                    <a:pt x="355" y="418"/>
                  </a:lnTo>
                  <a:lnTo>
                    <a:pt x="401" y="420"/>
                  </a:lnTo>
                  <a:lnTo>
                    <a:pt x="447" y="423"/>
                  </a:lnTo>
                  <a:lnTo>
                    <a:pt x="447" y="423"/>
                  </a:lnTo>
                  <a:lnTo>
                    <a:pt x="493" y="420"/>
                  </a:lnTo>
                  <a:lnTo>
                    <a:pt x="536" y="418"/>
                  </a:lnTo>
                  <a:lnTo>
                    <a:pt x="580" y="413"/>
                  </a:lnTo>
                  <a:lnTo>
                    <a:pt x="621" y="406"/>
                  </a:lnTo>
                  <a:lnTo>
                    <a:pt x="659" y="396"/>
                  </a:lnTo>
                  <a:lnTo>
                    <a:pt x="695" y="386"/>
                  </a:lnTo>
                  <a:lnTo>
                    <a:pt x="729" y="374"/>
                  </a:lnTo>
                  <a:lnTo>
                    <a:pt x="763" y="360"/>
                  </a:lnTo>
                  <a:lnTo>
                    <a:pt x="790" y="345"/>
                  </a:lnTo>
                  <a:lnTo>
                    <a:pt x="816" y="328"/>
                  </a:lnTo>
                  <a:lnTo>
                    <a:pt x="838" y="311"/>
                  </a:lnTo>
                  <a:lnTo>
                    <a:pt x="857" y="292"/>
                  </a:lnTo>
                  <a:lnTo>
                    <a:pt x="872" y="273"/>
                  </a:lnTo>
                  <a:lnTo>
                    <a:pt x="884" y="254"/>
                  </a:lnTo>
                  <a:lnTo>
                    <a:pt x="891" y="232"/>
                  </a:lnTo>
                  <a:lnTo>
                    <a:pt x="894" y="210"/>
                  </a:lnTo>
                  <a:lnTo>
                    <a:pt x="894" y="210"/>
                  </a:lnTo>
                  <a:lnTo>
                    <a:pt x="891" y="188"/>
                  </a:lnTo>
                  <a:lnTo>
                    <a:pt x="884" y="169"/>
                  </a:lnTo>
                  <a:lnTo>
                    <a:pt x="872" y="147"/>
                  </a:lnTo>
                  <a:lnTo>
                    <a:pt x="857" y="128"/>
                  </a:lnTo>
                  <a:lnTo>
                    <a:pt x="838" y="111"/>
                  </a:lnTo>
                  <a:lnTo>
                    <a:pt x="816" y="92"/>
                  </a:lnTo>
                  <a:lnTo>
                    <a:pt x="790" y="77"/>
                  </a:lnTo>
                  <a:lnTo>
                    <a:pt x="763" y="60"/>
                  </a:lnTo>
                  <a:lnTo>
                    <a:pt x="729" y="48"/>
                  </a:lnTo>
                  <a:lnTo>
                    <a:pt x="695" y="36"/>
                  </a:lnTo>
                  <a:lnTo>
                    <a:pt x="659" y="24"/>
                  </a:lnTo>
                  <a:lnTo>
                    <a:pt x="621" y="17"/>
                  </a:lnTo>
                  <a:lnTo>
                    <a:pt x="580" y="10"/>
                  </a:lnTo>
                  <a:lnTo>
                    <a:pt x="536" y="5"/>
                  </a:lnTo>
                  <a:lnTo>
                    <a:pt x="493" y="0"/>
                  </a:lnTo>
                  <a:lnTo>
                    <a:pt x="447" y="0"/>
                  </a:lnTo>
                  <a:lnTo>
                    <a:pt x="447"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7" name="Rectangle 11"/>
            <p:cNvSpPr>
              <a:spLocks noChangeArrowheads="1"/>
            </p:cNvSpPr>
            <p:nvPr/>
          </p:nvSpPr>
          <p:spPr bwMode="auto">
            <a:xfrm>
              <a:off x="1493" y="1799"/>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48" name="Rectangle 12"/>
            <p:cNvSpPr>
              <a:spLocks noChangeArrowheads="1"/>
            </p:cNvSpPr>
            <p:nvPr/>
          </p:nvSpPr>
          <p:spPr bwMode="auto">
            <a:xfrm>
              <a:off x="2220" y="1799"/>
              <a:ext cx="10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A</a:t>
              </a:r>
              <a:endParaRPr lang="en-US" sz="1800" b="0">
                <a:solidFill>
                  <a:srgbClr val="000000"/>
                </a:solidFill>
                <a:ea typeface="ＭＳ Ｐゴシック" charset="0"/>
              </a:endParaRPr>
            </a:p>
          </p:txBody>
        </p:sp>
        <p:sp>
          <p:nvSpPr>
            <p:cNvPr id="6004749" name="Rectangle 13"/>
            <p:cNvSpPr>
              <a:spLocks noChangeArrowheads="1"/>
            </p:cNvSpPr>
            <p:nvPr/>
          </p:nvSpPr>
          <p:spPr bwMode="auto">
            <a:xfrm>
              <a:off x="1461" y="2925"/>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50" name="Rectangle 14"/>
            <p:cNvSpPr>
              <a:spLocks noChangeArrowheads="1"/>
            </p:cNvSpPr>
            <p:nvPr/>
          </p:nvSpPr>
          <p:spPr bwMode="auto">
            <a:xfrm>
              <a:off x="2174" y="2925"/>
              <a:ext cx="13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A</a:t>
              </a:r>
              <a:r>
                <a:rPr lang="ja-JP" altLang="en-US" sz="1900" b="0">
                  <a:solidFill>
                    <a:srgbClr val="000000"/>
                  </a:solidFill>
                  <a:ea typeface="ＭＳ Ｐゴシック" charset="0"/>
                </a:rPr>
                <a:t>’</a:t>
              </a:r>
              <a:endParaRPr lang="en-US" sz="1800" b="0">
                <a:solidFill>
                  <a:srgbClr val="000000"/>
                </a:solidFill>
                <a:ea typeface="ＭＳ Ｐゴシック" charset="0"/>
              </a:endParaRPr>
            </a:p>
          </p:txBody>
        </p:sp>
        <p:sp>
          <p:nvSpPr>
            <p:cNvPr id="6004751" name="Rectangle 15"/>
            <p:cNvSpPr>
              <a:spLocks noChangeArrowheads="1"/>
            </p:cNvSpPr>
            <p:nvPr/>
          </p:nvSpPr>
          <p:spPr bwMode="auto">
            <a:xfrm>
              <a:off x="3413" y="1783"/>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52" name="Rectangle 16"/>
            <p:cNvSpPr>
              <a:spLocks noChangeArrowheads="1"/>
            </p:cNvSpPr>
            <p:nvPr/>
          </p:nvSpPr>
          <p:spPr bwMode="auto">
            <a:xfrm>
              <a:off x="4140" y="1783"/>
              <a:ext cx="10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B</a:t>
              </a:r>
              <a:endParaRPr lang="en-US" sz="1800" b="0">
                <a:solidFill>
                  <a:srgbClr val="000000"/>
                </a:solidFill>
                <a:ea typeface="ＭＳ Ｐゴシック" charset="0"/>
              </a:endParaRPr>
            </a:p>
          </p:txBody>
        </p:sp>
        <p:sp>
          <p:nvSpPr>
            <p:cNvPr id="6004753" name="Rectangle 17"/>
            <p:cNvSpPr>
              <a:spLocks noChangeArrowheads="1"/>
            </p:cNvSpPr>
            <p:nvPr/>
          </p:nvSpPr>
          <p:spPr bwMode="auto">
            <a:xfrm>
              <a:off x="3457" y="2930"/>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54" name="Rectangle 18"/>
            <p:cNvSpPr>
              <a:spLocks noChangeArrowheads="1"/>
            </p:cNvSpPr>
            <p:nvPr/>
          </p:nvSpPr>
          <p:spPr bwMode="auto">
            <a:xfrm>
              <a:off x="4164" y="2930"/>
              <a:ext cx="13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B</a:t>
              </a:r>
              <a:r>
                <a:rPr lang="ja-JP" altLang="en-US" sz="1900" b="0">
                  <a:solidFill>
                    <a:srgbClr val="000000"/>
                  </a:solidFill>
                  <a:ea typeface="ＭＳ Ｐゴシック" charset="0"/>
                </a:rPr>
                <a:t>’</a:t>
              </a:r>
              <a:endParaRPr lang="en-US" sz="1800" b="0">
                <a:solidFill>
                  <a:srgbClr val="000000"/>
                </a:solidFill>
                <a:ea typeface="ＭＳ Ｐゴシック" charset="0"/>
              </a:endParaRPr>
            </a:p>
          </p:txBody>
        </p:sp>
        <p:sp>
          <p:nvSpPr>
            <p:cNvPr id="6004755" name="Freeform 19"/>
            <p:cNvSpPr>
              <a:spLocks/>
            </p:cNvSpPr>
            <p:nvPr/>
          </p:nvSpPr>
          <p:spPr bwMode="auto">
            <a:xfrm>
              <a:off x="1543" y="2792"/>
              <a:ext cx="70" cy="58"/>
            </a:xfrm>
            <a:custGeom>
              <a:avLst/>
              <a:gdLst>
                <a:gd name="T0" fmla="*/ 37 w 70"/>
                <a:gd name="T1" fmla="*/ 34 h 58"/>
                <a:gd name="T2" fmla="*/ 25 w 70"/>
                <a:gd name="T3" fmla="*/ 0 h 58"/>
                <a:gd name="T4" fmla="*/ 70 w 70"/>
                <a:gd name="T5" fmla="*/ 58 h 58"/>
                <a:gd name="T6" fmla="*/ 0 w 70"/>
                <a:gd name="T7" fmla="*/ 36 h 58"/>
              </a:gdLst>
              <a:ahLst/>
              <a:cxnLst>
                <a:cxn ang="0">
                  <a:pos x="T0" y="T1"/>
                </a:cxn>
                <a:cxn ang="0">
                  <a:pos x="T2" y="T3"/>
                </a:cxn>
                <a:cxn ang="0">
                  <a:pos x="T4" y="T5"/>
                </a:cxn>
                <a:cxn ang="0">
                  <a:pos x="T6" y="T7"/>
                </a:cxn>
              </a:cxnLst>
              <a:rect l="0" t="0" r="r" b="b"/>
              <a:pathLst>
                <a:path w="70" h="58">
                  <a:moveTo>
                    <a:pt x="37" y="34"/>
                  </a:moveTo>
                  <a:lnTo>
                    <a:pt x="25" y="0"/>
                  </a:lnTo>
                  <a:lnTo>
                    <a:pt x="70" y="58"/>
                  </a:lnTo>
                  <a:lnTo>
                    <a:pt x="0" y="36"/>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6" name="Freeform 20"/>
            <p:cNvSpPr>
              <a:spLocks/>
            </p:cNvSpPr>
            <p:nvPr/>
          </p:nvSpPr>
          <p:spPr bwMode="auto">
            <a:xfrm>
              <a:off x="1254" y="2601"/>
              <a:ext cx="326" cy="227"/>
            </a:xfrm>
            <a:custGeom>
              <a:avLst/>
              <a:gdLst>
                <a:gd name="T0" fmla="*/ 4 w 326"/>
                <a:gd name="T1" fmla="*/ 0 h 227"/>
                <a:gd name="T2" fmla="*/ 326 w 326"/>
                <a:gd name="T3" fmla="*/ 223 h 227"/>
                <a:gd name="T4" fmla="*/ 323 w 326"/>
                <a:gd name="T5" fmla="*/ 227 h 227"/>
                <a:gd name="T6" fmla="*/ 0 w 326"/>
                <a:gd name="T7" fmla="*/ 5 h 227"/>
                <a:gd name="T8" fmla="*/ 4 w 326"/>
                <a:gd name="T9" fmla="*/ 0 h 227"/>
              </a:gdLst>
              <a:ahLst/>
              <a:cxnLst>
                <a:cxn ang="0">
                  <a:pos x="T0" y="T1"/>
                </a:cxn>
                <a:cxn ang="0">
                  <a:pos x="T2" y="T3"/>
                </a:cxn>
                <a:cxn ang="0">
                  <a:pos x="T4" y="T5"/>
                </a:cxn>
                <a:cxn ang="0">
                  <a:pos x="T6" y="T7"/>
                </a:cxn>
                <a:cxn ang="0">
                  <a:pos x="T8" y="T9"/>
                </a:cxn>
              </a:cxnLst>
              <a:rect l="0" t="0" r="r" b="b"/>
              <a:pathLst>
                <a:path w="326" h="227">
                  <a:moveTo>
                    <a:pt x="4" y="0"/>
                  </a:moveTo>
                  <a:lnTo>
                    <a:pt x="326" y="223"/>
                  </a:lnTo>
                  <a:lnTo>
                    <a:pt x="323" y="227"/>
                  </a:lnTo>
                  <a:lnTo>
                    <a:pt x="0" y="5"/>
                  </a:lnTo>
                  <a:lnTo>
                    <a:pt x="4"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7" name="Freeform 21"/>
            <p:cNvSpPr>
              <a:spLocks/>
            </p:cNvSpPr>
            <p:nvPr/>
          </p:nvSpPr>
          <p:spPr bwMode="auto">
            <a:xfrm>
              <a:off x="1256" y="2253"/>
              <a:ext cx="70" cy="58"/>
            </a:xfrm>
            <a:custGeom>
              <a:avLst/>
              <a:gdLst>
                <a:gd name="T0" fmla="*/ 34 w 70"/>
                <a:gd name="T1" fmla="*/ 34 h 58"/>
                <a:gd name="T2" fmla="*/ 70 w 70"/>
                <a:gd name="T3" fmla="*/ 37 h 58"/>
                <a:gd name="T4" fmla="*/ 0 w 70"/>
                <a:gd name="T5" fmla="*/ 58 h 58"/>
                <a:gd name="T6" fmla="*/ 46 w 70"/>
                <a:gd name="T7" fmla="*/ 0 h 58"/>
              </a:gdLst>
              <a:ahLst/>
              <a:cxnLst>
                <a:cxn ang="0">
                  <a:pos x="T0" y="T1"/>
                </a:cxn>
                <a:cxn ang="0">
                  <a:pos x="T2" y="T3"/>
                </a:cxn>
                <a:cxn ang="0">
                  <a:pos x="T4" y="T5"/>
                </a:cxn>
                <a:cxn ang="0">
                  <a:pos x="T6" y="T7"/>
                </a:cxn>
              </a:cxnLst>
              <a:rect l="0" t="0" r="r" b="b"/>
              <a:pathLst>
                <a:path w="70" h="58">
                  <a:moveTo>
                    <a:pt x="34" y="34"/>
                  </a:moveTo>
                  <a:lnTo>
                    <a:pt x="70" y="37"/>
                  </a:lnTo>
                  <a:lnTo>
                    <a:pt x="0" y="58"/>
                  </a:lnTo>
                  <a:lnTo>
                    <a:pt x="46"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8" name="Freeform 22"/>
            <p:cNvSpPr>
              <a:spLocks/>
            </p:cNvSpPr>
            <p:nvPr/>
          </p:nvSpPr>
          <p:spPr bwMode="auto">
            <a:xfrm>
              <a:off x="1290" y="2060"/>
              <a:ext cx="326" cy="230"/>
            </a:xfrm>
            <a:custGeom>
              <a:avLst/>
              <a:gdLst>
                <a:gd name="T0" fmla="*/ 326 w 326"/>
                <a:gd name="T1" fmla="*/ 5 h 230"/>
                <a:gd name="T2" fmla="*/ 2 w 326"/>
                <a:gd name="T3" fmla="*/ 230 h 230"/>
                <a:gd name="T4" fmla="*/ 0 w 326"/>
                <a:gd name="T5" fmla="*/ 225 h 230"/>
                <a:gd name="T6" fmla="*/ 321 w 326"/>
                <a:gd name="T7" fmla="*/ 0 h 230"/>
                <a:gd name="T8" fmla="*/ 326 w 326"/>
                <a:gd name="T9" fmla="*/ 5 h 230"/>
              </a:gdLst>
              <a:ahLst/>
              <a:cxnLst>
                <a:cxn ang="0">
                  <a:pos x="T0" y="T1"/>
                </a:cxn>
                <a:cxn ang="0">
                  <a:pos x="T2" y="T3"/>
                </a:cxn>
                <a:cxn ang="0">
                  <a:pos x="T4" y="T5"/>
                </a:cxn>
                <a:cxn ang="0">
                  <a:pos x="T6" y="T7"/>
                </a:cxn>
                <a:cxn ang="0">
                  <a:pos x="T8" y="T9"/>
                </a:cxn>
              </a:cxnLst>
              <a:rect l="0" t="0" r="r" b="b"/>
              <a:pathLst>
                <a:path w="326" h="230">
                  <a:moveTo>
                    <a:pt x="326" y="5"/>
                  </a:moveTo>
                  <a:lnTo>
                    <a:pt x="2" y="230"/>
                  </a:lnTo>
                  <a:lnTo>
                    <a:pt x="0" y="225"/>
                  </a:lnTo>
                  <a:lnTo>
                    <a:pt x="321" y="0"/>
                  </a:lnTo>
                  <a:lnTo>
                    <a:pt x="326" y="5"/>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9" name="Freeform 23"/>
            <p:cNvSpPr>
              <a:spLocks/>
            </p:cNvSpPr>
            <p:nvPr/>
          </p:nvSpPr>
          <p:spPr bwMode="auto">
            <a:xfrm>
              <a:off x="2193" y="2063"/>
              <a:ext cx="73" cy="55"/>
            </a:xfrm>
            <a:custGeom>
              <a:avLst/>
              <a:gdLst>
                <a:gd name="T0" fmla="*/ 36 w 73"/>
                <a:gd name="T1" fmla="*/ 21 h 55"/>
                <a:gd name="T2" fmla="*/ 51 w 73"/>
                <a:gd name="T3" fmla="*/ 55 h 55"/>
                <a:gd name="T4" fmla="*/ 0 w 73"/>
                <a:gd name="T5" fmla="*/ 0 h 55"/>
                <a:gd name="T6" fmla="*/ 73 w 73"/>
                <a:gd name="T7" fmla="*/ 17 h 55"/>
              </a:gdLst>
              <a:ahLst/>
              <a:cxnLst>
                <a:cxn ang="0">
                  <a:pos x="T0" y="T1"/>
                </a:cxn>
                <a:cxn ang="0">
                  <a:pos x="T2" y="T3"/>
                </a:cxn>
                <a:cxn ang="0">
                  <a:pos x="T4" y="T5"/>
                </a:cxn>
                <a:cxn ang="0">
                  <a:pos x="T6" y="T7"/>
                </a:cxn>
              </a:cxnLst>
              <a:rect l="0" t="0" r="r" b="b"/>
              <a:pathLst>
                <a:path w="73" h="55">
                  <a:moveTo>
                    <a:pt x="36" y="21"/>
                  </a:moveTo>
                  <a:lnTo>
                    <a:pt x="51" y="55"/>
                  </a:lnTo>
                  <a:lnTo>
                    <a:pt x="0" y="0"/>
                  </a:lnTo>
                  <a:lnTo>
                    <a:pt x="73" y="17"/>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0" name="Freeform 24"/>
            <p:cNvSpPr>
              <a:spLocks/>
            </p:cNvSpPr>
            <p:nvPr/>
          </p:nvSpPr>
          <p:spPr bwMode="auto">
            <a:xfrm>
              <a:off x="2227" y="2082"/>
              <a:ext cx="377" cy="227"/>
            </a:xfrm>
            <a:custGeom>
              <a:avLst/>
              <a:gdLst>
                <a:gd name="T0" fmla="*/ 372 w 377"/>
                <a:gd name="T1" fmla="*/ 227 h 227"/>
                <a:gd name="T2" fmla="*/ 0 w 377"/>
                <a:gd name="T3" fmla="*/ 5 h 227"/>
                <a:gd name="T4" fmla="*/ 5 w 377"/>
                <a:gd name="T5" fmla="*/ 0 h 227"/>
                <a:gd name="T6" fmla="*/ 377 w 377"/>
                <a:gd name="T7" fmla="*/ 222 h 227"/>
                <a:gd name="T8" fmla="*/ 372 w 377"/>
                <a:gd name="T9" fmla="*/ 227 h 227"/>
              </a:gdLst>
              <a:ahLst/>
              <a:cxnLst>
                <a:cxn ang="0">
                  <a:pos x="T0" y="T1"/>
                </a:cxn>
                <a:cxn ang="0">
                  <a:pos x="T2" y="T3"/>
                </a:cxn>
                <a:cxn ang="0">
                  <a:pos x="T4" y="T5"/>
                </a:cxn>
                <a:cxn ang="0">
                  <a:pos x="T6" y="T7"/>
                </a:cxn>
                <a:cxn ang="0">
                  <a:pos x="T8" y="T9"/>
                </a:cxn>
              </a:cxnLst>
              <a:rect l="0" t="0" r="r" b="b"/>
              <a:pathLst>
                <a:path w="377" h="227">
                  <a:moveTo>
                    <a:pt x="372" y="227"/>
                  </a:moveTo>
                  <a:lnTo>
                    <a:pt x="0" y="5"/>
                  </a:lnTo>
                  <a:lnTo>
                    <a:pt x="5" y="0"/>
                  </a:lnTo>
                  <a:lnTo>
                    <a:pt x="377" y="222"/>
                  </a:lnTo>
                  <a:lnTo>
                    <a:pt x="372" y="227"/>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1" name="Freeform 25"/>
            <p:cNvSpPr>
              <a:spLocks/>
            </p:cNvSpPr>
            <p:nvPr/>
          </p:nvSpPr>
          <p:spPr bwMode="auto">
            <a:xfrm>
              <a:off x="2529" y="2596"/>
              <a:ext cx="72" cy="58"/>
            </a:xfrm>
            <a:custGeom>
              <a:avLst/>
              <a:gdLst>
                <a:gd name="T0" fmla="*/ 36 w 72"/>
                <a:gd name="T1" fmla="*/ 25 h 58"/>
                <a:gd name="T2" fmla="*/ 0 w 72"/>
                <a:gd name="T3" fmla="*/ 20 h 58"/>
                <a:gd name="T4" fmla="*/ 72 w 72"/>
                <a:gd name="T5" fmla="*/ 0 h 58"/>
                <a:gd name="T6" fmla="*/ 24 w 72"/>
                <a:gd name="T7" fmla="*/ 58 h 58"/>
              </a:gdLst>
              <a:ahLst/>
              <a:cxnLst>
                <a:cxn ang="0">
                  <a:pos x="T0" y="T1"/>
                </a:cxn>
                <a:cxn ang="0">
                  <a:pos x="T2" y="T3"/>
                </a:cxn>
                <a:cxn ang="0">
                  <a:pos x="T4" y="T5"/>
                </a:cxn>
                <a:cxn ang="0">
                  <a:pos x="T6" y="T7"/>
                </a:cxn>
              </a:cxnLst>
              <a:rect l="0" t="0" r="r" b="b"/>
              <a:pathLst>
                <a:path w="72" h="58">
                  <a:moveTo>
                    <a:pt x="36" y="25"/>
                  </a:moveTo>
                  <a:lnTo>
                    <a:pt x="0" y="20"/>
                  </a:lnTo>
                  <a:lnTo>
                    <a:pt x="72" y="0"/>
                  </a:lnTo>
                  <a:lnTo>
                    <a:pt x="24" y="58"/>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2" name="Freeform 26"/>
            <p:cNvSpPr>
              <a:spLocks/>
            </p:cNvSpPr>
            <p:nvPr/>
          </p:nvSpPr>
          <p:spPr bwMode="auto">
            <a:xfrm>
              <a:off x="2191" y="2618"/>
              <a:ext cx="377" cy="235"/>
            </a:xfrm>
            <a:custGeom>
              <a:avLst/>
              <a:gdLst>
                <a:gd name="T0" fmla="*/ 0 w 377"/>
                <a:gd name="T1" fmla="*/ 230 h 235"/>
                <a:gd name="T2" fmla="*/ 372 w 377"/>
                <a:gd name="T3" fmla="*/ 0 h 235"/>
                <a:gd name="T4" fmla="*/ 377 w 377"/>
                <a:gd name="T5" fmla="*/ 5 h 235"/>
                <a:gd name="T6" fmla="*/ 5 w 377"/>
                <a:gd name="T7" fmla="*/ 235 h 235"/>
                <a:gd name="T8" fmla="*/ 0 w 377"/>
                <a:gd name="T9" fmla="*/ 230 h 235"/>
              </a:gdLst>
              <a:ahLst/>
              <a:cxnLst>
                <a:cxn ang="0">
                  <a:pos x="T0" y="T1"/>
                </a:cxn>
                <a:cxn ang="0">
                  <a:pos x="T2" y="T3"/>
                </a:cxn>
                <a:cxn ang="0">
                  <a:pos x="T4" y="T5"/>
                </a:cxn>
                <a:cxn ang="0">
                  <a:pos x="T6" y="T7"/>
                </a:cxn>
                <a:cxn ang="0">
                  <a:pos x="T8" y="T9"/>
                </a:cxn>
              </a:cxnLst>
              <a:rect l="0" t="0" r="r" b="b"/>
              <a:pathLst>
                <a:path w="377" h="235">
                  <a:moveTo>
                    <a:pt x="0" y="230"/>
                  </a:moveTo>
                  <a:lnTo>
                    <a:pt x="372" y="0"/>
                  </a:lnTo>
                  <a:lnTo>
                    <a:pt x="377" y="5"/>
                  </a:lnTo>
                  <a:lnTo>
                    <a:pt x="5" y="235"/>
                  </a:lnTo>
                  <a:lnTo>
                    <a:pt x="0" y="23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3" name="Freeform 27"/>
            <p:cNvSpPr>
              <a:spLocks/>
            </p:cNvSpPr>
            <p:nvPr/>
          </p:nvSpPr>
          <p:spPr bwMode="auto">
            <a:xfrm>
              <a:off x="3181" y="2596"/>
              <a:ext cx="73" cy="58"/>
            </a:xfrm>
            <a:custGeom>
              <a:avLst/>
              <a:gdLst>
                <a:gd name="T0" fmla="*/ 36 w 73"/>
                <a:gd name="T1" fmla="*/ 25 h 58"/>
                <a:gd name="T2" fmla="*/ 51 w 73"/>
                <a:gd name="T3" fmla="*/ 58 h 58"/>
                <a:gd name="T4" fmla="*/ 0 w 73"/>
                <a:gd name="T5" fmla="*/ 0 h 58"/>
                <a:gd name="T6" fmla="*/ 73 w 73"/>
                <a:gd name="T7" fmla="*/ 20 h 58"/>
              </a:gdLst>
              <a:ahLst/>
              <a:cxnLst>
                <a:cxn ang="0">
                  <a:pos x="T0" y="T1"/>
                </a:cxn>
                <a:cxn ang="0">
                  <a:pos x="T2" y="T3"/>
                </a:cxn>
                <a:cxn ang="0">
                  <a:pos x="T4" y="T5"/>
                </a:cxn>
                <a:cxn ang="0">
                  <a:pos x="T6" y="T7"/>
                </a:cxn>
              </a:cxnLst>
              <a:rect l="0" t="0" r="r" b="b"/>
              <a:pathLst>
                <a:path w="73" h="58">
                  <a:moveTo>
                    <a:pt x="36" y="25"/>
                  </a:moveTo>
                  <a:lnTo>
                    <a:pt x="51" y="58"/>
                  </a:lnTo>
                  <a:lnTo>
                    <a:pt x="0" y="0"/>
                  </a:lnTo>
                  <a:lnTo>
                    <a:pt x="73" y="2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4" name="Freeform 28"/>
            <p:cNvSpPr>
              <a:spLocks/>
            </p:cNvSpPr>
            <p:nvPr/>
          </p:nvSpPr>
          <p:spPr bwMode="auto">
            <a:xfrm>
              <a:off x="3217" y="2618"/>
              <a:ext cx="377" cy="235"/>
            </a:xfrm>
            <a:custGeom>
              <a:avLst/>
              <a:gdLst>
                <a:gd name="T0" fmla="*/ 375 w 377"/>
                <a:gd name="T1" fmla="*/ 235 h 235"/>
                <a:gd name="T2" fmla="*/ 0 w 377"/>
                <a:gd name="T3" fmla="*/ 5 h 235"/>
                <a:gd name="T4" fmla="*/ 3 w 377"/>
                <a:gd name="T5" fmla="*/ 0 h 235"/>
                <a:gd name="T6" fmla="*/ 377 w 377"/>
                <a:gd name="T7" fmla="*/ 230 h 235"/>
                <a:gd name="T8" fmla="*/ 375 w 377"/>
                <a:gd name="T9" fmla="*/ 235 h 235"/>
              </a:gdLst>
              <a:ahLst/>
              <a:cxnLst>
                <a:cxn ang="0">
                  <a:pos x="T0" y="T1"/>
                </a:cxn>
                <a:cxn ang="0">
                  <a:pos x="T2" y="T3"/>
                </a:cxn>
                <a:cxn ang="0">
                  <a:pos x="T4" y="T5"/>
                </a:cxn>
                <a:cxn ang="0">
                  <a:pos x="T6" y="T7"/>
                </a:cxn>
                <a:cxn ang="0">
                  <a:pos x="T8" y="T9"/>
                </a:cxn>
              </a:cxnLst>
              <a:rect l="0" t="0" r="r" b="b"/>
              <a:pathLst>
                <a:path w="377" h="235">
                  <a:moveTo>
                    <a:pt x="375" y="235"/>
                  </a:moveTo>
                  <a:lnTo>
                    <a:pt x="0" y="5"/>
                  </a:lnTo>
                  <a:lnTo>
                    <a:pt x="3" y="0"/>
                  </a:lnTo>
                  <a:lnTo>
                    <a:pt x="377" y="230"/>
                  </a:lnTo>
                  <a:lnTo>
                    <a:pt x="375" y="235"/>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5" name="Freeform 29"/>
            <p:cNvSpPr>
              <a:spLocks/>
            </p:cNvSpPr>
            <p:nvPr/>
          </p:nvSpPr>
          <p:spPr bwMode="auto">
            <a:xfrm>
              <a:off x="3478" y="2036"/>
              <a:ext cx="70" cy="60"/>
            </a:xfrm>
            <a:custGeom>
              <a:avLst/>
              <a:gdLst>
                <a:gd name="T0" fmla="*/ 37 w 70"/>
                <a:gd name="T1" fmla="*/ 27 h 60"/>
                <a:gd name="T2" fmla="*/ 0 w 70"/>
                <a:gd name="T3" fmla="*/ 27 h 60"/>
                <a:gd name="T4" fmla="*/ 70 w 70"/>
                <a:gd name="T5" fmla="*/ 0 h 60"/>
                <a:gd name="T6" fmla="*/ 24 w 70"/>
                <a:gd name="T7" fmla="*/ 60 h 60"/>
              </a:gdLst>
              <a:ahLst/>
              <a:cxnLst>
                <a:cxn ang="0">
                  <a:pos x="T0" y="T1"/>
                </a:cxn>
                <a:cxn ang="0">
                  <a:pos x="T2" y="T3"/>
                </a:cxn>
                <a:cxn ang="0">
                  <a:pos x="T4" y="T5"/>
                </a:cxn>
                <a:cxn ang="0">
                  <a:pos x="T6" y="T7"/>
                </a:cxn>
              </a:cxnLst>
              <a:rect l="0" t="0" r="r" b="b"/>
              <a:pathLst>
                <a:path w="70" h="60">
                  <a:moveTo>
                    <a:pt x="37" y="27"/>
                  </a:moveTo>
                  <a:lnTo>
                    <a:pt x="0" y="27"/>
                  </a:lnTo>
                  <a:lnTo>
                    <a:pt x="70" y="0"/>
                  </a:lnTo>
                  <a:lnTo>
                    <a:pt x="24" y="6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6" name="Freeform 30"/>
            <p:cNvSpPr>
              <a:spLocks/>
            </p:cNvSpPr>
            <p:nvPr/>
          </p:nvSpPr>
          <p:spPr bwMode="auto">
            <a:xfrm>
              <a:off x="3179" y="2060"/>
              <a:ext cx="336" cy="249"/>
            </a:xfrm>
            <a:custGeom>
              <a:avLst/>
              <a:gdLst>
                <a:gd name="T0" fmla="*/ 0 w 336"/>
                <a:gd name="T1" fmla="*/ 244 h 249"/>
                <a:gd name="T2" fmla="*/ 333 w 336"/>
                <a:gd name="T3" fmla="*/ 0 h 249"/>
                <a:gd name="T4" fmla="*/ 336 w 336"/>
                <a:gd name="T5" fmla="*/ 5 h 249"/>
                <a:gd name="T6" fmla="*/ 5 w 336"/>
                <a:gd name="T7" fmla="*/ 249 h 249"/>
                <a:gd name="T8" fmla="*/ 0 w 336"/>
                <a:gd name="T9" fmla="*/ 244 h 249"/>
              </a:gdLst>
              <a:ahLst/>
              <a:cxnLst>
                <a:cxn ang="0">
                  <a:pos x="T0" y="T1"/>
                </a:cxn>
                <a:cxn ang="0">
                  <a:pos x="T2" y="T3"/>
                </a:cxn>
                <a:cxn ang="0">
                  <a:pos x="T4" y="T5"/>
                </a:cxn>
                <a:cxn ang="0">
                  <a:pos x="T6" y="T7"/>
                </a:cxn>
                <a:cxn ang="0">
                  <a:pos x="T8" y="T9"/>
                </a:cxn>
              </a:cxnLst>
              <a:rect l="0" t="0" r="r" b="b"/>
              <a:pathLst>
                <a:path w="336" h="249">
                  <a:moveTo>
                    <a:pt x="0" y="244"/>
                  </a:moveTo>
                  <a:lnTo>
                    <a:pt x="333" y="0"/>
                  </a:lnTo>
                  <a:lnTo>
                    <a:pt x="336" y="5"/>
                  </a:lnTo>
                  <a:lnTo>
                    <a:pt x="5" y="249"/>
                  </a:lnTo>
                  <a:lnTo>
                    <a:pt x="0" y="244"/>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7" name="Freeform 31"/>
            <p:cNvSpPr>
              <a:spLocks/>
            </p:cNvSpPr>
            <p:nvPr/>
          </p:nvSpPr>
          <p:spPr bwMode="auto">
            <a:xfrm>
              <a:off x="4466" y="2241"/>
              <a:ext cx="73" cy="58"/>
            </a:xfrm>
            <a:custGeom>
              <a:avLst/>
              <a:gdLst>
                <a:gd name="T0" fmla="*/ 36 w 73"/>
                <a:gd name="T1" fmla="*/ 34 h 58"/>
                <a:gd name="T2" fmla="*/ 22 w 73"/>
                <a:gd name="T3" fmla="*/ 0 h 58"/>
                <a:gd name="T4" fmla="*/ 73 w 73"/>
                <a:gd name="T5" fmla="*/ 58 h 58"/>
                <a:gd name="T6" fmla="*/ 0 w 73"/>
                <a:gd name="T7" fmla="*/ 39 h 58"/>
              </a:gdLst>
              <a:ahLst/>
              <a:cxnLst>
                <a:cxn ang="0">
                  <a:pos x="T0" y="T1"/>
                </a:cxn>
                <a:cxn ang="0">
                  <a:pos x="T2" y="T3"/>
                </a:cxn>
                <a:cxn ang="0">
                  <a:pos x="T4" y="T5"/>
                </a:cxn>
                <a:cxn ang="0">
                  <a:pos x="T6" y="T7"/>
                </a:cxn>
              </a:cxnLst>
              <a:rect l="0" t="0" r="r" b="b"/>
              <a:pathLst>
                <a:path w="73" h="58">
                  <a:moveTo>
                    <a:pt x="36" y="34"/>
                  </a:moveTo>
                  <a:lnTo>
                    <a:pt x="22" y="0"/>
                  </a:lnTo>
                  <a:lnTo>
                    <a:pt x="73" y="58"/>
                  </a:lnTo>
                  <a:lnTo>
                    <a:pt x="0" y="39"/>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8" name="Freeform 32"/>
            <p:cNvSpPr>
              <a:spLocks/>
            </p:cNvSpPr>
            <p:nvPr/>
          </p:nvSpPr>
          <p:spPr bwMode="auto">
            <a:xfrm>
              <a:off x="4126" y="2034"/>
              <a:ext cx="376" cy="244"/>
            </a:xfrm>
            <a:custGeom>
              <a:avLst/>
              <a:gdLst>
                <a:gd name="T0" fmla="*/ 2 w 376"/>
                <a:gd name="T1" fmla="*/ 0 h 244"/>
                <a:gd name="T2" fmla="*/ 376 w 376"/>
                <a:gd name="T3" fmla="*/ 239 h 244"/>
                <a:gd name="T4" fmla="*/ 374 w 376"/>
                <a:gd name="T5" fmla="*/ 244 h 244"/>
                <a:gd name="T6" fmla="*/ 0 w 376"/>
                <a:gd name="T7" fmla="*/ 5 h 244"/>
                <a:gd name="T8" fmla="*/ 2 w 376"/>
                <a:gd name="T9" fmla="*/ 0 h 244"/>
              </a:gdLst>
              <a:ahLst/>
              <a:cxnLst>
                <a:cxn ang="0">
                  <a:pos x="T0" y="T1"/>
                </a:cxn>
                <a:cxn ang="0">
                  <a:pos x="T2" y="T3"/>
                </a:cxn>
                <a:cxn ang="0">
                  <a:pos x="T4" y="T5"/>
                </a:cxn>
                <a:cxn ang="0">
                  <a:pos x="T6" y="T7"/>
                </a:cxn>
                <a:cxn ang="0">
                  <a:pos x="T8" y="T9"/>
                </a:cxn>
              </a:cxnLst>
              <a:rect l="0" t="0" r="r" b="b"/>
              <a:pathLst>
                <a:path w="376" h="244">
                  <a:moveTo>
                    <a:pt x="2" y="0"/>
                  </a:moveTo>
                  <a:lnTo>
                    <a:pt x="376" y="239"/>
                  </a:lnTo>
                  <a:lnTo>
                    <a:pt x="374" y="244"/>
                  </a:lnTo>
                  <a:lnTo>
                    <a:pt x="0" y="5"/>
                  </a:lnTo>
                  <a:lnTo>
                    <a:pt x="2"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9" name="Freeform 33"/>
            <p:cNvSpPr>
              <a:spLocks/>
            </p:cNvSpPr>
            <p:nvPr/>
          </p:nvSpPr>
          <p:spPr bwMode="auto">
            <a:xfrm>
              <a:off x="4172" y="2795"/>
              <a:ext cx="67" cy="55"/>
            </a:xfrm>
            <a:custGeom>
              <a:avLst/>
              <a:gdLst>
                <a:gd name="T0" fmla="*/ 33 w 67"/>
                <a:gd name="T1" fmla="*/ 31 h 55"/>
                <a:gd name="T2" fmla="*/ 67 w 67"/>
                <a:gd name="T3" fmla="*/ 31 h 55"/>
                <a:gd name="T4" fmla="*/ 0 w 67"/>
                <a:gd name="T5" fmla="*/ 55 h 55"/>
                <a:gd name="T6" fmla="*/ 43 w 67"/>
                <a:gd name="T7" fmla="*/ 0 h 55"/>
              </a:gdLst>
              <a:ahLst/>
              <a:cxnLst>
                <a:cxn ang="0">
                  <a:pos x="T0" y="T1"/>
                </a:cxn>
                <a:cxn ang="0">
                  <a:pos x="T2" y="T3"/>
                </a:cxn>
                <a:cxn ang="0">
                  <a:pos x="T4" y="T5"/>
                </a:cxn>
                <a:cxn ang="0">
                  <a:pos x="T6" y="T7"/>
                </a:cxn>
              </a:cxnLst>
              <a:rect l="0" t="0" r="r" b="b"/>
              <a:pathLst>
                <a:path w="67" h="55">
                  <a:moveTo>
                    <a:pt x="33" y="31"/>
                  </a:moveTo>
                  <a:lnTo>
                    <a:pt x="67" y="31"/>
                  </a:lnTo>
                  <a:lnTo>
                    <a:pt x="0" y="55"/>
                  </a:lnTo>
                  <a:lnTo>
                    <a:pt x="43"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0" name="Freeform 34"/>
            <p:cNvSpPr>
              <a:spLocks/>
            </p:cNvSpPr>
            <p:nvPr/>
          </p:nvSpPr>
          <p:spPr bwMode="auto">
            <a:xfrm>
              <a:off x="4203" y="2594"/>
              <a:ext cx="324" cy="234"/>
            </a:xfrm>
            <a:custGeom>
              <a:avLst/>
              <a:gdLst>
                <a:gd name="T0" fmla="*/ 324 w 324"/>
                <a:gd name="T1" fmla="*/ 5 h 234"/>
                <a:gd name="T2" fmla="*/ 5 w 324"/>
                <a:gd name="T3" fmla="*/ 234 h 234"/>
                <a:gd name="T4" fmla="*/ 0 w 324"/>
                <a:gd name="T5" fmla="*/ 230 h 234"/>
                <a:gd name="T6" fmla="*/ 321 w 324"/>
                <a:gd name="T7" fmla="*/ 0 h 234"/>
                <a:gd name="T8" fmla="*/ 324 w 324"/>
                <a:gd name="T9" fmla="*/ 5 h 234"/>
              </a:gdLst>
              <a:ahLst/>
              <a:cxnLst>
                <a:cxn ang="0">
                  <a:pos x="T0" y="T1"/>
                </a:cxn>
                <a:cxn ang="0">
                  <a:pos x="T2" y="T3"/>
                </a:cxn>
                <a:cxn ang="0">
                  <a:pos x="T4" y="T5"/>
                </a:cxn>
                <a:cxn ang="0">
                  <a:pos x="T6" y="T7"/>
                </a:cxn>
                <a:cxn ang="0">
                  <a:pos x="T8" y="T9"/>
                </a:cxn>
              </a:cxnLst>
              <a:rect l="0" t="0" r="r" b="b"/>
              <a:pathLst>
                <a:path w="324" h="234">
                  <a:moveTo>
                    <a:pt x="324" y="5"/>
                  </a:moveTo>
                  <a:lnTo>
                    <a:pt x="5" y="234"/>
                  </a:lnTo>
                  <a:lnTo>
                    <a:pt x="0" y="230"/>
                  </a:lnTo>
                  <a:lnTo>
                    <a:pt x="321" y="0"/>
                  </a:lnTo>
                  <a:lnTo>
                    <a:pt x="324" y="5"/>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1" name="Freeform 35"/>
            <p:cNvSpPr>
              <a:spLocks/>
            </p:cNvSpPr>
            <p:nvPr/>
          </p:nvSpPr>
          <p:spPr bwMode="auto">
            <a:xfrm>
              <a:off x="642" y="2212"/>
              <a:ext cx="49" cy="83"/>
            </a:xfrm>
            <a:custGeom>
              <a:avLst/>
              <a:gdLst>
                <a:gd name="T0" fmla="*/ 27 w 49"/>
                <a:gd name="T1" fmla="*/ 34 h 83"/>
                <a:gd name="T2" fmla="*/ 49 w 49"/>
                <a:gd name="T3" fmla="*/ 0 h 83"/>
                <a:gd name="T4" fmla="*/ 34 w 49"/>
                <a:gd name="T5" fmla="*/ 83 h 83"/>
                <a:gd name="T6" fmla="*/ 0 w 49"/>
                <a:gd name="T7" fmla="*/ 5 h 83"/>
              </a:gdLst>
              <a:ahLst/>
              <a:cxnLst>
                <a:cxn ang="0">
                  <a:pos x="T0" y="T1"/>
                </a:cxn>
                <a:cxn ang="0">
                  <a:pos x="T2" y="T3"/>
                </a:cxn>
                <a:cxn ang="0">
                  <a:pos x="T4" y="T5"/>
                </a:cxn>
                <a:cxn ang="0">
                  <a:pos x="T6" y="T7"/>
                </a:cxn>
              </a:cxnLst>
              <a:rect l="0" t="0" r="r" b="b"/>
              <a:pathLst>
                <a:path w="49" h="83">
                  <a:moveTo>
                    <a:pt x="27" y="34"/>
                  </a:moveTo>
                  <a:lnTo>
                    <a:pt x="49" y="0"/>
                  </a:lnTo>
                  <a:lnTo>
                    <a:pt x="34" y="83"/>
                  </a:lnTo>
                  <a:lnTo>
                    <a:pt x="0" y="5"/>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2" name="Freeform 36"/>
            <p:cNvSpPr>
              <a:spLocks/>
            </p:cNvSpPr>
            <p:nvPr/>
          </p:nvSpPr>
          <p:spPr bwMode="auto">
            <a:xfrm>
              <a:off x="420" y="2109"/>
              <a:ext cx="259" cy="340"/>
            </a:xfrm>
            <a:custGeom>
              <a:avLst/>
              <a:gdLst>
                <a:gd name="T0" fmla="*/ 128 w 259"/>
                <a:gd name="T1" fmla="*/ 340 h 340"/>
                <a:gd name="T2" fmla="*/ 92 w 259"/>
                <a:gd name="T3" fmla="*/ 330 h 340"/>
                <a:gd name="T4" fmla="*/ 61 w 259"/>
                <a:gd name="T5" fmla="*/ 309 h 340"/>
                <a:gd name="T6" fmla="*/ 34 w 259"/>
                <a:gd name="T7" fmla="*/ 280 h 340"/>
                <a:gd name="T8" fmla="*/ 15 w 259"/>
                <a:gd name="T9" fmla="*/ 246 h 340"/>
                <a:gd name="T10" fmla="*/ 7 w 259"/>
                <a:gd name="T11" fmla="*/ 224 h 340"/>
                <a:gd name="T12" fmla="*/ 0 w 259"/>
                <a:gd name="T13" fmla="*/ 181 h 340"/>
                <a:gd name="T14" fmla="*/ 3 w 259"/>
                <a:gd name="T15" fmla="*/ 137 h 340"/>
                <a:gd name="T16" fmla="*/ 17 w 259"/>
                <a:gd name="T17" fmla="*/ 94 h 340"/>
                <a:gd name="T18" fmla="*/ 27 w 259"/>
                <a:gd name="T19" fmla="*/ 72 h 340"/>
                <a:gd name="T20" fmla="*/ 61 w 259"/>
                <a:gd name="T21" fmla="*/ 31 h 340"/>
                <a:gd name="T22" fmla="*/ 94 w 259"/>
                <a:gd name="T23" fmla="*/ 9 h 340"/>
                <a:gd name="T24" fmla="*/ 128 w 259"/>
                <a:gd name="T25" fmla="*/ 0 h 340"/>
                <a:gd name="T26" fmla="*/ 162 w 259"/>
                <a:gd name="T27" fmla="*/ 7 h 340"/>
                <a:gd name="T28" fmla="*/ 193 w 259"/>
                <a:gd name="T29" fmla="*/ 24 h 340"/>
                <a:gd name="T30" fmla="*/ 220 w 259"/>
                <a:gd name="T31" fmla="*/ 53 h 340"/>
                <a:gd name="T32" fmla="*/ 242 w 259"/>
                <a:gd name="T33" fmla="*/ 91 h 340"/>
                <a:gd name="T34" fmla="*/ 259 w 259"/>
                <a:gd name="T35" fmla="*/ 137 h 340"/>
                <a:gd name="T36" fmla="*/ 242 w 259"/>
                <a:gd name="T37" fmla="*/ 140 h 340"/>
                <a:gd name="T38" fmla="*/ 232 w 259"/>
                <a:gd name="T39" fmla="*/ 108 h 340"/>
                <a:gd name="T40" fmla="*/ 222 w 259"/>
                <a:gd name="T41" fmla="*/ 89 h 340"/>
                <a:gd name="T42" fmla="*/ 210 w 259"/>
                <a:gd name="T43" fmla="*/ 70 h 340"/>
                <a:gd name="T44" fmla="*/ 186 w 259"/>
                <a:gd name="T45" fmla="*/ 41 h 340"/>
                <a:gd name="T46" fmla="*/ 157 w 259"/>
                <a:gd name="T47" fmla="*/ 21 h 340"/>
                <a:gd name="T48" fmla="*/ 140 w 259"/>
                <a:gd name="T49" fmla="*/ 16 h 340"/>
                <a:gd name="T50" fmla="*/ 109 w 259"/>
                <a:gd name="T51" fmla="*/ 21 h 340"/>
                <a:gd name="T52" fmla="*/ 78 w 259"/>
                <a:gd name="T53" fmla="*/ 36 h 340"/>
                <a:gd name="T54" fmla="*/ 53 w 259"/>
                <a:gd name="T55" fmla="*/ 62 h 340"/>
                <a:gd name="T56" fmla="*/ 44 w 259"/>
                <a:gd name="T57" fmla="*/ 74 h 340"/>
                <a:gd name="T58" fmla="*/ 27 w 259"/>
                <a:gd name="T59" fmla="*/ 113 h 340"/>
                <a:gd name="T60" fmla="*/ 17 w 259"/>
                <a:gd name="T61" fmla="*/ 152 h 340"/>
                <a:gd name="T62" fmla="*/ 17 w 259"/>
                <a:gd name="T63" fmla="*/ 193 h 340"/>
                <a:gd name="T64" fmla="*/ 27 w 259"/>
                <a:gd name="T65" fmla="*/ 234 h 340"/>
                <a:gd name="T66" fmla="*/ 34 w 259"/>
                <a:gd name="T67" fmla="*/ 248 h 340"/>
                <a:gd name="T68" fmla="*/ 53 w 259"/>
                <a:gd name="T69" fmla="*/ 280 h 340"/>
                <a:gd name="T70" fmla="*/ 80 w 259"/>
                <a:gd name="T71" fmla="*/ 306 h 340"/>
                <a:gd name="T72" fmla="*/ 111 w 259"/>
                <a:gd name="T73" fmla="*/ 321 h 340"/>
                <a:gd name="T74" fmla="*/ 128 w 259"/>
                <a:gd name="T75"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340">
                  <a:moveTo>
                    <a:pt x="128" y="340"/>
                  </a:moveTo>
                  <a:lnTo>
                    <a:pt x="128" y="340"/>
                  </a:lnTo>
                  <a:lnTo>
                    <a:pt x="109" y="338"/>
                  </a:lnTo>
                  <a:lnTo>
                    <a:pt x="92" y="330"/>
                  </a:lnTo>
                  <a:lnTo>
                    <a:pt x="75" y="321"/>
                  </a:lnTo>
                  <a:lnTo>
                    <a:pt x="61" y="309"/>
                  </a:lnTo>
                  <a:lnTo>
                    <a:pt x="46" y="297"/>
                  </a:lnTo>
                  <a:lnTo>
                    <a:pt x="34" y="280"/>
                  </a:lnTo>
                  <a:lnTo>
                    <a:pt x="24" y="263"/>
                  </a:lnTo>
                  <a:lnTo>
                    <a:pt x="15" y="246"/>
                  </a:lnTo>
                  <a:lnTo>
                    <a:pt x="15" y="246"/>
                  </a:lnTo>
                  <a:lnTo>
                    <a:pt x="7" y="224"/>
                  </a:lnTo>
                  <a:lnTo>
                    <a:pt x="3" y="202"/>
                  </a:lnTo>
                  <a:lnTo>
                    <a:pt x="0" y="181"/>
                  </a:lnTo>
                  <a:lnTo>
                    <a:pt x="0" y="159"/>
                  </a:lnTo>
                  <a:lnTo>
                    <a:pt x="3" y="137"/>
                  </a:lnTo>
                  <a:lnTo>
                    <a:pt x="7" y="116"/>
                  </a:lnTo>
                  <a:lnTo>
                    <a:pt x="17" y="94"/>
                  </a:lnTo>
                  <a:lnTo>
                    <a:pt x="27" y="72"/>
                  </a:lnTo>
                  <a:lnTo>
                    <a:pt x="27" y="72"/>
                  </a:lnTo>
                  <a:lnTo>
                    <a:pt x="44" y="50"/>
                  </a:lnTo>
                  <a:lnTo>
                    <a:pt x="61" y="31"/>
                  </a:lnTo>
                  <a:lnTo>
                    <a:pt x="78" y="19"/>
                  </a:lnTo>
                  <a:lnTo>
                    <a:pt x="94" y="9"/>
                  </a:lnTo>
                  <a:lnTo>
                    <a:pt x="111" y="2"/>
                  </a:lnTo>
                  <a:lnTo>
                    <a:pt x="128" y="0"/>
                  </a:lnTo>
                  <a:lnTo>
                    <a:pt x="145" y="2"/>
                  </a:lnTo>
                  <a:lnTo>
                    <a:pt x="162" y="7"/>
                  </a:lnTo>
                  <a:lnTo>
                    <a:pt x="179" y="14"/>
                  </a:lnTo>
                  <a:lnTo>
                    <a:pt x="193" y="24"/>
                  </a:lnTo>
                  <a:lnTo>
                    <a:pt x="208" y="38"/>
                  </a:lnTo>
                  <a:lnTo>
                    <a:pt x="220" y="53"/>
                  </a:lnTo>
                  <a:lnTo>
                    <a:pt x="232" y="72"/>
                  </a:lnTo>
                  <a:lnTo>
                    <a:pt x="242" y="91"/>
                  </a:lnTo>
                  <a:lnTo>
                    <a:pt x="251" y="113"/>
                  </a:lnTo>
                  <a:lnTo>
                    <a:pt x="259" y="137"/>
                  </a:lnTo>
                  <a:lnTo>
                    <a:pt x="242" y="140"/>
                  </a:lnTo>
                  <a:lnTo>
                    <a:pt x="242" y="140"/>
                  </a:lnTo>
                  <a:lnTo>
                    <a:pt x="237" y="125"/>
                  </a:lnTo>
                  <a:lnTo>
                    <a:pt x="232" y="108"/>
                  </a:lnTo>
                  <a:lnTo>
                    <a:pt x="232" y="108"/>
                  </a:lnTo>
                  <a:lnTo>
                    <a:pt x="222" y="89"/>
                  </a:lnTo>
                  <a:lnTo>
                    <a:pt x="210" y="70"/>
                  </a:lnTo>
                  <a:lnTo>
                    <a:pt x="210" y="70"/>
                  </a:lnTo>
                  <a:lnTo>
                    <a:pt x="201" y="55"/>
                  </a:lnTo>
                  <a:lnTo>
                    <a:pt x="186" y="41"/>
                  </a:lnTo>
                  <a:lnTo>
                    <a:pt x="174" y="31"/>
                  </a:lnTo>
                  <a:lnTo>
                    <a:pt x="157" y="21"/>
                  </a:lnTo>
                  <a:lnTo>
                    <a:pt x="157" y="21"/>
                  </a:lnTo>
                  <a:lnTo>
                    <a:pt x="140" y="16"/>
                  </a:lnTo>
                  <a:lnTo>
                    <a:pt x="123" y="16"/>
                  </a:lnTo>
                  <a:lnTo>
                    <a:pt x="109" y="21"/>
                  </a:lnTo>
                  <a:lnTo>
                    <a:pt x="92" y="26"/>
                  </a:lnTo>
                  <a:lnTo>
                    <a:pt x="78" y="36"/>
                  </a:lnTo>
                  <a:lnTo>
                    <a:pt x="65" y="48"/>
                  </a:lnTo>
                  <a:lnTo>
                    <a:pt x="53" y="62"/>
                  </a:lnTo>
                  <a:lnTo>
                    <a:pt x="44" y="74"/>
                  </a:lnTo>
                  <a:lnTo>
                    <a:pt x="44" y="74"/>
                  </a:lnTo>
                  <a:lnTo>
                    <a:pt x="34" y="94"/>
                  </a:lnTo>
                  <a:lnTo>
                    <a:pt x="27" y="113"/>
                  </a:lnTo>
                  <a:lnTo>
                    <a:pt x="20" y="132"/>
                  </a:lnTo>
                  <a:lnTo>
                    <a:pt x="17" y="152"/>
                  </a:lnTo>
                  <a:lnTo>
                    <a:pt x="15" y="173"/>
                  </a:lnTo>
                  <a:lnTo>
                    <a:pt x="17" y="193"/>
                  </a:lnTo>
                  <a:lnTo>
                    <a:pt x="22" y="212"/>
                  </a:lnTo>
                  <a:lnTo>
                    <a:pt x="27" y="234"/>
                  </a:lnTo>
                  <a:lnTo>
                    <a:pt x="27" y="234"/>
                  </a:lnTo>
                  <a:lnTo>
                    <a:pt x="34" y="248"/>
                  </a:lnTo>
                  <a:lnTo>
                    <a:pt x="44" y="265"/>
                  </a:lnTo>
                  <a:lnTo>
                    <a:pt x="53" y="280"/>
                  </a:lnTo>
                  <a:lnTo>
                    <a:pt x="65" y="294"/>
                  </a:lnTo>
                  <a:lnTo>
                    <a:pt x="80" y="306"/>
                  </a:lnTo>
                  <a:lnTo>
                    <a:pt x="94" y="316"/>
                  </a:lnTo>
                  <a:lnTo>
                    <a:pt x="111" y="321"/>
                  </a:lnTo>
                  <a:lnTo>
                    <a:pt x="128" y="323"/>
                  </a:lnTo>
                  <a:lnTo>
                    <a:pt x="128" y="340"/>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3" name="Freeform 37"/>
            <p:cNvSpPr>
              <a:spLocks/>
            </p:cNvSpPr>
            <p:nvPr/>
          </p:nvSpPr>
          <p:spPr bwMode="auto">
            <a:xfrm>
              <a:off x="3147" y="2225"/>
              <a:ext cx="49" cy="82"/>
            </a:xfrm>
            <a:custGeom>
              <a:avLst/>
              <a:gdLst>
                <a:gd name="T0" fmla="*/ 29 w 49"/>
                <a:gd name="T1" fmla="*/ 33 h 82"/>
                <a:gd name="T2" fmla="*/ 49 w 49"/>
                <a:gd name="T3" fmla="*/ 0 h 82"/>
                <a:gd name="T4" fmla="*/ 34 w 49"/>
                <a:gd name="T5" fmla="*/ 82 h 82"/>
                <a:gd name="T6" fmla="*/ 0 w 49"/>
                <a:gd name="T7" fmla="*/ 7 h 82"/>
              </a:gdLst>
              <a:ahLst/>
              <a:cxnLst>
                <a:cxn ang="0">
                  <a:pos x="T0" y="T1"/>
                </a:cxn>
                <a:cxn ang="0">
                  <a:pos x="T2" y="T3"/>
                </a:cxn>
                <a:cxn ang="0">
                  <a:pos x="T4" y="T5"/>
                </a:cxn>
                <a:cxn ang="0">
                  <a:pos x="T6" y="T7"/>
                </a:cxn>
              </a:cxnLst>
              <a:rect l="0" t="0" r="r" b="b"/>
              <a:pathLst>
                <a:path w="49" h="82">
                  <a:moveTo>
                    <a:pt x="29" y="33"/>
                  </a:moveTo>
                  <a:lnTo>
                    <a:pt x="49" y="0"/>
                  </a:lnTo>
                  <a:lnTo>
                    <a:pt x="34" y="82"/>
                  </a:lnTo>
                  <a:lnTo>
                    <a:pt x="0" y="7"/>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4" name="Freeform 38"/>
            <p:cNvSpPr>
              <a:spLocks/>
            </p:cNvSpPr>
            <p:nvPr/>
          </p:nvSpPr>
          <p:spPr bwMode="auto">
            <a:xfrm>
              <a:off x="2884" y="2121"/>
              <a:ext cx="300" cy="140"/>
            </a:xfrm>
            <a:custGeom>
              <a:avLst/>
              <a:gdLst>
                <a:gd name="T0" fmla="*/ 0 w 300"/>
                <a:gd name="T1" fmla="*/ 128 h 140"/>
                <a:gd name="T2" fmla="*/ 0 w 300"/>
                <a:gd name="T3" fmla="*/ 128 h 140"/>
                <a:gd name="T4" fmla="*/ 0 w 300"/>
                <a:gd name="T5" fmla="*/ 116 h 140"/>
                <a:gd name="T6" fmla="*/ 2 w 300"/>
                <a:gd name="T7" fmla="*/ 104 h 140"/>
                <a:gd name="T8" fmla="*/ 12 w 300"/>
                <a:gd name="T9" fmla="*/ 82 h 140"/>
                <a:gd name="T10" fmla="*/ 27 w 300"/>
                <a:gd name="T11" fmla="*/ 62 h 140"/>
                <a:gd name="T12" fmla="*/ 44 w 300"/>
                <a:gd name="T13" fmla="*/ 43 h 140"/>
                <a:gd name="T14" fmla="*/ 63 w 300"/>
                <a:gd name="T15" fmla="*/ 29 h 140"/>
                <a:gd name="T16" fmla="*/ 85 w 300"/>
                <a:gd name="T17" fmla="*/ 17 h 140"/>
                <a:gd name="T18" fmla="*/ 109 w 300"/>
                <a:gd name="T19" fmla="*/ 7 h 140"/>
                <a:gd name="T20" fmla="*/ 130 w 300"/>
                <a:gd name="T21" fmla="*/ 2 h 140"/>
                <a:gd name="T22" fmla="*/ 130 w 300"/>
                <a:gd name="T23" fmla="*/ 2 h 140"/>
                <a:gd name="T24" fmla="*/ 147 w 300"/>
                <a:gd name="T25" fmla="*/ 0 h 140"/>
                <a:gd name="T26" fmla="*/ 162 w 300"/>
                <a:gd name="T27" fmla="*/ 0 h 140"/>
                <a:gd name="T28" fmla="*/ 176 w 300"/>
                <a:gd name="T29" fmla="*/ 2 h 140"/>
                <a:gd name="T30" fmla="*/ 188 w 300"/>
                <a:gd name="T31" fmla="*/ 7 h 140"/>
                <a:gd name="T32" fmla="*/ 203 w 300"/>
                <a:gd name="T33" fmla="*/ 12 h 140"/>
                <a:gd name="T34" fmla="*/ 215 w 300"/>
                <a:gd name="T35" fmla="*/ 19 h 140"/>
                <a:gd name="T36" fmla="*/ 239 w 300"/>
                <a:gd name="T37" fmla="*/ 36 h 140"/>
                <a:gd name="T38" fmla="*/ 259 w 300"/>
                <a:gd name="T39" fmla="*/ 58 h 140"/>
                <a:gd name="T40" fmla="*/ 275 w 300"/>
                <a:gd name="T41" fmla="*/ 82 h 140"/>
                <a:gd name="T42" fmla="*/ 290 w 300"/>
                <a:gd name="T43" fmla="*/ 108 h 140"/>
                <a:gd name="T44" fmla="*/ 300 w 300"/>
                <a:gd name="T45" fmla="*/ 135 h 140"/>
                <a:gd name="T46" fmla="*/ 283 w 300"/>
                <a:gd name="T47" fmla="*/ 140 h 140"/>
                <a:gd name="T48" fmla="*/ 283 w 300"/>
                <a:gd name="T49" fmla="*/ 140 h 140"/>
                <a:gd name="T50" fmla="*/ 275 w 300"/>
                <a:gd name="T51" fmla="*/ 118 h 140"/>
                <a:gd name="T52" fmla="*/ 263 w 300"/>
                <a:gd name="T53" fmla="*/ 94 h 140"/>
                <a:gd name="T54" fmla="*/ 249 w 300"/>
                <a:gd name="T55" fmla="*/ 72 h 140"/>
                <a:gd name="T56" fmla="*/ 232 w 300"/>
                <a:gd name="T57" fmla="*/ 53 h 140"/>
                <a:gd name="T58" fmla="*/ 213 w 300"/>
                <a:gd name="T59" fmla="*/ 36 h 140"/>
                <a:gd name="T60" fmla="*/ 188 w 300"/>
                <a:gd name="T61" fmla="*/ 24 h 140"/>
                <a:gd name="T62" fmla="*/ 179 w 300"/>
                <a:gd name="T63" fmla="*/ 19 h 140"/>
                <a:gd name="T64" fmla="*/ 167 w 300"/>
                <a:gd name="T65" fmla="*/ 17 h 140"/>
                <a:gd name="T66" fmla="*/ 152 w 300"/>
                <a:gd name="T67" fmla="*/ 17 h 140"/>
                <a:gd name="T68" fmla="*/ 140 w 300"/>
                <a:gd name="T69" fmla="*/ 17 h 140"/>
                <a:gd name="T70" fmla="*/ 140 w 300"/>
                <a:gd name="T71" fmla="*/ 17 h 140"/>
                <a:gd name="T72" fmla="*/ 118 w 300"/>
                <a:gd name="T73" fmla="*/ 19 h 140"/>
                <a:gd name="T74" fmla="*/ 99 w 300"/>
                <a:gd name="T75" fmla="*/ 29 h 140"/>
                <a:gd name="T76" fmla="*/ 77 w 300"/>
                <a:gd name="T77" fmla="*/ 38 h 140"/>
                <a:gd name="T78" fmla="*/ 58 w 300"/>
                <a:gd name="T79" fmla="*/ 53 h 140"/>
                <a:gd name="T80" fmla="*/ 41 w 300"/>
                <a:gd name="T81" fmla="*/ 70 h 140"/>
                <a:gd name="T82" fmla="*/ 27 w 300"/>
                <a:gd name="T83" fmla="*/ 87 h 140"/>
                <a:gd name="T84" fmla="*/ 19 w 300"/>
                <a:gd name="T85" fmla="*/ 108 h 140"/>
                <a:gd name="T86" fmla="*/ 17 w 300"/>
                <a:gd name="T87" fmla="*/ 118 h 140"/>
                <a:gd name="T88" fmla="*/ 17 w 300"/>
                <a:gd name="T89" fmla="*/ 130 h 140"/>
                <a:gd name="T90" fmla="*/ 0 w 300"/>
                <a:gd name="T9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140">
                  <a:moveTo>
                    <a:pt x="0" y="128"/>
                  </a:moveTo>
                  <a:lnTo>
                    <a:pt x="0" y="128"/>
                  </a:lnTo>
                  <a:lnTo>
                    <a:pt x="0" y="116"/>
                  </a:lnTo>
                  <a:lnTo>
                    <a:pt x="2" y="104"/>
                  </a:lnTo>
                  <a:lnTo>
                    <a:pt x="12" y="82"/>
                  </a:lnTo>
                  <a:lnTo>
                    <a:pt x="27" y="62"/>
                  </a:lnTo>
                  <a:lnTo>
                    <a:pt x="44" y="43"/>
                  </a:lnTo>
                  <a:lnTo>
                    <a:pt x="63" y="29"/>
                  </a:lnTo>
                  <a:lnTo>
                    <a:pt x="85" y="17"/>
                  </a:lnTo>
                  <a:lnTo>
                    <a:pt x="109" y="7"/>
                  </a:lnTo>
                  <a:lnTo>
                    <a:pt x="130" y="2"/>
                  </a:lnTo>
                  <a:lnTo>
                    <a:pt x="130" y="2"/>
                  </a:lnTo>
                  <a:lnTo>
                    <a:pt x="147" y="0"/>
                  </a:lnTo>
                  <a:lnTo>
                    <a:pt x="162" y="0"/>
                  </a:lnTo>
                  <a:lnTo>
                    <a:pt x="176" y="2"/>
                  </a:lnTo>
                  <a:lnTo>
                    <a:pt x="188" y="7"/>
                  </a:lnTo>
                  <a:lnTo>
                    <a:pt x="203" y="12"/>
                  </a:lnTo>
                  <a:lnTo>
                    <a:pt x="215" y="19"/>
                  </a:lnTo>
                  <a:lnTo>
                    <a:pt x="239" y="36"/>
                  </a:lnTo>
                  <a:lnTo>
                    <a:pt x="259" y="58"/>
                  </a:lnTo>
                  <a:lnTo>
                    <a:pt x="275" y="82"/>
                  </a:lnTo>
                  <a:lnTo>
                    <a:pt x="290" y="108"/>
                  </a:lnTo>
                  <a:lnTo>
                    <a:pt x="300" y="135"/>
                  </a:lnTo>
                  <a:lnTo>
                    <a:pt x="283" y="140"/>
                  </a:lnTo>
                  <a:lnTo>
                    <a:pt x="283" y="140"/>
                  </a:lnTo>
                  <a:lnTo>
                    <a:pt x="275" y="118"/>
                  </a:lnTo>
                  <a:lnTo>
                    <a:pt x="263" y="94"/>
                  </a:lnTo>
                  <a:lnTo>
                    <a:pt x="249" y="72"/>
                  </a:lnTo>
                  <a:lnTo>
                    <a:pt x="232" y="53"/>
                  </a:lnTo>
                  <a:lnTo>
                    <a:pt x="213" y="36"/>
                  </a:lnTo>
                  <a:lnTo>
                    <a:pt x="188" y="24"/>
                  </a:lnTo>
                  <a:lnTo>
                    <a:pt x="179" y="19"/>
                  </a:lnTo>
                  <a:lnTo>
                    <a:pt x="167" y="17"/>
                  </a:lnTo>
                  <a:lnTo>
                    <a:pt x="152" y="17"/>
                  </a:lnTo>
                  <a:lnTo>
                    <a:pt x="140" y="17"/>
                  </a:lnTo>
                  <a:lnTo>
                    <a:pt x="140" y="17"/>
                  </a:lnTo>
                  <a:lnTo>
                    <a:pt x="118" y="19"/>
                  </a:lnTo>
                  <a:lnTo>
                    <a:pt x="99" y="29"/>
                  </a:lnTo>
                  <a:lnTo>
                    <a:pt x="77" y="38"/>
                  </a:lnTo>
                  <a:lnTo>
                    <a:pt x="58" y="53"/>
                  </a:lnTo>
                  <a:lnTo>
                    <a:pt x="41" y="70"/>
                  </a:lnTo>
                  <a:lnTo>
                    <a:pt x="27" y="87"/>
                  </a:lnTo>
                  <a:lnTo>
                    <a:pt x="19" y="108"/>
                  </a:lnTo>
                  <a:lnTo>
                    <a:pt x="17" y="118"/>
                  </a:lnTo>
                  <a:lnTo>
                    <a:pt x="17" y="130"/>
                  </a:lnTo>
                  <a:lnTo>
                    <a:pt x="0" y="128"/>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5" name="Freeform 39"/>
            <p:cNvSpPr>
              <a:spLocks/>
            </p:cNvSpPr>
            <p:nvPr/>
          </p:nvSpPr>
          <p:spPr bwMode="auto">
            <a:xfrm>
              <a:off x="4345" y="2374"/>
              <a:ext cx="73" cy="73"/>
            </a:xfrm>
            <a:custGeom>
              <a:avLst/>
              <a:gdLst>
                <a:gd name="T0" fmla="*/ 13 w 73"/>
                <a:gd name="T1" fmla="*/ 0 h 73"/>
                <a:gd name="T2" fmla="*/ 73 w 73"/>
                <a:gd name="T3" fmla="*/ 37 h 73"/>
                <a:gd name="T4" fmla="*/ 13 w 73"/>
                <a:gd name="T5" fmla="*/ 70 h 73"/>
                <a:gd name="T6" fmla="*/ 13 w 73"/>
                <a:gd name="T7" fmla="*/ 70 h 73"/>
                <a:gd name="T8" fmla="*/ 8 w 73"/>
                <a:gd name="T9" fmla="*/ 73 h 73"/>
                <a:gd name="T10" fmla="*/ 3 w 73"/>
                <a:gd name="T11" fmla="*/ 68 h 73"/>
                <a:gd name="T12" fmla="*/ 3 w 73"/>
                <a:gd name="T13" fmla="*/ 68 h 73"/>
                <a:gd name="T14" fmla="*/ 0 w 73"/>
                <a:gd name="T15" fmla="*/ 63 h 73"/>
                <a:gd name="T16" fmla="*/ 5 w 73"/>
                <a:gd name="T17" fmla="*/ 56 h 73"/>
                <a:gd name="T18" fmla="*/ 54 w 73"/>
                <a:gd name="T19" fmla="*/ 29 h 73"/>
                <a:gd name="T20" fmla="*/ 54 w 73"/>
                <a:gd name="T21" fmla="*/ 44 h 73"/>
                <a:gd name="T22" fmla="*/ 5 w 73"/>
                <a:gd name="T23" fmla="*/ 15 h 73"/>
                <a:gd name="T24" fmla="*/ 5 w 73"/>
                <a:gd name="T25" fmla="*/ 15 h 73"/>
                <a:gd name="T26" fmla="*/ 0 w 73"/>
                <a:gd name="T27" fmla="*/ 10 h 73"/>
                <a:gd name="T28" fmla="*/ 3 w 73"/>
                <a:gd name="T29" fmla="*/ 3 h 73"/>
                <a:gd name="T30" fmla="*/ 3 w 73"/>
                <a:gd name="T31" fmla="*/ 3 h 73"/>
                <a:gd name="T32" fmla="*/ 8 w 73"/>
                <a:gd name="T33" fmla="*/ 0 h 73"/>
                <a:gd name="T34" fmla="*/ 13 w 73"/>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3">
                  <a:moveTo>
                    <a:pt x="13" y="0"/>
                  </a:moveTo>
                  <a:lnTo>
                    <a:pt x="73" y="37"/>
                  </a:lnTo>
                  <a:lnTo>
                    <a:pt x="13" y="70"/>
                  </a:lnTo>
                  <a:lnTo>
                    <a:pt x="13" y="70"/>
                  </a:lnTo>
                  <a:lnTo>
                    <a:pt x="8" y="73"/>
                  </a:lnTo>
                  <a:lnTo>
                    <a:pt x="3" y="68"/>
                  </a:lnTo>
                  <a:lnTo>
                    <a:pt x="3" y="68"/>
                  </a:lnTo>
                  <a:lnTo>
                    <a:pt x="0" y="63"/>
                  </a:lnTo>
                  <a:lnTo>
                    <a:pt x="5" y="56"/>
                  </a:lnTo>
                  <a:lnTo>
                    <a:pt x="54" y="29"/>
                  </a:lnTo>
                  <a:lnTo>
                    <a:pt x="54" y="44"/>
                  </a:lnTo>
                  <a:lnTo>
                    <a:pt x="5" y="15"/>
                  </a:lnTo>
                  <a:lnTo>
                    <a:pt x="5" y="15"/>
                  </a:lnTo>
                  <a:lnTo>
                    <a:pt x="0" y="10"/>
                  </a:lnTo>
                  <a:lnTo>
                    <a:pt x="3" y="3"/>
                  </a:lnTo>
                  <a:lnTo>
                    <a:pt x="3" y="3"/>
                  </a:lnTo>
                  <a:lnTo>
                    <a:pt x="8" y="0"/>
                  </a:lnTo>
                  <a:lnTo>
                    <a:pt x="13" y="0"/>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6" name="Rectangle 40"/>
            <p:cNvSpPr>
              <a:spLocks noChangeArrowheads="1"/>
            </p:cNvSpPr>
            <p:nvPr/>
          </p:nvSpPr>
          <p:spPr bwMode="auto">
            <a:xfrm>
              <a:off x="3302" y="2401"/>
              <a:ext cx="1099"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7" name="Freeform 41"/>
            <p:cNvSpPr>
              <a:spLocks/>
            </p:cNvSpPr>
            <p:nvPr/>
          </p:nvSpPr>
          <p:spPr bwMode="auto">
            <a:xfrm>
              <a:off x="2413" y="2374"/>
              <a:ext cx="72" cy="73"/>
            </a:xfrm>
            <a:custGeom>
              <a:avLst/>
              <a:gdLst>
                <a:gd name="T0" fmla="*/ 12 w 72"/>
                <a:gd name="T1" fmla="*/ 0 h 73"/>
                <a:gd name="T2" fmla="*/ 72 w 72"/>
                <a:gd name="T3" fmla="*/ 37 h 73"/>
                <a:gd name="T4" fmla="*/ 12 w 72"/>
                <a:gd name="T5" fmla="*/ 70 h 73"/>
                <a:gd name="T6" fmla="*/ 12 w 72"/>
                <a:gd name="T7" fmla="*/ 70 h 73"/>
                <a:gd name="T8" fmla="*/ 5 w 72"/>
                <a:gd name="T9" fmla="*/ 73 h 73"/>
                <a:gd name="T10" fmla="*/ 0 w 72"/>
                <a:gd name="T11" fmla="*/ 68 h 73"/>
                <a:gd name="T12" fmla="*/ 0 w 72"/>
                <a:gd name="T13" fmla="*/ 68 h 73"/>
                <a:gd name="T14" fmla="*/ 0 w 72"/>
                <a:gd name="T15" fmla="*/ 63 h 73"/>
                <a:gd name="T16" fmla="*/ 2 w 72"/>
                <a:gd name="T17" fmla="*/ 56 h 73"/>
                <a:gd name="T18" fmla="*/ 51 w 72"/>
                <a:gd name="T19" fmla="*/ 29 h 73"/>
                <a:gd name="T20" fmla="*/ 51 w 72"/>
                <a:gd name="T21" fmla="*/ 44 h 73"/>
                <a:gd name="T22" fmla="*/ 2 w 72"/>
                <a:gd name="T23" fmla="*/ 15 h 73"/>
                <a:gd name="T24" fmla="*/ 2 w 72"/>
                <a:gd name="T25" fmla="*/ 15 h 73"/>
                <a:gd name="T26" fmla="*/ 0 w 72"/>
                <a:gd name="T27" fmla="*/ 10 h 73"/>
                <a:gd name="T28" fmla="*/ 0 w 72"/>
                <a:gd name="T29" fmla="*/ 3 h 73"/>
                <a:gd name="T30" fmla="*/ 0 w 72"/>
                <a:gd name="T31" fmla="*/ 3 h 73"/>
                <a:gd name="T32" fmla="*/ 5 w 72"/>
                <a:gd name="T33" fmla="*/ 0 h 73"/>
                <a:gd name="T34" fmla="*/ 12 w 7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3">
                  <a:moveTo>
                    <a:pt x="12" y="0"/>
                  </a:moveTo>
                  <a:lnTo>
                    <a:pt x="72" y="37"/>
                  </a:lnTo>
                  <a:lnTo>
                    <a:pt x="12" y="70"/>
                  </a:lnTo>
                  <a:lnTo>
                    <a:pt x="12" y="70"/>
                  </a:lnTo>
                  <a:lnTo>
                    <a:pt x="5" y="73"/>
                  </a:lnTo>
                  <a:lnTo>
                    <a:pt x="0" y="68"/>
                  </a:lnTo>
                  <a:lnTo>
                    <a:pt x="0" y="68"/>
                  </a:lnTo>
                  <a:lnTo>
                    <a:pt x="0" y="63"/>
                  </a:lnTo>
                  <a:lnTo>
                    <a:pt x="2" y="56"/>
                  </a:lnTo>
                  <a:lnTo>
                    <a:pt x="51" y="29"/>
                  </a:lnTo>
                  <a:lnTo>
                    <a:pt x="51" y="44"/>
                  </a:lnTo>
                  <a:lnTo>
                    <a:pt x="2" y="15"/>
                  </a:lnTo>
                  <a:lnTo>
                    <a:pt x="2" y="15"/>
                  </a:lnTo>
                  <a:lnTo>
                    <a:pt x="0" y="10"/>
                  </a:lnTo>
                  <a:lnTo>
                    <a:pt x="0" y="3"/>
                  </a:lnTo>
                  <a:lnTo>
                    <a:pt x="0" y="3"/>
                  </a:lnTo>
                  <a:lnTo>
                    <a:pt x="5" y="0"/>
                  </a:lnTo>
                  <a:lnTo>
                    <a:pt x="12" y="0"/>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8" name="Rectangle 42"/>
            <p:cNvSpPr>
              <a:spLocks noChangeArrowheads="1"/>
            </p:cNvSpPr>
            <p:nvPr/>
          </p:nvSpPr>
          <p:spPr bwMode="auto">
            <a:xfrm>
              <a:off x="1367" y="2401"/>
              <a:ext cx="1102"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9" name="Freeform 43"/>
            <p:cNvSpPr>
              <a:spLocks/>
            </p:cNvSpPr>
            <p:nvPr/>
          </p:nvSpPr>
          <p:spPr bwMode="auto">
            <a:xfrm>
              <a:off x="3302" y="2459"/>
              <a:ext cx="72" cy="72"/>
            </a:xfrm>
            <a:custGeom>
              <a:avLst/>
              <a:gdLst>
                <a:gd name="T0" fmla="*/ 60 w 72"/>
                <a:gd name="T1" fmla="*/ 72 h 72"/>
                <a:gd name="T2" fmla="*/ 0 w 72"/>
                <a:gd name="T3" fmla="*/ 36 h 72"/>
                <a:gd name="T4" fmla="*/ 60 w 72"/>
                <a:gd name="T5" fmla="*/ 2 h 72"/>
                <a:gd name="T6" fmla="*/ 60 w 72"/>
                <a:gd name="T7" fmla="*/ 2 h 72"/>
                <a:gd name="T8" fmla="*/ 65 w 72"/>
                <a:gd name="T9" fmla="*/ 0 h 72"/>
                <a:gd name="T10" fmla="*/ 70 w 72"/>
                <a:gd name="T11" fmla="*/ 5 h 72"/>
                <a:gd name="T12" fmla="*/ 70 w 72"/>
                <a:gd name="T13" fmla="*/ 5 h 72"/>
                <a:gd name="T14" fmla="*/ 72 w 72"/>
                <a:gd name="T15" fmla="*/ 9 h 72"/>
                <a:gd name="T16" fmla="*/ 68 w 72"/>
                <a:gd name="T17" fmla="*/ 17 h 72"/>
                <a:gd name="T18" fmla="*/ 19 w 72"/>
                <a:gd name="T19" fmla="*/ 43 h 72"/>
                <a:gd name="T20" fmla="*/ 19 w 72"/>
                <a:gd name="T21" fmla="*/ 29 h 72"/>
                <a:gd name="T22" fmla="*/ 68 w 72"/>
                <a:gd name="T23" fmla="*/ 58 h 72"/>
                <a:gd name="T24" fmla="*/ 68 w 72"/>
                <a:gd name="T25" fmla="*/ 58 h 72"/>
                <a:gd name="T26" fmla="*/ 72 w 72"/>
                <a:gd name="T27" fmla="*/ 63 h 72"/>
                <a:gd name="T28" fmla="*/ 70 w 72"/>
                <a:gd name="T29" fmla="*/ 70 h 72"/>
                <a:gd name="T30" fmla="*/ 70 w 72"/>
                <a:gd name="T31" fmla="*/ 70 h 72"/>
                <a:gd name="T32" fmla="*/ 65 w 72"/>
                <a:gd name="T33" fmla="*/ 72 h 72"/>
                <a:gd name="T34" fmla="*/ 60 w 72"/>
                <a:gd name="T3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2">
                  <a:moveTo>
                    <a:pt x="60" y="72"/>
                  </a:moveTo>
                  <a:lnTo>
                    <a:pt x="0" y="36"/>
                  </a:lnTo>
                  <a:lnTo>
                    <a:pt x="60" y="2"/>
                  </a:lnTo>
                  <a:lnTo>
                    <a:pt x="60" y="2"/>
                  </a:lnTo>
                  <a:lnTo>
                    <a:pt x="65" y="0"/>
                  </a:lnTo>
                  <a:lnTo>
                    <a:pt x="70" y="5"/>
                  </a:lnTo>
                  <a:lnTo>
                    <a:pt x="70" y="5"/>
                  </a:lnTo>
                  <a:lnTo>
                    <a:pt x="72" y="9"/>
                  </a:lnTo>
                  <a:lnTo>
                    <a:pt x="68" y="17"/>
                  </a:lnTo>
                  <a:lnTo>
                    <a:pt x="19" y="43"/>
                  </a:lnTo>
                  <a:lnTo>
                    <a:pt x="19" y="29"/>
                  </a:lnTo>
                  <a:lnTo>
                    <a:pt x="68" y="58"/>
                  </a:lnTo>
                  <a:lnTo>
                    <a:pt x="68" y="58"/>
                  </a:lnTo>
                  <a:lnTo>
                    <a:pt x="72" y="63"/>
                  </a:lnTo>
                  <a:lnTo>
                    <a:pt x="70" y="70"/>
                  </a:lnTo>
                  <a:lnTo>
                    <a:pt x="70" y="70"/>
                  </a:lnTo>
                  <a:lnTo>
                    <a:pt x="65" y="72"/>
                  </a:lnTo>
                  <a:lnTo>
                    <a:pt x="60" y="72"/>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0" name="Rectangle 44"/>
            <p:cNvSpPr>
              <a:spLocks noChangeArrowheads="1"/>
            </p:cNvSpPr>
            <p:nvPr/>
          </p:nvSpPr>
          <p:spPr bwMode="auto">
            <a:xfrm>
              <a:off x="3316" y="2488"/>
              <a:ext cx="1102"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1" name="Freeform 45"/>
            <p:cNvSpPr>
              <a:spLocks/>
            </p:cNvSpPr>
            <p:nvPr/>
          </p:nvSpPr>
          <p:spPr bwMode="auto">
            <a:xfrm>
              <a:off x="1367" y="2459"/>
              <a:ext cx="73" cy="72"/>
            </a:xfrm>
            <a:custGeom>
              <a:avLst/>
              <a:gdLst>
                <a:gd name="T0" fmla="*/ 61 w 73"/>
                <a:gd name="T1" fmla="*/ 72 h 72"/>
                <a:gd name="T2" fmla="*/ 0 w 73"/>
                <a:gd name="T3" fmla="*/ 36 h 72"/>
                <a:gd name="T4" fmla="*/ 61 w 73"/>
                <a:gd name="T5" fmla="*/ 2 h 72"/>
                <a:gd name="T6" fmla="*/ 61 w 73"/>
                <a:gd name="T7" fmla="*/ 2 h 72"/>
                <a:gd name="T8" fmla="*/ 68 w 73"/>
                <a:gd name="T9" fmla="*/ 0 h 72"/>
                <a:gd name="T10" fmla="*/ 73 w 73"/>
                <a:gd name="T11" fmla="*/ 5 h 72"/>
                <a:gd name="T12" fmla="*/ 73 w 73"/>
                <a:gd name="T13" fmla="*/ 5 h 72"/>
                <a:gd name="T14" fmla="*/ 73 w 73"/>
                <a:gd name="T15" fmla="*/ 9 h 72"/>
                <a:gd name="T16" fmla="*/ 68 w 73"/>
                <a:gd name="T17" fmla="*/ 17 h 72"/>
                <a:gd name="T18" fmla="*/ 19 w 73"/>
                <a:gd name="T19" fmla="*/ 43 h 72"/>
                <a:gd name="T20" fmla="*/ 19 w 73"/>
                <a:gd name="T21" fmla="*/ 29 h 72"/>
                <a:gd name="T22" fmla="*/ 68 w 73"/>
                <a:gd name="T23" fmla="*/ 58 h 72"/>
                <a:gd name="T24" fmla="*/ 68 w 73"/>
                <a:gd name="T25" fmla="*/ 58 h 72"/>
                <a:gd name="T26" fmla="*/ 73 w 73"/>
                <a:gd name="T27" fmla="*/ 63 h 72"/>
                <a:gd name="T28" fmla="*/ 73 w 73"/>
                <a:gd name="T29" fmla="*/ 70 h 72"/>
                <a:gd name="T30" fmla="*/ 73 w 73"/>
                <a:gd name="T31" fmla="*/ 70 h 72"/>
                <a:gd name="T32" fmla="*/ 68 w 73"/>
                <a:gd name="T33" fmla="*/ 72 h 72"/>
                <a:gd name="T34" fmla="*/ 61 w 73"/>
                <a:gd name="T3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2">
                  <a:moveTo>
                    <a:pt x="61" y="72"/>
                  </a:moveTo>
                  <a:lnTo>
                    <a:pt x="0" y="36"/>
                  </a:lnTo>
                  <a:lnTo>
                    <a:pt x="61" y="2"/>
                  </a:lnTo>
                  <a:lnTo>
                    <a:pt x="61" y="2"/>
                  </a:lnTo>
                  <a:lnTo>
                    <a:pt x="68" y="0"/>
                  </a:lnTo>
                  <a:lnTo>
                    <a:pt x="73" y="5"/>
                  </a:lnTo>
                  <a:lnTo>
                    <a:pt x="73" y="5"/>
                  </a:lnTo>
                  <a:lnTo>
                    <a:pt x="73" y="9"/>
                  </a:lnTo>
                  <a:lnTo>
                    <a:pt x="68" y="17"/>
                  </a:lnTo>
                  <a:lnTo>
                    <a:pt x="19" y="43"/>
                  </a:lnTo>
                  <a:lnTo>
                    <a:pt x="19" y="29"/>
                  </a:lnTo>
                  <a:lnTo>
                    <a:pt x="68" y="58"/>
                  </a:lnTo>
                  <a:lnTo>
                    <a:pt x="68" y="58"/>
                  </a:lnTo>
                  <a:lnTo>
                    <a:pt x="73" y="63"/>
                  </a:lnTo>
                  <a:lnTo>
                    <a:pt x="73" y="70"/>
                  </a:lnTo>
                  <a:lnTo>
                    <a:pt x="73" y="70"/>
                  </a:lnTo>
                  <a:lnTo>
                    <a:pt x="68" y="72"/>
                  </a:lnTo>
                  <a:lnTo>
                    <a:pt x="61" y="72"/>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2" name="Rectangle 46"/>
            <p:cNvSpPr>
              <a:spLocks noChangeArrowheads="1"/>
            </p:cNvSpPr>
            <p:nvPr/>
          </p:nvSpPr>
          <p:spPr bwMode="auto">
            <a:xfrm>
              <a:off x="1384" y="2488"/>
              <a:ext cx="1101"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3" name="Rectangle 47"/>
            <p:cNvSpPr>
              <a:spLocks noChangeArrowheads="1"/>
            </p:cNvSpPr>
            <p:nvPr/>
          </p:nvSpPr>
          <p:spPr bwMode="auto">
            <a:xfrm>
              <a:off x="1879" y="770"/>
              <a:ext cx="771" cy="984"/>
            </a:xfrm>
            <a:prstGeom prst="rect">
              <a:avLst/>
            </a:prstGeom>
            <a:solidFill>
              <a:srgbClr val="A2A2A1"/>
            </a:solidFill>
            <a:ln w="7938">
              <a:solidFill>
                <a:srgbClr val="010101"/>
              </a:solidFill>
              <a:miter lim="800000"/>
              <a:headEnd/>
              <a:tailEnd/>
            </a:ln>
          </p:spPr>
          <p:txBody>
            <a:bodyPr/>
            <a:lstStyle/>
            <a:p>
              <a:pPr algn="ctr"/>
              <a:endParaRPr lang="en-US">
                <a:solidFill>
                  <a:srgbClr val="000000"/>
                </a:solidFill>
                <a:ea typeface="ＭＳ Ｐゴシック" charset="0"/>
              </a:endParaRPr>
            </a:p>
          </p:txBody>
        </p:sp>
        <p:sp>
          <p:nvSpPr>
            <p:cNvPr id="6004784" name="Rectangle 48"/>
            <p:cNvSpPr>
              <a:spLocks noChangeArrowheads="1"/>
            </p:cNvSpPr>
            <p:nvPr/>
          </p:nvSpPr>
          <p:spPr bwMode="auto">
            <a:xfrm>
              <a:off x="2075" y="811"/>
              <a:ext cx="529" cy="759"/>
            </a:xfrm>
            <a:prstGeom prst="rect">
              <a:avLst/>
            </a:prstGeom>
            <a:noFill/>
            <a:ln w="7938">
              <a:solidFill>
                <a:srgbClr val="01010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5" name="Line 49"/>
            <p:cNvSpPr>
              <a:spLocks noChangeShapeType="1"/>
            </p:cNvSpPr>
            <p:nvPr/>
          </p:nvSpPr>
          <p:spPr bwMode="auto">
            <a:xfrm flipV="1">
              <a:off x="2604"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6" name="Line 50"/>
            <p:cNvSpPr>
              <a:spLocks noChangeShapeType="1"/>
            </p:cNvSpPr>
            <p:nvPr/>
          </p:nvSpPr>
          <p:spPr bwMode="auto">
            <a:xfrm flipV="1">
              <a:off x="2075"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7" name="Line 51"/>
            <p:cNvSpPr>
              <a:spLocks noChangeShapeType="1"/>
            </p:cNvSpPr>
            <p:nvPr/>
          </p:nvSpPr>
          <p:spPr bwMode="auto">
            <a:xfrm>
              <a:off x="2075" y="811"/>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8" name="Line 52"/>
            <p:cNvSpPr>
              <a:spLocks noChangeShapeType="1"/>
            </p:cNvSpPr>
            <p:nvPr/>
          </p:nvSpPr>
          <p:spPr bwMode="auto">
            <a:xfrm>
              <a:off x="2075" y="1570"/>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9" name="Line 53"/>
            <p:cNvSpPr>
              <a:spLocks noChangeShapeType="1"/>
            </p:cNvSpPr>
            <p:nvPr/>
          </p:nvSpPr>
          <p:spPr bwMode="auto">
            <a:xfrm flipV="1">
              <a:off x="2604"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0" name="Line 54"/>
            <p:cNvSpPr>
              <a:spLocks noChangeShapeType="1"/>
            </p:cNvSpPr>
            <p:nvPr/>
          </p:nvSpPr>
          <p:spPr bwMode="auto">
            <a:xfrm>
              <a:off x="2075" y="1570"/>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1" name="Line 55"/>
            <p:cNvSpPr>
              <a:spLocks noChangeShapeType="1"/>
            </p:cNvSpPr>
            <p:nvPr/>
          </p:nvSpPr>
          <p:spPr bwMode="auto">
            <a:xfrm flipH="1">
              <a:off x="2597" y="1432"/>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2" name="Line 56"/>
            <p:cNvSpPr>
              <a:spLocks noChangeShapeType="1"/>
            </p:cNvSpPr>
            <p:nvPr/>
          </p:nvSpPr>
          <p:spPr bwMode="auto">
            <a:xfrm>
              <a:off x="2075" y="1432"/>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3" name="Line 57"/>
            <p:cNvSpPr>
              <a:spLocks noChangeShapeType="1"/>
            </p:cNvSpPr>
            <p:nvPr/>
          </p:nvSpPr>
          <p:spPr bwMode="auto">
            <a:xfrm flipH="1">
              <a:off x="2597" y="1280"/>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4" name="Line 58"/>
            <p:cNvSpPr>
              <a:spLocks noChangeShapeType="1"/>
            </p:cNvSpPr>
            <p:nvPr/>
          </p:nvSpPr>
          <p:spPr bwMode="auto">
            <a:xfrm>
              <a:off x="2075" y="1280"/>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5" name="Line 59"/>
            <p:cNvSpPr>
              <a:spLocks noChangeShapeType="1"/>
            </p:cNvSpPr>
            <p:nvPr/>
          </p:nvSpPr>
          <p:spPr bwMode="auto">
            <a:xfrm flipH="1">
              <a:off x="2597" y="1130"/>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6" name="Line 60"/>
            <p:cNvSpPr>
              <a:spLocks noChangeShapeType="1"/>
            </p:cNvSpPr>
            <p:nvPr/>
          </p:nvSpPr>
          <p:spPr bwMode="auto">
            <a:xfrm>
              <a:off x="2075" y="1130"/>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7" name="Line 61"/>
            <p:cNvSpPr>
              <a:spLocks noChangeShapeType="1"/>
            </p:cNvSpPr>
            <p:nvPr/>
          </p:nvSpPr>
          <p:spPr bwMode="auto">
            <a:xfrm flipH="1">
              <a:off x="2597" y="978"/>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8" name="Line 62"/>
            <p:cNvSpPr>
              <a:spLocks noChangeShapeType="1"/>
            </p:cNvSpPr>
            <p:nvPr/>
          </p:nvSpPr>
          <p:spPr bwMode="auto">
            <a:xfrm>
              <a:off x="2075" y="978"/>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9" name="Line 63"/>
            <p:cNvSpPr>
              <a:spLocks noChangeShapeType="1"/>
            </p:cNvSpPr>
            <p:nvPr/>
          </p:nvSpPr>
          <p:spPr bwMode="auto">
            <a:xfrm flipH="1">
              <a:off x="2597" y="826"/>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0" name="Line 64"/>
            <p:cNvSpPr>
              <a:spLocks noChangeShapeType="1"/>
            </p:cNvSpPr>
            <p:nvPr/>
          </p:nvSpPr>
          <p:spPr bwMode="auto">
            <a:xfrm>
              <a:off x="2075" y="826"/>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1" name="Line 65"/>
            <p:cNvSpPr>
              <a:spLocks noChangeShapeType="1"/>
            </p:cNvSpPr>
            <p:nvPr/>
          </p:nvSpPr>
          <p:spPr bwMode="auto">
            <a:xfrm flipV="1">
              <a:off x="2075"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2" name="Line 66"/>
            <p:cNvSpPr>
              <a:spLocks noChangeShapeType="1"/>
            </p:cNvSpPr>
            <p:nvPr/>
          </p:nvSpPr>
          <p:spPr bwMode="auto">
            <a:xfrm>
              <a:off x="2075"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3" name="Line 67"/>
            <p:cNvSpPr>
              <a:spLocks noChangeShapeType="1"/>
            </p:cNvSpPr>
            <p:nvPr/>
          </p:nvSpPr>
          <p:spPr bwMode="auto">
            <a:xfrm flipV="1">
              <a:off x="2128"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4" name="Line 68"/>
            <p:cNvSpPr>
              <a:spLocks noChangeShapeType="1"/>
            </p:cNvSpPr>
            <p:nvPr/>
          </p:nvSpPr>
          <p:spPr bwMode="auto">
            <a:xfrm>
              <a:off x="2128"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5" name="Line 69"/>
            <p:cNvSpPr>
              <a:spLocks noChangeShapeType="1"/>
            </p:cNvSpPr>
            <p:nvPr/>
          </p:nvSpPr>
          <p:spPr bwMode="auto">
            <a:xfrm flipV="1">
              <a:off x="2181"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6" name="Line 70"/>
            <p:cNvSpPr>
              <a:spLocks noChangeShapeType="1"/>
            </p:cNvSpPr>
            <p:nvPr/>
          </p:nvSpPr>
          <p:spPr bwMode="auto">
            <a:xfrm>
              <a:off x="2181"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7" name="Line 71"/>
            <p:cNvSpPr>
              <a:spLocks noChangeShapeType="1"/>
            </p:cNvSpPr>
            <p:nvPr/>
          </p:nvSpPr>
          <p:spPr bwMode="auto">
            <a:xfrm flipV="1">
              <a:off x="2232"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8" name="Line 72"/>
            <p:cNvSpPr>
              <a:spLocks noChangeShapeType="1"/>
            </p:cNvSpPr>
            <p:nvPr/>
          </p:nvSpPr>
          <p:spPr bwMode="auto">
            <a:xfrm>
              <a:off x="2232"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9" name="Line 73"/>
            <p:cNvSpPr>
              <a:spLocks noChangeShapeType="1"/>
            </p:cNvSpPr>
            <p:nvPr/>
          </p:nvSpPr>
          <p:spPr bwMode="auto">
            <a:xfrm flipV="1">
              <a:off x="2285"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0" name="Line 74"/>
            <p:cNvSpPr>
              <a:spLocks noChangeShapeType="1"/>
            </p:cNvSpPr>
            <p:nvPr/>
          </p:nvSpPr>
          <p:spPr bwMode="auto">
            <a:xfrm>
              <a:off x="2285"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1" name="Line 75"/>
            <p:cNvSpPr>
              <a:spLocks noChangeShapeType="1"/>
            </p:cNvSpPr>
            <p:nvPr/>
          </p:nvSpPr>
          <p:spPr bwMode="auto">
            <a:xfrm flipV="1">
              <a:off x="2338"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2" name="Line 76"/>
            <p:cNvSpPr>
              <a:spLocks noChangeShapeType="1"/>
            </p:cNvSpPr>
            <p:nvPr/>
          </p:nvSpPr>
          <p:spPr bwMode="auto">
            <a:xfrm>
              <a:off x="2338"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3" name="Line 77"/>
            <p:cNvSpPr>
              <a:spLocks noChangeShapeType="1"/>
            </p:cNvSpPr>
            <p:nvPr/>
          </p:nvSpPr>
          <p:spPr bwMode="auto">
            <a:xfrm flipV="1">
              <a:off x="2391"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4" name="Line 78"/>
            <p:cNvSpPr>
              <a:spLocks noChangeShapeType="1"/>
            </p:cNvSpPr>
            <p:nvPr/>
          </p:nvSpPr>
          <p:spPr bwMode="auto">
            <a:xfrm>
              <a:off x="2391"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5" name="Line 79"/>
            <p:cNvSpPr>
              <a:spLocks noChangeShapeType="1"/>
            </p:cNvSpPr>
            <p:nvPr/>
          </p:nvSpPr>
          <p:spPr bwMode="auto">
            <a:xfrm flipV="1">
              <a:off x="2444"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6" name="Line 80"/>
            <p:cNvSpPr>
              <a:spLocks noChangeShapeType="1"/>
            </p:cNvSpPr>
            <p:nvPr/>
          </p:nvSpPr>
          <p:spPr bwMode="auto">
            <a:xfrm>
              <a:off x="2444"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7" name="Line 81"/>
            <p:cNvSpPr>
              <a:spLocks noChangeShapeType="1"/>
            </p:cNvSpPr>
            <p:nvPr/>
          </p:nvSpPr>
          <p:spPr bwMode="auto">
            <a:xfrm flipV="1">
              <a:off x="2498"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8" name="Line 82"/>
            <p:cNvSpPr>
              <a:spLocks noChangeShapeType="1"/>
            </p:cNvSpPr>
            <p:nvPr/>
          </p:nvSpPr>
          <p:spPr bwMode="auto">
            <a:xfrm>
              <a:off x="2498"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9" name="Line 83"/>
            <p:cNvSpPr>
              <a:spLocks noChangeShapeType="1"/>
            </p:cNvSpPr>
            <p:nvPr/>
          </p:nvSpPr>
          <p:spPr bwMode="auto">
            <a:xfrm flipV="1">
              <a:off x="2551"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0" name="Line 84"/>
            <p:cNvSpPr>
              <a:spLocks noChangeShapeType="1"/>
            </p:cNvSpPr>
            <p:nvPr/>
          </p:nvSpPr>
          <p:spPr bwMode="auto">
            <a:xfrm>
              <a:off x="2551"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1" name="Line 85"/>
            <p:cNvSpPr>
              <a:spLocks noChangeShapeType="1"/>
            </p:cNvSpPr>
            <p:nvPr/>
          </p:nvSpPr>
          <p:spPr bwMode="auto">
            <a:xfrm flipV="1">
              <a:off x="2604"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2" name="Line 86"/>
            <p:cNvSpPr>
              <a:spLocks noChangeShapeType="1"/>
            </p:cNvSpPr>
            <p:nvPr/>
          </p:nvSpPr>
          <p:spPr bwMode="auto">
            <a:xfrm>
              <a:off x="2604"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3" name="Line 87"/>
            <p:cNvSpPr>
              <a:spLocks noChangeShapeType="1"/>
            </p:cNvSpPr>
            <p:nvPr/>
          </p:nvSpPr>
          <p:spPr bwMode="auto">
            <a:xfrm flipV="1">
              <a:off x="2604"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4" name="Line 88"/>
            <p:cNvSpPr>
              <a:spLocks noChangeShapeType="1"/>
            </p:cNvSpPr>
            <p:nvPr/>
          </p:nvSpPr>
          <p:spPr bwMode="auto">
            <a:xfrm flipV="1">
              <a:off x="2075"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5" name="Line 89"/>
            <p:cNvSpPr>
              <a:spLocks noChangeShapeType="1"/>
            </p:cNvSpPr>
            <p:nvPr/>
          </p:nvSpPr>
          <p:spPr bwMode="auto">
            <a:xfrm>
              <a:off x="2075" y="811"/>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6" name="Line 90"/>
            <p:cNvSpPr>
              <a:spLocks noChangeShapeType="1"/>
            </p:cNvSpPr>
            <p:nvPr/>
          </p:nvSpPr>
          <p:spPr bwMode="auto">
            <a:xfrm>
              <a:off x="2075" y="1570"/>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pic>
          <p:nvPicPr>
            <p:cNvPr id="6004827"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 y="802"/>
              <a:ext cx="558"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04828" name="Freeform 92"/>
            <p:cNvSpPr>
              <a:spLocks/>
            </p:cNvSpPr>
            <p:nvPr/>
          </p:nvSpPr>
          <p:spPr bwMode="auto">
            <a:xfrm>
              <a:off x="469" y="2246"/>
              <a:ext cx="893" cy="425"/>
            </a:xfrm>
            <a:custGeom>
              <a:avLst/>
              <a:gdLst>
                <a:gd name="T0" fmla="*/ 446 w 893"/>
                <a:gd name="T1" fmla="*/ 0 h 425"/>
                <a:gd name="T2" fmla="*/ 357 w 893"/>
                <a:gd name="T3" fmla="*/ 5 h 425"/>
                <a:gd name="T4" fmla="*/ 272 w 893"/>
                <a:gd name="T5" fmla="*/ 17 h 425"/>
                <a:gd name="T6" fmla="*/ 198 w 893"/>
                <a:gd name="T7" fmla="*/ 36 h 425"/>
                <a:gd name="T8" fmla="*/ 130 w 893"/>
                <a:gd name="T9" fmla="*/ 63 h 425"/>
                <a:gd name="T10" fmla="*/ 74 w 893"/>
                <a:gd name="T11" fmla="*/ 94 h 425"/>
                <a:gd name="T12" fmla="*/ 33 w 893"/>
                <a:gd name="T13" fmla="*/ 131 h 425"/>
                <a:gd name="T14" fmla="*/ 9 w 893"/>
                <a:gd name="T15" fmla="*/ 169 h 425"/>
                <a:gd name="T16" fmla="*/ 0 w 893"/>
                <a:gd name="T17" fmla="*/ 213 h 425"/>
                <a:gd name="T18" fmla="*/ 2 w 893"/>
                <a:gd name="T19" fmla="*/ 235 h 425"/>
                <a:gd name="T20" fmla="*/ 19 w 893"/>
                <a:gd name="T21" fmla="*/ 276 h 425"/>
                <a:gd name="T22" fmla="*/ 53 w 893"/>
                <a:gd name="T23" fmla="*/ 314 h 425"/>
                <a:gd name="T24" fmla="*/ 101 w 893"/>
                <a:gd name="T25" fmla="*/ 348 h 425"/>
                <a:gd name="T26" fmla="*/ 161 w 893"/>
                <a:gd name="T27" fmla="*/ 377 h 425"/>
                <a:gd name="T28" fmla="*/ 234 w 893"/>
                <a:gd name="T29" fmla="*/ 401 h 425"/>
                <a:gd name="T30" fmla="*/ 314 w 893"/>
                <a:gd name="T31" fmla="*/ 416 h 425"/>
                <a:gd name="T32" fmla="*/ 401 w 893"/>
                <a:gd name="T33" fmla="*/ 425 h 425"/>
                <a:gd name="T34" fmla="*/ 446 w 893"/>
                <a:gd name="T35" fmla="*/ 425 h 425"/>
                <a:gd name="T36" fmla="*/ 538 w 893"/>
                <a:gd name="T37" fmla="*/ 423 h 425"/>
                <a:gd name="T38" fmla="*/ 620 w 893"/>
                <a:gd name="T39" fmla="*/ 408 h 425"/>
                <a:gd name="T40" fmla="*/ 698 w 893"/>
                <a:gd name="T41" fmla="*/ 389 h 425"/>
                <a:gd name="T42" fmla="*/ 763 w 893"/>
                <a:gd name="T43" fmla="*/ 365 h 425"/>
                <a:gd name="T44" fmla="*/ 818 w 893"/>
                <a:gd name="T45" fmla="*/ 334 h 425"/>
                <a:gd name="T46" fmla="*/ 859 w 893"/>
                <a:gd name="T47" fmla="*/ 297 h 425"/>
                <a:gd name="T48" fmla="*/ 886 w 893"/>
                <a:gd name="T49" fmla="*/ 256 h 425"/>
                <a:gd name="T50" fmla="*/ 893 w 893"/>
                <a:gd name="T51" fmla="*/ 213 h 425"/>
                <a:gd name="T52" fmla="*/ 893 w 893"/>
                <a:gd name="T53" fmla="*/ 191 h 425"/>
                <a:gd name="T54" fmla="*/ 874 w 893"/>
                <a:gd name="T55" fmla="*/ 150 h 425"/>
                <a:gd name="T56" fmla="*/ 840 w 893"/>
                <a:gd name="T57" fmla="*/ 111 h 425"/>
                <a:gd name="T58" fmla="*/ 792 w 893"/>
                <a:gd name="T59" fmla="*/ 78 h 425"/>
                <a:gd name="T60" fmla="*/ 731 w 893"/>
                <a:gd name="T61" fmla="*/ 49 h 425"/>
                <a:gd name="T62" fmla="*/ 661 w 893"/>
                <a:gd name="T63" fmla="*/ 27 h 425"/>
                <a:gd name="T64" fmla="*/ 579 w 893"/>
                <a:gd name="T65" fmla="*/ 10 h 425"/>
                <a:gd name="T66" fmla="*/ 492 w 893"/>
                <a:gd name="T67" fmla="*/ 3 h 425"/>
                <a:gd name="T68" fmla="*/ 446 w 893"/>
                <a:gd name="T6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3" h="425">
                  <a:moveTo>
                    <a:pt x="446" y="0"/>
                  </a:moveTo>
                  <a:lnTo>
                    <a:pt x="446" y="0"/>
                  </a:lnTo>
                  <a:lnTo>
                    <a:pt x="401" y="3"/>
                  </a:lnTo>
                  <a:lnTo>
                    <a:pt x="357" y="5"/>
                  </a:lnTo>
                  <a:lnTo>
                    <a:pt x="314" y="10"/>
                  </a:lnTo>
                  <a:lnTo>
                    <a:pt x="272" y="17"/>
                  </a:lnTo>
                  <a:lnTo>
                    <a:pt x="234" y="27"/>
                  </a:lnTo>
                  <a:lnTo>
                    <a:pt x="198" y="36"/>
                  </a:lnTo>
                  <a:lnTo>
                    <a:pt x="161" y="49"/>
                  </a:lnTo>
                  <a:lnTo>
                    <a:pt x="130" y="63"/>
                  </a:lnTo>
                  <a:lnTo>
                    <a:pt x="101" y="78"/>
                  </a:lnTo>
                  <a:lnTo>
                    <a:pt x="74" y="94"/>
                  </a:lnTo>
                  <a:lnTo>
                    <a:pt x="53" y="111"/>
                  </a:lnTo>
                  <a:lnTo>
                    <a:pt x="33" y="131"/>
                  </a:lnTo>
                  <a:lnTo>
                    <a:pt x="19" y="150"/>
                  </a:lnTo>
                  <a:lnTo>
                    <a:pt x="9" y="169"/>
                  </a:lnTo>
                  <a:lnTo>
                    <a:pt x="2" y="191"/>
                  </a:lnTo>
                  <a:lnTo>
                    <a:pt x="0" y="213"/>
                  </a:lnTo>
                  <a:lnTo>
                    <a:pt x="0" y="213"/>
                  </a:lnTo>
                  <a:lnTo>
                    <a:pt x="2" y="235"/>
                  </a:lnTo>
                  <a:lnTo>
                    <a:pt x="9" y="256"/>
                  </a:lnTo>
                  <a:lnTo>
                    <a:pt x="19" y="276"/>
                  </a:lnTo>
                  <a:lnTo>
                    <a:pt x="33" y="297"/>
                  </a:lnTo>
                  <a:lnTo>
                    <a:pt x="53" y="314"/>
                  </a:lnTo>
                  <a:lnTo>
                    <a:pt x="74" y="334"/>
                  </a:lnTo>
                  <a:lnTo>
                    <a:pt x="101" y="348"/>
                  </a:lnTo>
                  <a:lnTo>
                    <a:pt x="130" y="365"/>
                  </a:lnTo>
                  <a:lnTo>
                    <a:pt x="161" y="377"/>
                  </a:lnTo>
                  <a:lnTo>
                    <a:pt x="198" y="389"/>
                  </a:lnTo>
                  <a:lnTo>
                    <a:pt x="234" y="401"/>
                  </a:lnTo>
                  <a:lnTo>
                    <a:pt x="272" y="408"/>
                  </a:lnTo>
                  <a:lnTo>
                    <a:pt x="314" y="416"/>
                  </a:lnTo>
                  <a:lnTo>
                    <a:pt x="357" y="423"/>
                  </a:lnTo>
                  <a:lnTo>
                    <a:pt x="401" y="425"/>
                  </a:lnTo>
                  <a:lnTo>
                    <a:pt x="446" y="425"/>
                  </a:lnTo>
                  <a:lnTo>
                    <a:pt x="446" y="425"/>
                  </a:lnTo>
                  <a:lnTo>
                    <a:pt x="492" y="425"/>
                  </a:lnTo>
                  <a:lnTo>
                    <a:pt x="538" y="423"/>
                  </a:lnTo>
                  <a:lnTo>
                    <a:pt x="579" y="416"/>
                  </a:lnTo>
                  <a:lnTo>
                    <a:pt x="620" y="408"/>
                  </a:lnTo>
                  <a:lnTo>
                    <a:pt x="661" y="401"/>
                  </a:lnTo>
                  <a:lnTo>
                    <a:pt x="698" y="389"/>
                  </a:lnTo>
                  <a:lnTo>
                    <a:pt x="731" y="377"/>
                  </a:lnTo>
                  <a:lnTo>
                    <a:pt x="763" y="365"/>
                  </a:lnTo>
                  <a:lnTo>
                    <a:pt x="792" y="348"/>
                  </a:lnTo>
                  <a:lnTo>
                    <a:pt x="818" y="334"/>
                  </a:lnTo>
                  <a:lnTo>
                    <a:pt x="840" y="314"/>
                  </a:lnTo>
                  <a:lnTo>
                    <a:pt x="859" y="297"/>
                  </a:lnTo>
                  <a:lnTo>
                    <a:pt x="874" y="276"/>
                  </a:lnTo>
                  <a:lnTo>
                    <a:pt x="886" y="256"/>
                  </a:lnTo>
                  <a:lnTo>
                    <a:pt x="893" y="235"/>
                  </a:lnTo>
                  <a:lnTo>
                    <a:pt x="893" y="213"/>
                  </a:lnTo>
                  <a:lnTo>
                    <a:pt x="893" y="213"/>
                  </a:lnTo>
                  <a:lnTo>
                    <a:pt x="893" y="191"/>
                  </a:lnTo>
                  <a:lnTo>
                    <a:pt x="886" y="169"/>
                  </a:lnTo>
                  <a:lnTo>
                    <a:pt x="874" y="150"/>
                  </a:lnTo>
                  <a:lnTo>
                    <a:pt x="859" y="131"/>
                  </a:lnTo>
                  <a:lnTo>
                    <a:pt x="840" y="111"/>
                  </a:lnTo>
                  <a:lnTo>
                    <a:pt x="818" y="94"/>
                  </a:lnTo>
                  <a:lnTo>
                    <a:pt x="792" y="78"/>
                  </a:lnTo>
                  <a:lnTo>
                    <a:pt x="763" y="63"/>
                  </a:lnTo>
                  <a:lnTo>
                    <a:pt x="731" y="49"/>
                  </a:lnTo>
                  <a:lnTo>
                    <a:pt x="698" y="36"/>
                  </a:lnTo>
                  <a:lnTo>
                    <a:pt x="661" y="27"/>
                  </a:lnTo>
                  <a:lnTo>
                    <a:pt x="620" y="17"/>
                  </a:lnTo>
                  <a:lnTo>
                    <a:pt x="579" y="10"/>
                  </a:lnTo>
                  <a:lnTo>
                    <a:pt x="538" y="5"/>
                  </a:lnTo>
                  <a:lnTo>
                    <a:pt x="492" y="3"/>
                  </a:lnTo>
                  <a:lnTo>
                    <a:pt x="446" y="0"/>
                  </a:lnTo>
                  <a:lnTo>
                    <a:pt x="446" y="0"/>
                  </a:lnTo>
                  <a:close/>
                </a:path>
              </a:pathLst>
            </a:custGeom>
            <a:solidFill>
              <a:srgbClr val="F22267"/>
            </a:solidFill>
            <a:ln w="7938">
              <a:solidFill>
                <a:srgbClr val="F22267"/>
              </a:solidFill>
              <a:prstDash val="solid"/>
              <a:round/>
              <a:headEnd/>
              <a:tailEnd/>
            </a:ln>
          </p:spPr>
          <p:txBody>
            <a:bodyPr/>
            <a:lstStyle/>
            <a:p>
              <a:pPr algn="ctr"/>
              <a:endParaRPr lang="en-US">
                <a:solidFill>
                  <a:srgbClr val="000000"/>
                </a:solidFill>
                <a:ea typeface="ＭＳ Ｐゴシック" charset="0"/>
              </a:endParaRPr>
            </a:p>
          </p:txBody>
        </p:sp>
        <p:sp>
          <p:nvSpPr>
            <p:cNvPr id="6004829" name="Rectangle 93"/>
            <p:cNvSpPr>
              <a:spLocks noChangeArrowheads="1"/>
            </p:cNvSpPr>
            <p:nvPr/>
          </p:nvSpPr>
          <p:spPr bwMode="auto">
            <a:xfrm>
              <a:off x="524" y="2357"/>
              <a:ext cx="75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FFFFFF"/>
                  </a:solidFill>
                  <a:ea typeface="ＭＳ Ｐゴシック" charset="0"/>
                </a:rPr>
                <a:t>Duplication</a:t>
              </a:r>
              <a:endParaRPr lang="en-US" sz="1800" b="0">
                <a:solidFill>
                  <a:srgbClr val="000000"/>
                </a:solidFill>
                <a:ea typeface="ＭＳ Ｐゴシック" charset="0"/>
              </a:endParaRPr>
            </a:p>
          </p:txBody>
        </p:sp>
        <p:sp>
          <p:nvSpPr>
            <p:cNvPr id="6004830" name="Freeform 94"/>
            <p:cNvSpPr>
              <a:spLocks/>
            </p:cNvSpPr>
            <p:nvPr/>
          </p:nvSpPr>
          <p:spPr bwMode="auto">
            <a:xfrm>
              <a:off x="4415" y="2229"/>
              <a:ext cx="897" cy="423"/>
            </a:xfrm>
            <a:custGeom>
              <a:avLst/>
              <a:gdLst>
                <a:gd name="T0" fmla="*/ 447 w 897"/>
                <a:gd name="T1" fmla="*/ 0 h 423"/>
                <a:gd name="T2" fmla="*/ 358 w 897"/>
                <a:gd name="T3" fmla="*/ 3 h 423"/>
                <a:gd name="T4" fmla="*/ 273 w 897"/>
                <a:gd name="T5" fmla="*/ 17 h 423"/>
                <a:gd name="T6" fmla="*/ 199 w 897"/>
                <a:gd name="T7" fmla="*/ 37 h 423"/>
                <a:gd name="T8" fmla="*/ 131 w 897"/>
                <a:gd name="T9" fmla="*/ 61 h 423"/>
                <a:gd name="T10" fmla="*/ 75 w 897"/>
                <a:gd name="T11" fmla="*/ 92 h 423"/>
                <a:gd name="T12" fmla="*/ 34 w 897"/>
                <a:gd name="T13" fmla="*/ 128 h 423"/>
                <a:gd name="T14" fmla="*/ 10 w 897"/>
                <a:gd name="T15" fmla="*/ 169 h 423"/>
                <a:gd name="T16" fmla="*/ 0 w 897"/>
                <a:gd name="T17" fmla="*/ 213 h 423"/>
                <a:gd name="T18" fmla="*/ 3 w 897"/>
                <a:gd name="T19" fmla="*/ 235 h 423"/>
                <a:gd name="T20" fmla="*/ 20 w 897"/>
                <a:gd name="T21" fmla="*/ 276 h 423"/>
                <a:gd name="T22" fmla="*/ 54 w 897"/>
                <a:gd name="T23" fmla="*/ 312 h 423"/>
                <a:gd name="T24" fmla="*/ 102 w 897"/>
                <a:gd name="T25" fmla="*/ 346 h 423"/>
                <a:gd name="T26" fmla="*/ 162 w 897"/>
                <a:gd name="T27" fmla="*/ 375 h 423"/>
                <a:gd name="T28" fmla="*/ 235 w 897"/>
                <a:gd name="T29" fmla="*/ 399 h 423"/>
                <a:gd name="T30" fmla="*/ 315 w 897"/>
                <a:gd name="T31" fmla="*/ 413 h 423"/>
                <a:gd name="T32" fmla="*/ 401 w 897"/>
                <a:gd name="T33" fmla="*/ 423 h 423"/>
                <a:gd name="T34" fmla="*/ 447 w 897"/>
                <a:gd name="T35" fmla="*/ 423 h 423"/>
                <a:gd name="T36" fmla="*/ 539 w 897"/>
                <a:gd name="T37" fmla="*/ 421 h 423"/>
                <a:gd name="T38" fmla="*/ 624 w 897"/>
                <a:gd name="T39" fmla="*/ 406 h 423"/>
                <a:gd name="T40" fmla="*/ 699 w 897"/>
                <a:gd name="T41" fmla="*/ 387 h 423"/>
                <a:gd name="T42" fmla="*/ 766 w 897"/>
                <a:gd name="T43" fmla="*/ 363 h 423"/>
                <a:gd name="T44" fmla="*/ 819 w 897"/>
                <a:gd name="T45" fmla="*/ 331 h 423"/>
                <a:gd name="T46" fmla="*/ 860 w 897"/>
                <a:gd name="T47" fmla="*/ 295 h 423"/>
                <a:gd name="T48" fmla="*/ 887 w 897"/>
                <a:gd name="T49" fmla="*/ 254 h 423"/>
                <a:gd name="T50" fmla="*/ 897 w 897"/>
                <a:gd name="T51" fmla="*/ 213 h 423"/>
                <a:gd name="T52" fmla="*/ 894 w 897"/>
                <a:gd name="T53" fmla="*/ 191 h 423"/>
                <a:gd name="T54" fmla="*/ 877 w 897"/>
                <a:gd name="T55" fmla="*/ 148 h 423"/>
                <a:gd name="T56" fmla="*/ 844 w 897"/>
                <a:gd name="T57" fmla="*/ 111 h 423"/>
                <a:gd name="T58" fmla="*/ 795 w 897"/>
                <a:gd name="T59" fmla="*/ 78 h 423"/>
                <a:gd name="T60" fmla="*/ 732 w 897"/>
                <a:gd name="T61" fmla="*/ 49 h 423"/>
                <a:gd name="T62" fmla="*/ 662 w 897"/>
                <a:gd name="T63" fmla="*/ 24 h 423"/>
                <a:gd name="T64" fmla="*/ 583 w 897"/>
                <a:gd name="T65" fmla="*/ 10 h 423"/>
                <a:gd name="T66" fmla="*/ 493 w 897"/>
                <a:gd name="T67" fmla="*/ 0 h 423"/>
                <a:gd name="T68" fmla="*/ 447 w 897"/>
                <a:gd name="T6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7" h="423">
                  <a:moveTo>
                    <a:pt x="447" y="0"/>
                  </a:moveTo>
                  <a:lnTo>
                    <a:pt x="447" y="0"/>
                  </a:lnTo>
                  <a:lnTo>
                    <a:pt x="401" y="0"/>
                  </a:lnTo>
                  <a:lnTo>
                    <a:pt x="358" y="3"/>
                  </a:lnTo>
                  <a:lnTo>
                    <a:pt x="315" y="10"/>
                  </a:lnTo>
                  <a:lnTo>
                    <a:pt x="273" y="17"/>
                  </a:lnTo>
                  <a:lnTo>
                    <a:pt x="235" y="24"/>
                  </a:lnTo>
                  <a:lnTo>
                    <a:pt x="199" y="37"/>
                  </a:lnTo>
                  <a:lnTo>
                    <a:pt x="162" y="49"/>
                  </a:lnTo>
                  <a:lnTo>
                    <a:pt x="131" y="61"/>
                  </a:lnTo>
                  <a:lnTo>
                    <a:pt x="102" y="78"/>
                  </a:lnTo>
                  <a:lnTo>
                    <a:pt x="75" y="92"/>
                  </a:lnTo>
                  <a:lnTo>
                    <a:pt x="54" y="111"/>
                  </a:lnTo>
                  <a:lnTo>
                    <a:pt x="34" y="128"/>
                  </a:lnTo>
                  <a:lnTo>
                    <a:pt x="20" y="148"/>
                  </a:lnTo>
                  <a:lnTo>
                    <a:pt x="10" y="169"/>
                  </a:lnTo>
                  <a:lnTo>
                    <a:pt x="3" y="191"/>
                  </a:lnTo>
                  <a:lnTo>
                    <a:pt x="0" y="213"/>
                  </a:lnTo>
                  <a:lnTo>
                    <a:pt x="0" y="213"/>
                  </a:lnTo>
                  <a:lnTo>
                    <a:pt x="3" y="235"/>
                  </a:lnTo>
                  <a:lnTo>
                    <a:pt x="10" y="254"/>
                  </a:lnTo>
                  <a:lnTo>
                    <a:pt x="20" y="276"/>
                  </a:lnTo>
                  <a:lnTo>
                    <a:pt x="34" y="295"/>
                  </a:lnTo>
                  <a:lnTo>
                    <a:pt x="54" y="312"/>
                  </a:lnTo>
                  <a:lnTo>
                    <a:pt x="75" y="331"/>
                  </a:lnTo>
                  <a:lnTo>
                    <a:pt x="102" y="346"/>
                  </a:lnTo>
                  <a:lnTo>
                    <a:pt x="131" y="363"/>
                  </a:lnTo>
                  <a:lnTo>
                    <a:pt x="162" y="375"/>
                  </a:lnTo>
                  <a:lnTo>
                    <a:pt x="199" y="387"/>
                  </a:lnTo>
                  <a:lnTo>
                    <a:pt x="235" y="399"/>
                  </a:lnTo>
                  <a:lnTo>
                    <a:pt x="273" y="406"/>
                  </a:lnTo>
                  <a:lnTo>
                    <a:pt x="315" y="413"/>
                  </a:lnTo>
                  <a:lnTo>
                    <a:pt x="358" y="421"/>
                  </a:lnTo>
                  <a:lnTo>
                    <a:pt x="401" y="423"/>
                  </a:lnTo>
                  <a:lnTo>
                    <a:pt x="447" y="423"/>
                  </a:lnTo>
                  <a:lnTo>
                    <a:pt x="447" y="423"/>
                  </a:lnTo>
                  <a:lnTo>
                    <a:pt x="493" y="423"/>
                  </a:lnTo>
                  <a:lnTo>
                    <a:pt x="539" y="421"/>
                  </a:lnTo>
                  <a:lnTo>
                    <a:pt x="583" y="413"/>
                  </a:lnTo>
                  <a:lnTo>
                    <a:pt x="624" y="406"/>
                  </a:lnTo>
                  <a:lnTo>
                    <a:pt x="662" y="399"/>
                  </a:lnTo>
                  <a:lnTo>
                    <a:pt x="699" y="387"/>
                  </a:lnTo>
                  <a:lnTo>
                    <a:pt x="732" y="375"/>
                  </a:lnTo>
                  <a:lnTo>
                    <a:pt x="766" y="363"/>
                  </a:lnTo>
                  <a:lnTo>
                    <a:pt x="795" y="346"/>
                  </a:lnTo>
                  <a:lnTo>
                    <a:pt x="819" y="331"/>
                  </a:lnTo>
                  <a:lnTo>
                    <a:pt x="844" y="312"/>
                  </a:lnTo>
                  <a:lnTo>
                    <a:pt x="860" y="295"/>
                  </a:lnTo>
                  <a:lnTo>
                    <a:pt x="877" y="276"/>
                  </a:lnTo>
                  <a:lnTo>
                    <a:pt x="887" y="254"/>
                  </a:lnTo>
                  <a:lnTo>
                    <a:pt x="894" y="235"/>
                  </a:lnTo>
                  <a:lnTo>
                    <a:pt x="897" y="213"/>
                  </a:lnTo>
                  <a:lnTo>
                    <a:pt x="897" y="213"/>
                  </a:lnTo>
                  <a:lnTo>
                    <a:pt x="894" y="191"/>
                  </a:lnTo>
                  <a:lnTo>
                    <a:pt x="887" y="169"/>
                  </a:lnTo>
                  <a:lnTo>
                    <a:pt x="877" y="148"/>
                  </a:lnTo>
                  <a:lnTo>
                    <a:pt x="860" y="128"/>
                  </a:lnTo>
                  <a:lnTo>
                    <a:pt x="844" y="111"/>
                  </a:lnTo>
                  <a:lnTo>
                    <a:pt x="819" y="92"/>
                  </a:lnTo>
                  <a:lnTo>
                    <a:pt x="795" y="78"/>
                  </a:lnTo>
                  <a:lnTo>
                    <a:pt x="766" y="61"/>
                  </a:lnTo>
                  <a:lnTo>
                    <a:pt x="732" y="49"/>
                  </a:lnTo>
                  <a:lnTo>
                    <a:pt x="699" y="37"/>
                  </a:lnTo>
                  <a:lnTo>
                    <a:pt x="662" y="24"/>
                  </a:lnTo>
                  <a:lnTo>
                    <a:pt x="624" y="17"/>
                  </a:lnTo>
                  <a:lnTo>
                    <a:pt x="583" y="10"/>
                  </a:lnTo>
                  <a:lnTo>
                    <a:pt x="539" y="3"/>
                  </a:lnTo>
                  <a:lnTo>
                    <a:pt x="493" y="0"/>
                  </a:lnTo>
                  <a:lnTo>
                    <a:pt x="447" y="0"/>
                  </a:lnTo>
                  <a:lnTo>
                    <a:pt x="447" y="0"/>
                  </a:lnTo>
                  <a:close/>
                </a:path>
              </a:pathLst>
            </a:custGeom>
            <a:solidFill>
              <a:srgbClr val="079B29"/>
            </a:solidFill>
            <a:ln w="7938">
              <a:solidFill>
                <a:srgbClr val="079B29"/>
              </a:solidFill>
              <a:prstDash val="solid"/>
              <a:round/>
              <a:headEnd/>
              <a:tailEnd/>
            </a:ln>
          </p:spPr>
          <p:txBody>
            <a:bodyPr/>
            <a:lstStyle/>
            <a:p>
              <a:pPr algn="ctr"/>
              <a:endParaRPr lang="en-US">
                <a:solidFill>
                  <a:srgbClr val="000000"/>
                </a:solidFill>
                <a:ea typeface="ＭＳ Ｐゴシック" charset="0"/>
              </a:endParaRPr>
            </a:p>
          </p:txBody>
        </p:sp>
        <p:sp>
          <p:nvSpPr>
            <p:cNvPr id="6004831" name="Rectangle 95"/>
            <p:cNvSpPr>
              <a:spLocks noChangeArrowheads="1"/>
            </p:cNvSpPr>
            <p:nvPr/>
          </p:nvSpPr>
          <p:spPr bwMode="auto">
            <a:xfrm>
              <a:off x="4587" y="2357"/>
              <a:ext cx="56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FFFFFF"/>
                  </a:solidFill>
                  <a:ea typeface="ＭＳ Ｐゴシック" charset="0"/>
                </a:rPr>
                <a:t>Deletion</a:t>
              </a:r>
              <a:endParaRPr lang="en-US" sz="1800" b="0">
                <a:solidFill>
                  <a:srgbClr val="000000"/>
                </a:solidFill>
                <a:ea typeface="ＭＳ Ｐゴシック" charset="0"/>
              </a:endParaRPr>
            </a:p>
          </p:txBody>
        </p:sp>
        <p:sp>
          <p:nvSpPr>
            <p:cNvPr id="6004832" name="Freeform 96"/>
            <p:cNvSpPr>
              <a:spLocks/>
            </p:cNvSpPr>
            <p:nvPr/>
          </p:nvSpPr>
          <p:spPr bwMode="auto">
            <a:xfrm>
              <a:off x="2469" y="2251"/>
              <a:ext cx="852" cy="403"/>
            </a:xfrm>
            <a:custGeom>
              <a:avLst/>
              <a:gdLst>
                <a:gd name="T0" fmla="*/ 425 w 852"/>
                <a:gd name="T1" fmla="*/ 0 h 403"/>
                <a:gd name="T2" fmla="*/ 340 w 852"/>
                <a:gd name="T3" fmla="*/ 2 h 403"/>
                <a:gd name="T4" fmla="*/ 258 w 852"/>
                <a:gd name="T5" fmla="*/ 15 h 403"/>
                <a:gd name="T6" fmla="*/ 186 w 852"/>
                <a:gd name="T7" fmla="*/ 34 h 403"/>
                <a:gd name="T8" fmla="*/ 123 w 852"/>
                <a:gd name="T9" fmla="*/ 58 h 403"/>
                <a:gd name="T10" fmla="*/ 72 w 852"/>
                <a:gd name="T11" fmla="*/ 89 h 403"/>
                <a:gd name="T12" fmla="*/ 31 w 852"/>
                <a:gd name="T13" fmla="*/ 123 h 403"/>
                <a:gd name="T14" fmla="*/ 7 w 852"/>
                <a:gd name="T15" fmla="*/ 162 h 403"/>
                <a:gd name="T16" fmla="*/ 0 w 852"/>
                <a:gd name="T17" fmla="*/ 201 h 403"/>
                <a:gd name="T18" fmla="*/ 0 w 852"/>
                <a:gd name="T19" fmla="*/ 222 h 403"/>
                <a:gd name="T20" fmla="*/ 16 w 852"/>
                <a:gd name="T21" fmla="*/ 261 h 403"/>
                <a:gd name="T22" fmla="*/ 50 w 852"/>
                <a:gd name="T23" fmla="*/ 297 h 403"/>
                <a:gd name="T24" fmla="*/ 96 w 852"/>
                <a:gd name="T25" fmla="*/ 331 h 403"/>
                <a:gd name="T26" fmla="*/ 154 w 852"/>
                <a:gd name="T27" fmla="*/ 358 h 403"/>
                <a:gd name="T28" fmla="*/ 222 w 852"/>
                <a:gd name="T29" fmla="*/ 379 h 403"/>
                <a:gd name="T30" fmla="*/ 299 w 852"/>
                <a:gd name="T31" fmla="*/ 396 h 403"/>
                <a:gd name="T32" fmla="*/ 381 w 852"/>
                <a:gd name="T33" fmla="*/ 403 h 403"/>
                <a:gd name="T34" fmla="*/ 425 w 852"/>
                <a:gd name="T35" fmla="*/ 403 h 403"/>
                <a:gd name="T36" fmla="*/ 512 w 852"/>
                <a:gd name="T37" fmla="*/ 401 h 403"/>
                <a:gd name="T38" fmla="*/ 591 w 852"/>
                <a:gd name="T39" fmla="*/ 389 h 403"/>
                <a:gd name="T40" fmla="*/ 664 w 852"/>
                <a:gd name="T41" fmla="*/ 370 h 403"/>
                <a:gd name="T42" fmla="*/ 727 w 852"/>
                <a:gd name="T43" fmla="*/ 345 h 403"/>
                <a:gd name="T44" fmla="*/ 780 w 852"/>
                <a:gd name="T45" fmla="*/ 314 h 403"/>
                <a:gd name="T46" fmla="*/ 818 w 852"/>
                <a:gd name="T47" fmla="*/ 280 h 403"/>
                <a:gd name="T48" fmla="*/ 843 w 852"/>
                <a:gd name="T49" fmla="*/ 242 h 403"/>
                <a:gd name="T50" fmla="*/ 852 w 852"/>
                <a:gd name="T51" fmla="*/ 201 h 403"/>
                <a:gd name="T52" fmla="*/ 850 w 852"/>
                <a:gd name="T53" fmla="*/ 181 h 403"/>
                <a:gd name="T54" fmla="*/ 833 w 852"/>
                <a:gd name="T55" fmla="*/ 143 h 403"/>
                <a:gd name="T56" fmla="*/ 799 w 852"/>
                <a:gd name="T57" fmla="*/ 106 h 403"/>
                <a:gd name="T58" fmla="*/ 753 w 852"/>
                <a:gd name="T59" fmla="*/ 73 h 403"/>
                <a:gd name="T60" fmla="*/ 695 w 852"/>
                <a:gd name="T61" fmla="*/ 46 h 403"/>
                <a:gd name="T62" fmla="*/ 628 w 852"/>
                <a:gd name="T63" fmla="*/ 24 h 403"/>
                <a:gd name="T64" fmla="*/ 553 w 852"/>
                <a:gd name="T65" fmla="*/ 7 h 403"/>
                <a:gd name="T66" fmla="*/ 468 w 852"/>
                <a:gd name="T67" fmla="*/ 0 h 403"/>
                <a:gd name="T68" fmla="*/ 425 w 852"/>
                <a:gd name="T6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2" h="403">
                  <a:moveTo>
                    <a:pt x="425" y="0"/>
                  </a:moveTo>
                  <a:lnTo>
                    <a:pt x="425" y="0"/>
                  </a:lnTo>
                  <a:lnTo>
                    <a:pt x="381" y="0"/>
                  </a:lnTo>
                  <a:lnTo>
                    <a:pt x="340" y="2"/>
                  </a:lnTo>
                  <a:lnTo>
                    <a:pt x="299" y="7"/>
                  </a:lnTo>
                  <a:lnTo>
                    <a:pt x="258" y="15"/>
                  </a:lnTo>
                  <a:lnTo>
                    <a:pt x="222" y="24"/>
                  </a:lnTo>
                  <a:lnTo>
                    <a:pt x="186" y="34"/>
                  </a:lnTo>
                  <a:lnTo>
                    <a:pt x="154" y="46"/>
                  </a:lnTo>
                  <a:lnTo>
                    <a:pt x="123" y="58"/>
                  </a:lnTo>
                  <a:lnTo>
                    <a:pt x="96" y="73"/>
                  </a:lnTo>
                  <a:lnTo>
                    <a:pt x="72" y="89"/>
                  </a:lnTo>
                  <a:lnTo>
                    <a:pt x="50" y="106"/>
                  </a:lnTo>
                  <a:lnTo>
                    <a:pt x="31" y="123"/>
                  </a:lnTo>
                  <a:lnTo>
                    <a:pt x="16" y="143"/>
                  </a:lnTo>
                  <a:lnTo>
                    <a:pt x="7" y="162"/>
                  </a:lnTo>
                  <a:lnTo>
                    <a:pt x="0" y="181"/>
                  </a:lnTo>
                  <a:lnTo>
                    <a:pt x="0" y="201"/>
                  </a:lnTo>
                  <a:lnTo>
                    <a:pt x="0" y="201"/>
                  </a:lnTo>
                  <a:lnTo>
                    <a:pt x="0" y="222"/>
                  </a:lnTo>
                  <a:lnTo>
                    <a:pt x="7" y="242"/>
                  </a:lnTo>
                  <a:lnTo>
                    <a:pt x="16" y="261"/>
                  </a:lnTo>
                  <a:lnTo>
                    <a:pt x="31" y="280"/>
                  </a:lnTo>
                  <a:lnTo>
                    <a:pt x="50" y="297"/>
                  </a:lnTo>
                  <a:lnTo>
                    <a:pt x="72" y="314"/>
                  </a:lnTo>
                  <a:lnTo>
                    <a:pt x="96" y="331"/>
                  </a:lnTo>
                  <a:lnTo>
                    <a:pt x="123" y="345"/>
                  </a:lnTo>
                  <a:lnTo>
                    <a:pt x="154" y="358"/>
                  </a:lnTo>
                  <a:lnTo>
                    <a:pt x="186" y="370"/>
                  </a:lnTo>
                  <a:lnTo>
                    <a:pt x="222" y="379"/>
                  </a:lnTo>
                  <a:lnTo>
                    <a:pt x="258" y="389"/>
                  </a:lnTo>
                  <a:lnTo>
                    <a:pt x="299" y="396"/>
                  </a:lnTo>
                  <a:lnTo>
                    <a:pt x="340" y="401"/>
                  </a:lnTo>
                  <a:lnTo>
                    <a:pt x="381" y="403"/>
                  </a:lnTo>
                  <a:lnTo>
                    <a:pt x="425" y="403"/>
                  </a:lnTo>
                  <a:lnTo>
                    <a:pt x="425" y="403"/>
                  </a:lnTo>
                  <a:lnTo>
                    <a:pt x="468" y="403"/>
                  </a:lnTo>
                  <a:lnTo>
                    <a:pt x="512" y="401"/>
                  </a:lnTo>
                  <a:lnTo>
                    <a:pt x="553" y="396"/>
                  </a:lnTo>
                  <a:lnTo>
                    <a:pt x="591" y="389"/>
                  </a:lnTo>
                  <a:lnTo>
                    <a:pt x="628" y="379"/>
                  </a:lnTo>
                  <a:lnTo>
                    <a:pt x="664" y="370"/>
                  </a:lnTo>
                  <a:lnTo>
                    <a:pt x="695" y="358"/>
                  </a:lnTo>
                  <a:lnTo>
                    <a:pt x="727" y="345"/>
                  </a:lnTo>
                  <a:lnTo>
                    <a:pt x="753" y="331"/>
                  </a:lnTo>
                  <a:lnTo>
                    <a:pt x="780" y="314"/>
                  </a:lnTo>
                  <a:lnTo>
                    <a:pt x="799" y="297"/>
                  </a:lnTo>
                  <a:lnTo>
                    <a:pt x="818" y="280"/>
                  </a:lnTo>
                  <a:lnTo>
                    <a:pt x="833" y="261"/>
                  </a:lnTo>
                  <a:lnTo>
                    <a:pt x="843" y="242"/>
                  </a:lnTo>
                  <a:lnTo>
                    <a:pt x="850" y="222"/>
                  </a:lnTo>
                  <a:lnTo>
                    <a:pt x="852" y="201"/>
                  </a:lnTo>
                  <a:lnTo>
                    <a:pt x="852" y="201"/>
                  </a:lnTo>
                  <a:lnTo>
                    <a:pt x="850" y="181"/>
                  </a:lnTo>
                  <a:lnTo>
                    <a:pt x="843" y="162"/>
                  </a:lnTo>
                  <a:lnTo>
                    <a:pt x="833" y="143"/>
                  </a:lnTo>
                  <a:lnTo>
                    <a:pt x="818" y="123"/>
                  </a:lnTo>
                  <a:lnTo>
                    <a:pt x="799" y="106"/>
                  </a:lnTo>
                  <a:lnTo>
                    <a:pt x="780" y="89"/>
                  </a:lnTo>
                  <a:lnTo>
                    <a:pt x="753" y="73"/>
                  </a:lnTo>
                  <a:lnTo>
                    <a:pt x="727" y="58"/>
                  </a:lnTo>
                  <a:lnTo>
                    <a:pt x="695" y="46"/>
                  </a:lnTo>
                  <a:lnTo>
                    <a:pt x="664" y="34"/>
                  </a:lnTo>
                  <a:lnTo>
                    <a:pt x="628" y="24"/>
                  </a:lnTo>
                  <a:lnTo>
                    <a:pt x="591" y="15"/>
                  </a:lnTo>
                  <a:lnTo>
                    <a:pt x="553" y="7"/>
                  </a:lnTo>
                  <a:lnTo>
                    <a:pt x="512" y="2"/>
                  </a:lnTo>
                  <a:lnTo>
                    <a:pt x="468" y="0"/>
                  </a:lnTo>
                  <a:lnTo>
                    <a:pt x="425" y="0"/>
                  </a:lnTo>
                  <a:lnTo>
                    <a:pt x="425" y="0"/>
                  </a:lnTo>
                  <a:close/>
                </a:path>
              </a:pathLst>
            </a:custGeom>
            <a:solidFill>
              <a:srgbClr val="2121F4"/>
            </a:solidFill>
            <a:ln w="7938">
              <a:solidFill>
                <a:srgbClr val="2121F4"/>
              </a:solidFill>
              <a:prstDash val="solid"/>
              <a:round/>
              <a:headEnd/>
              <a:tailEnd/>
            </a:ln>
          </p:spPr>
          <p:txBody>
            <a:bodyPr/>
            <a:lstStyle/>
            <a:p>
              <a:pPr algn="ctr"/>
              <a:endParaRPr lang="en-US">
                <a:solidFill>
                  <a:srgbClr val="000000"/>
                </a:solidFill>
                <a:ea typeface="ＭＳ Ｐゴシック" charset="0"/>
              </a:endParaRPr>
            </a:p>
          </p:txBody>
        </p:sp>
        <p:sp>
          <p:nvSpPr>
            <p:cNvPr id="6004833" name="Rectangle 97"/>
            <p:cNvSpPr>
              <a:spLocks noChangeArrowheads="1"/>
            </p:cNvSpPr>
            <p:nvPr/>
          </p:nvSpPr>
          <p:spPr bwMode="auto">
            <a:xfrm>
              <a:off x="2650" y="2357"/>
              <a:ext cx="492"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FFFFFF"/>
                  </a:solidFill>
                  <a:ea typeface="ＭＳ Ｐゴシック" charset="0"/>
                </a:rPr>
                <a:t>Normal</a:t>
              </a:r>
              <a:endParaRPr lang="en-US" sz="1800" b="0">
                <a:solidFill>
                  <a:srgbClr val="000000"/>
                </a:solidFill>
                <a:ea typeface="ＭＳ Ｐゴシック" charset="0"/>
              </a:endParaRPr>
            </a:p>
          </p:txBody>
        </p:sp>
        <p:sp>
          <p:nvSpPr>
            <p:cNvPr id="6004834" name="Freeform 98"/>
            <p:cNvSpPr>
              <a:spLocks/>
            </p:cNvSpPr>
            <p:nvPr/>
          </p:nvSpPr>
          <p:spPr bwMode="auto">
            <a:xfrm>
              <a:off x="5169" y="2592"/>
              <a:ext cx="48" cy="72"/>
            </a:xfrm>
            <a:custGeom>
              <a:avLst/>
              <a:gdLst>
                <a:gd name="T0" fmla="*/ 22 w 48"/>
                <a:gd name="T1" fmla="*/ 41 h 72"/>
                <a:gd name="T2" fmla="*/ 48 w 48"/>
                <a:gd name="T3" fmla="*/ 67 h 72"/>
                <a:gd name="T4" fmla="*/ 15 w 48"/>
                <a:gd name="T5" fmla="*/ 0 h 72"/>
                <a:gd name="T6" fmla="*/ 0 w 48"/>
                <a:gd name="T7" fmla="*/ 72 h 72"/>
              </a:gdLst>
              <a:ahLst/>
              <a:cxnLst>
                <a:cxn ang="0">
                  <a:pos x="T0" y="T1"/>
                </a:cxn>
                <a:cxn ang="0">
                  <a:pos x="T2" y="T3"/>
                </a:cxn>
                <a:cxn ang="0">
                  <a:pos x="T4" y="T5"/>
                </a:cxn>
                <a:cxn ang="0">
                  <a:pos x="T6" y="T7"/>
                </a:cxn>
              </a:cxnLst>
              <a:rect l="0" t="0" r="r" b="b"/>
              <a:pathLst>
                <a:path w="48" h="72">
                  <a:moveTo>
                    <a:pt x="22" y="41"/>
                  </a:moveTo>
                  <a:lnTo>
                    <a:pt x="48" y="67"/>
                  </a:lnTo>
                  <a:lnTo>
                    <a:pt x="15" y="0"/>
                  </a:lnTo>
                  <a:lnTo>
                    <a:pt x="0" y="72"/>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835" name="Freeform 99"/>
            <p:cNvSpPr>
              <a:spLocks/>
            </p:cNvSpPr>
            <p:nvPr/>
          </p:nvSpPr>
          <p:spPr bwMode="auto">
            <a:xfrm>
              <a:off x="5181" y="2459"/>
              <a:ext cx="259" cy="294"/>
            </a:xfrm>
            <a:custGeom>
              <a:avLst/>
              <a:gdLst>
                <a:gd name="T0" fmla="*/ 131 w 259"/>
                <a:gd name="T1" fmla="*/ 14 h 294"/>
                <a:gd name="T2" fmla="*/ 162 w 259"/>
                <a:gd name="T3" fmla="*/ 22 h 294"/>
                <a:gd name="T4" fmla="*/ 191 w 259"/>
                <a:gd name="T5" fmla="*/ 38 h 294"/>
                <a:gd name="T6" fmla="*/ 213 w 259"/>
                <a:gd name="T7" fmla="*/ 63 h 294"/>
                <a:gd name="T8" fmla="*/ 227 w 259"/>
                <a:gd name="T9" fmla="*/ 87 h 294"/>
                <a:gd name="T10" fmla="*/ 235 w 259"/>
                <a:gd name="T11" fmla="*/ 104 h 294"/>
                <a:gd name="T12" fmla="*/ 242 w 259"/>
                <a:gd name="T13" fmla="*/ 140 h 294"/>
                <a:gd name="T14" fmla="*/ 239 w 259"/>
                <a:gd name="T15" fmla="*/ 174 h 294"/>
                <a:gd name="T16" fmla="*/ 227 w 259"/>
                <a:gd name="T17" fmla="*/ 208 h 294"/>
                <a:gd name="T18" fmla="*/ 218 w 259"/>
                <a:gd name="T19" fmla="*/ 224 h 294"/>
                <a:gd name="T20" fmla="*/ 189 w 259"/>
                <a:gd name="T21" fmla="*/ 256 h 294"/>
                <a:gd name="T22" fmla="*/ 157 w 259"/>
                <a:gd name="T23" fmla="*/ 275 h 294"/>
                <a:gd name="T24" fmla="*/ 128 w 259"/>
                <a:gd name="T25" fmla="*/ 280 h 294"/>
                <a:gd name="T26" fmla="*/ 99 w 259"/>
                <a:gd name="T27" fmla="*/ 275 h 294"/>
                <a:gd name="T28" fmla="*/ 73 w 259"/>
                <a:gd name="T29" fmla="*/ 261 h 294"/>
                <a:gd name="T30" fmla="*/ 49 w 259"/>
                <a:gd name="T31" fmla="*/ 237 h 294"/>
                <a:gd name="T32" fmla="*/ 32 w 259"/>
                <a:gd name="T33" fmla="*/ 208 h 294"/>
                <a:gd name="T34" fmla="*/ 17 w 259"/>
                <a:gd name="T35" fmla="*/ 174 h 294"/>
                <a:gd name="T36" fmla="*/ 0 w 259"/>
                <a:gd name="T37" fmla="*/ 176 h 294"/>
                <a:gd name="T38" fmla="*/ 17 w 259"/>
                <a:gd name="T39" fmla="*/ 212 h 294"/>
                <a:gd name="T40" fmla="*/ 36 w 259"/>
                <a:gd name="T41" fmla="*/ 246 h 294"/>
                <a:gd name="T42" fmla="*/ 63 w 259"/>
                <a:gd name="T43" fmla="*/ 270 h 294"/>
                <a:gd name="T44" fmla="*/ 92 w 259"/>
                <a:gd name="T45" fmla="*/ 287 h 294"/>
                <a:gd name="T46" fmla="*/ 126 w 259"/>
                <a:gd name="T47" fmla="*/ 294 h 294"/>
                <a:gd name="T48" fmla="*/ 160 w 259"/>
                <a:gd name="T49" fmla="*/ 290 h 294"/>
                <a:gd name="T50" fmla="*/ 193 w 259"/>
                <a:gd name="T51" fmla="*/ 270 h 294"/>
                <a:gd name="T52" fmla="*/ 227 w 259"/>
                <a:gd name="T53" fmla="*/ 237 h 294"/>
                <a:gd name="T54" fmla="*/ 239 w 259"/>
                <a:gd name="T55" fmla="*/ 220 h 294"/>
                <a:gd name="T56" fmla="*/ 254 w 259"/>
                <a:gd name="T57" fmla="*/ 183 h 294"/>
                <a:gd name="T58" fmla="*/ 259 w 259"/>
                <a:gd name="T59" fmla="*/ 145 h 294"/>
                <a:gd name="T60" fmla="*/ 254 w 259"/>
                <a:gd name="T61" fmla="*/ 106 h 294"/>
                <a:gd name="T62" fmla="*/ 247 w 259"/>
                <a:gd name="T63" fmla="*/ 87 h 294"/>
                <a:gd name="T64" fmla="*/ 227 w 259"/>
                <a:gd name="T65" fmla="*/ 58 h 294"/>
                <a:gd name="T66" fmla="*/ 203 w 259"/>
                <a:gd name="T67" fmla="*/ 29 h 294"/>
                <a:gd name="T68" fmla="*/ 169 w 259"/>
                <a:gd name="T69" fmla="*/ 9 h 294"/>
                <a:gd name="T70" fmla="*/ 131 w 259"/>
                <a:gd name="T7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294">
                  <a:moveTo>
                    <a:pt x="131" y="14"/>
                  </a:moveTo>
                  <a:lnTo>
                    <a:pt x="131" y="14"/>
                  </a:lnTo>
                  <a:lnTo>
                    <a:pt x="148" y="17"/>
                  </a:lnTo>
                  <a:lnTo>
                    <a:pt x="162" y="22"/>
                  </a:lnTo>
                  <a:lnTo>
                    <a:pt x="177" y="29"/>
                  </a:lnTo>
                  <a:lnTo>
                    <a:pt x="191" y="38"/>
                  </a:lnTo>
                  <a:lnTo>
                    <a:pt x="203" y="51"/>
                  </a:lnTo>
                  <a:lnTo>
                    <a:pt x="213" y="63"/>
                  </a:lnTo>
                  <a:lnTo>
                    <a:pt x="220" y="75"/>
                  </a:lnTo>
                  <a:lnTo>
                    <a:pt x="227" y="87"/>
                  </a:lnTo>
                  <a:lnTo>
                    <a:pt x="227" y="87"/>
                  </a:lnTo>
                  <a:lnTo>
                    <a:pt x="235" y="104"/>
                  </a:lnTo>
                  <a:lnTo>
                    <a:pt x="239" y="123"/>
                  </a:lnTo>
                  <a:lnTo>
                    <a:pt x="242" y="140"/>
                  </a:lnTo>
                  <a:lnTo>
                    <a:pt x="242" y="157"/>
                  </a:lnTo>
                  <a:lnTo>
                    <a:pt x="239" y="174"/>
                  </a:lnTo>
                  <a:lnTo>
                    <a:pt x="235" y="191"/>
                  </a:lnTo>
                  <a:lnTo>
                    <a:pt x="227" y="208"/>
                  </a:lnTo>
                  <a:lnTo>
                    <a:pt x="218" y="224"/>
                  </a:lnTo>
                  <a:lnTo>
                    <a:pt x="218" y="224"/>
                  </a:lnTo>
                  <a:lnTo>
                    <a:pt x="203" y="241"/>
                  </a:lnTo>
                  <a:lnTo>
                    <a:pt x="189" y="256"/>
                  </a:lnTo>
                  <a:lnTo>
                    <a:pt x="172" y="268"/>
                  </a:lnTo>
                  <a:lnTo>
                    <a:pt x="157" y="275"/>
                  </a:lnTo>
                  <a:lnTo>
                    <a:pt x="143" y="280"/>
                  </a:lnTo>
                  <a:lnTo>
                    <a:pt x="128" y="280"/>
                  </a:lnTo>
                  <a:lnTo>
                    <a:pt x="114" y="278"/>
                  </a:lnTo>
                  <a:lnTo>
                    <a:pt x="99" y="275"/>
                  </a:lnTo>
                  <a:lnTo>
                    <a:pt x="85" y="268"/>
                  </a:lnTo>
                  <a:lnTo>
                    <a:pt x="73" y="261"/>
                  </a:lnTo>
                  <a:lnTo>
                    <a:pt x="61" y="249"/>
                  </a:lnTo>
                  <a:lnTo>
                    <a:pt x="49" y="237"/>
                  </a:lnTo>
                  <a:lnTo>
                    <a:pt x="39" y="222"/>
                  </a:lnTo>
                  <a:lnTo>
                    <a:pt x="32" y="208"/>
                  </a:lnTo>
                  <a:lnTo>
                    <a:pt x="22" y="191"/>
                  </a:lnTo>
                  <a:lnTo>
                    <a:pt x="17" y="174"/>
                  </a:lnTo>
                  <a:lnTo>
                    <a:pt x="0" y="176"/>
                  </a:lnTo>
                  <a:lnTo>
                    <a:pt x="0" y="176"/>
                  </a:lnTo>
                  <a:lnTo>
                    <a:pt x="7" y="195"/>
                  </a:lnTo>
                  <a:lnTo>
                    <a:pt x="17" y="212"/>
                  </a:lnTo>
                  <a:lnTo>
                    <a:pt x="27" y="229"/>
                  </a:lnTo>
                  <a:lnTo>
                    <a:pt x="36" y="246"/>
                  </a:lnTo>
                  <a:lnTo>
                    <a:pt x="51" y="258"/>
                  </a:lnTo>
                  <a:lnTo>
                    <a:pt x="63" y="270"/>
                  </a:lnTo>
                  <a:lnTo>
                    <a:pt x="78" y="280"/>
                  </a:lnTo>
                  <a:lnTo>
                    <a:pt x="92" y="287"/>
                  </a:lnTo>
                  <a:lnTo>
                    <a:pt x="109" y="292"/>
                  </a:lnTo>
                  <a:lnTo>
                    <a:pt x="126" y="294"/>
                  </a:lnTo>
                  <a:lnTo>
                    <a:pt x="143" y="292"/>
                  </a:lnTo>
                  <a:lnTo>
                    <a:pt x="160" y="290"/>
                  </a:lnTo>
                  <a:lnTo>
                    <a:pt x="177" y="282"/>
                  </a:lnTo>
                  <a:lnTo>
                    <a:pt x="193" y="270"/>
                  </a:lnTo>
                  <a:lnTo>
                    <a:pt x="210" y="256"/>
                  </a:lnTo>
                  <a:lnTo>
                    <a:pt x="227" y="237"/>
                  </a:lnTo>
                  <a:lnTo>
                    <a:pt x="227" y="237"/>
                  </a:lnTo>
                  <a:lnTo>
                    <a:pt x="239" y="220"/>
                  </a:lnTo>
                  <a:lnTo>
                    <a:pt x="249" y="200"/>
                  </a:lnTo>
                  <a:lnTo>
                    <a:pt x="254" y="183"/>
                  </a:lnTo>
                  <a:lnTo>
                    <a:pt x="259" y="164"/>
                  </a:lnTo>
                  <a:lnTo>
                    <a:pt x="259" y="145"/>
                  </a:lnTo>
                  <a:lnTo>
                    <a:pt x="256" y="125"/>
                  </a:lnTo>
                  <a:lnTo>
                    <a:pt x="254" y="106"/>
                  </a:lnTo>
                  <a:lnTo>
                    <a:pt x="247" y="87"/>
                  </a:lnTo>
                  <a:lnTo>
                    <a:pt x="247" y="87"/>
                  </a:lnTo>
                  <a:lnTo>
                    <a:pt x="237" y="72"/>
                  </a:lnTo>
                  <a:lnTo>
                    <a:pt x="227" y="58"/>
                  </a:lnTo>
                  <a:lnTo>
                    <a:pt x="215" y="43"/>
                  </a:lnTo>
                  <a:lnTo>
                    <a:pt x="203" y="29"/>
                  </a:lnTo>
                  <a:lnTo>
                    <a:pt x="186" y="17"/>
                  </a:lnTo>
                  <a:lnTo>
                    <a:pt x="169" y="9"/>
                  </a:lnTo>
                  <a:lnTo>
                    <a:pt x="150" y="2"/>
                  </a:lnTo>
                  <a:lnTo>
                    <a:pt x="131" y="0"/>
                  </a:lnTo>
                  <a:lnTo>
                    <a:pt x="131" y="14"/>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836" name="Rectangle 100"/>
            <p:cNvSpPr>
              <a:spLocks noChangeArrowheads="1"/>
            </p:cNvSpPr>
            <p:nvPr/>
          </p:nvSpPr>
          <p:spPr bwMode="auto">
            <a:xfrm>
              <a:off x="2092" y="1582"/>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S</a:t>
              </a:r>
              <a:endParaRPr lang="en-US" sz="1800" b="0">
                <a:solidFill>
                  <a:srgbClr val="000000"/>
                </a:solidFill>
                <a:ea typeface="ＭＳ Ｐゴシック" charset="0"/>
              </a:endParaRPr>
            </a:p>
          </p:txBody>
        </p:sp>
        <p:sp>
          <p:nvSpPr>
            <p:cNvPr id="6004837" name="Rectangle 101"/>
            <p:cNvSpPr>
              <a:spLocks noChangeArrowheads="1"/>
            </p:cNvSpPr>
            <p:nvPr/>
          </p:nvSpPr>
          <p:spPr bwMode="auto">
            <a:xfrm>
              <a:off x="2155" y="1582"/>
              <a:ext cx="3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equen</a:t>
              </a:r>
              <a:endParaRPr lang="en-US" sz="1800" b="0">
                <a:solidFill>
                  <a:srgbClr val="000000"/>
                </a:solidFill>
                <a:ea typeface="ＭＳ Ｐゴシック" charset="0"/>
              </a:endParaRPr>
            </a:p>
          </p:txBody>
        </p:sp>
        <p:sp>
          <p:nvSpPr>
            <p:cNvPr id="6004838" name="Rectangle 102"/>
            <p:cNvSpPr>
              <a:spLocks noChangeArrowheads="1"/>
            </p:cNvSpPr>
            <p:nvPr/>
          </p:nvSpPr>
          <p:spPr bwMode="auto">
            <a:xfrm>
              <a:off x="2495" y="1582"/>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c</a:t>
              </a:r>
              <a:endParaRPr lang="en-US" sz="1800" b="0">
                <a:solidFill>
                  <a:srgbClr val="000000"/>
                </a:solidFill>
                <a:ea typeface="ＭＳ Ｐゴシック" charset="0"/>
              </a:endParaRPr>
            </a:p>
          </p:txBody>
        </p:sp>
        <p:sp>
          <p:nvSpPr>
            <p:cNvPr id="6004839" name="Rectangle 103"/>
            <p:cNvSpPr>
              <a:spLocks noChangeArrowheads="1"/>
            </p:cNvSpPr>
            <p:nvPr/>
          </p:nvSpPr>
          <p:spPr bwMode="auto">
            <a:xfrm>
              <a:off x="2551" y="1582"/>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a:t>
              </a:r>
              <a:endParaRPr lang="en-US" sz="1800" b="0">
                <a:solidFill>
                  <a:srgbClr val="000000"/>
                </a:solidFill>
                <a:ea typeface="ＭＳ Ｐゴシック" charset="0"/>
              </a:endParaRPr>
            </a:p>
          </p:txBody>
        </p:sp>
        <p:sp>
          <p:nvSpPr>
            <p:cNvPr id="6004840" name="Rectangle 104"/>
            <p:cNvSpPr>
              <a:spLocks noChangeArrowheads="1"/>
            </p:cNvSpPr>
            <p:nvPr/>
          </p:nvSpPr>
          <p:spPr bwMode="auto">
            <a:xfrm rot="16200000">
              <a:off x="1925" y="1372"/>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841" name="Rectangle 105"/>
            <p:cNvSpPr>
              <a:spLocks noChangeArrowheads="1"/>
            </p:cNvSpPr>
            <p:nvPr/>
          </p:nvSpPr>
          <p:spPr bwMode="auto">
            <a:xfrm rot="16200000">
              <a:off x="1946" y="1314"/>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842" name="Rectangle 106"/>
            <p:cNvSpPr>
              <a:spLocks noChangeArrowheads="1"/>
            </p:cNvSpPr>
            <p:nvPr/>
          </p:nvSpPr>
          <p:spPr bwMode="auto">
            <a:xfrm rot="16200000">
              <a:off x="1946" y="1271"/>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843" name="Rectangle 107"/>
            <p:cNvSpPr>
              <a:spLocks noChangeArrowheads="1"/>
            </p:cNvSpPr>
            <p:nvPr/>
          </p:nvSpPr>
          <p:spPr bwMode="auto">
            <a:xfrm rot="16200000">
              <a:off x="1932" y="1217"/>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844" name="Rectangle 108"/>
            <p:cNvSpPr>
              <a:spLocks noChangeArrowheads="1"/>
            </p:cNvSpPr>
            <p:nvPr/>
          </p:nvSpPr>
          <p:spPr bwMode="auto">
            <a:xfrm rot="16200000">
              <a:off x="1936" y="1159"/>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y</a:t>
              </a:r>
              <a:endParaRPr lang="en-US" sz="1800" b="0">
                <a:solidFill>
                  <a:srgbClr val="000000"/>
                </a:solidFill>
                <a:ea typeface="ＭＳ Ｐゴシック" charset="0"/>
              </a:endParaRPr>
            </a:p>
          </p:txBody>
        </p:sp>
        <p:sp>
          <p:nvSpPr>
            <p:cNvPr id="6004845" name="Rectangle 109"/>
            <p:cNvSpPr>
              <a:spLocks noChangeArrowheads="1"/>
            </p:cNvSpPr>
            <p:nvPr/>
          </p:nvSpPr>
          <p:spPr bwMode="auto">
            <a:xfrm rot="16200000">
              <a:off x="1936" y="1071"/>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v</a:t>
              </a:r>
              <a:endParaRPr lang="en-US" sz="1800" b="0">
                <a:solidFill>
                  <a:srgbClr val="000000"/>
                </a:solidFill>
                <a:ea typeface="ＭＳ Ｐゴシック" charset="0"/>
              </a:endParaRPr>
            </a:p>
          </p:txBody>
        </p:sp>
        <p:sp>
          <p:nvSpPr>
            <p:cNvPr id="6004846" name="Rectangle 110"/>
            <p:cNvSpPr>
              <a:spLocks noChangeArrowheads="1"/>
            </p:cNvSpPr>
            <p:nvPr/>
          </p:nvSpPr>
          <p:spPr bwMode="auto">
            <a:xfrm rot="16200000">
              <a:off x="1815" y="893"/>
              <a:ext cx="30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alues</a:t>
              </a:r>
              <a:endParaRPr lang="en-US" sz="1800" b="0">
                <a:solidFill>
                  <a:srgbClr val="000000"/>
                </a:solidFill>
                <a:ea typeface="ＭＳ Ｐゴシック" charset="0"/>
              </a:endParaRPr>
            </a:p>
          </p:txBody>
        </p:sp>
        <p:sp>
          <p:nvSpPr>
            <p:cNvPr id="6004847" name="Rectangle 111"/>
            <p:cNvSpPr>
              <a:spLocks noChangeArrowheads="1"/>
            </p:cNvSpPr>
            <p:nvPr/>
          </p:nvSpPr>
          <p:spPr bwMode="auto">
            <a:xfrm>
              <a:off x="4836" y="1292"/>
              <a:ext cx="763" cy="983"/>
            </a:xfrm>
            <a:prstGeom prst="rect">
              <a:avLst/>
            </a:prstGeom>
            <a:solidFill>
              <a:srgbClr val="079B29"/>
            </a:solidFill>
            <a:ln w="3175">
              <a:solidFill>
                <a:srgbClr val="000000"/>
              </a:solidFill>
              <a:miter lim="800000"/>
              <a:headEnd/>
              <a:tailEnd/>
            </a:ln>
          </p:spPr>
          <p:txBody>
            <a:bodyPr/>
            <a:lstStyle/>
            <a:p>
              <a:pPr algn="ctr"/>
              <a:endParaRPr lang="en-US">
                <a:solidFill>
                  <a:srgbClr val="000000"/>
                </a:solidFill>
                <a:ea typeface="ＭＳ Ｐゴシック" charset="0"/>
              </a:endParaRPr>
            </a:p>
          </p:txBody>
        </p:sp>
        <p:grpSp>
          <p:nvGrpSpPr>
            <p:cNvPr id="6004848" name="Group 112"/>
            <p:cNvGrpSpPr>
              <a:grpSpLocks/>
            </p:cNvGrpSpPr>
            <p:nvPr/>
          </p:nvGrpSpPr>
          <p:grpSpPr bwMode="auto">
            <a:xfrm>
              <a:off x="4841" y="1326"/>
              <a:ext cx="710" cy="927"/>
              <a:chOff x="4841" y="1326"/>
              <a:chExt cx="710" cy="927"/>
            </a:xfrm>
          </p:grpSpPr>
          <p:sp>
            <p:nvSpPr>
              <p:cNvPr id="6004849" name="Rectangle 113"/>
              <p:cNvSpPr>
                <a:spLocks noChangeArrowheads="1"/>
              </p:cNvSpPr>
              <p:nvPr/>
            </p:nvSpPr>
            <p:spPr bwMode="auto">
              <a:xfrm>
                <a:off x="5019" y="1331"/>
                <a:ext cx="525" cy="758"/>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850" name="Line 114"/>
              <p:cNvSpPr>
                <a:spLocks noChangeShapeType="1"/>
              </p:cNvSpPr>
              <p:nvPr/>
            </p:nvSpPr>
            <p:spPr bwMode="auto">
              <a:xfrm flipV="1">
                <a:off x="5544"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1" name="Line 115"/>
              <p:cNvSpPr>
                <a:spLocks noChangeShapeType="1"/>
              </p:cNvSpPr>
              <p:nvPr/>
            </p:nvSpPr>
            <p:spPr bwMode="auto">
              <a:xfrm flipV="1">
                <a:off x="5019"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2" name="Line 116"/>
              <p:cNvSpPr>
                <a:spLocks noChangeShapeType="1"/>
              </p:cNvSpPr>
              <p:nvPr/>
            </p:nvSpPr>
            <p:spPr bwMode="auto">
              <a:xfrm>
                <a:off x="5019" y="1331"/>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3" name="Line 117"/>
              <p:cNvSpPr>
                <a:spLocks noChangeShapeType="1"/>
              </p:cNvSpPr>
              <p:nvPr/>
            </p:nvSpPr>
            <p:spPr bwMode="auto">
              <a:xfrm>
                <a:off x="5019" y="2089"/>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4" name="Line 118"/>
              <p:cNvSpPr>
                <a:spLocks noChangeShapeType="1"/>
              </p:cNvSpPr>
              <p:nvPr/>
            </p:nvSpPr>
            <p:spPr bwMode="auto">
              <a:xfrm flipV="1">
                <a:off x="5544"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5" name="Line 119"/>
              <p:cNvSpPr>
                <a:spLocks noChangeShapeType="1"/>
              </p:cNvSpPr>
              <p:nvPr/>
            </p:nvSpPr>
            <p:spPr bwMode="auto">
              <a:xfrm>
                <a:off x="5019" y="2089"/>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6" name="Line 120"/>
              <p:cNvSpPr>
                <a:spLocks noChangeShapeType="1"/>
              </p:cNvSpPr>
              <p:nvPr/>
            </p:nvSpPr>
            <p:spPr bwMode="auto">
              <a:xfrm flipH="1">
                <a:off x="5539" y="1952"/>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7" name="Line 121"/>
              <p:cNvSpPr>
                <a:spLocks noChangeShapeType="1"/>
              </p:cNvSpPr>
              <p:nvPr/>
            </p:nvSpPr>
            <p:spPr bwMode="auto">
              <a:xfrm>
                <a:off x="5019" y="1952"/>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8" name="Line 122"/>
              <p:cNvSpPr>
                <a:spLocks noChangeShapeType="1"/>
              </p:cNvSpPr>
              <p:nvPr/>
            </p:nvSpPr>
            <p:spPr bwMode="auto">
              <a:xfrm flipH="1">
                <a:off x="5539" y="1799"/>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9" name="Line 123"/>
              <p:cNvSpPr>
                <a:spLocks noChangeShapeType="1"/>
              </p:cNvSpPr>
              <p:nvPr/>
            </p:nvSpPr>
            <p:spPr bwMode="auto">
              <a:xfrm>
                <a:off x="5019" y="1799"/>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0" name="Line 124"/>
              <p:cNvSpPr>
                <a:spLocks noChangeShapeType="1"/>
              </p:cNvSpPr>
              <p:nvPr/>
            </p:nvSpPr>
            <p:spPr bwMode="auto">
              <a:xfrm flipH="1">
                <a:off x="5539" y="1650"/>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1" name="Line 125"/>
              <p:cNvSpPr>
                <a:spLocks noChangeShapeType="1"/>
              </p:cNvSpPr>
              <p:nvPr/>
            </p:nvSpPr>
            <p:spPr bwMode="auto">
              <a:xfrm>
                <a:off x="5019" y="1650"/>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2" name="Line 126"/>
              <p:cNvSpPr>
                <a:spLocks noChangeShapeType="1"/>
              </p:cNvSpPr>
              <p:nvPr/>
            </p:nvSpPr>
            <p:spPr bwMode="auto">
              <a:xfrm flipH="1">
                <a:off x="5539" y="1497"/>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3" name="Line 127"/>
              <p:cNvSpPr>
                <a:spLocks noChangeShapeType="1"/>
              </p:cNvSpPr>
              <p:nvPr/>
            </p:nvSpPr>
            <p:spPr bwMode="auto">
              <a:xfrm>
                <a:off x="5019" y="1497"/>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4" name="Line 128"/>
              <p:cNvSpPr>
                <a:spLocks noChangeShapeType="1"/>
              </p:cNvSpPr>
              <p:nvPr/>
            </p:nvSpPr>
            <p:spPr bwMode="auto">
              <a:xfrm flipH="1">
                <a:off x="5539" y="1345"/>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5" name="Line 129"/>
              <p:cNvSpPr>
                <a:spLocks noChangeShapeType="1"/>
              </p:cNvSpPr>
              <p:nvPr/>
            </p:nvSpPr>
            <p:spPr bwMode="auto">
              <a:xfrm>
                <a:off x="5019" y="1345"/>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6" name="Line 130"/>
              <p:cNvSpPr>
                <a:spLocks noChangeShapeType="1"/>
              </p:cNvSpPr>
              <p:nvPr/>
            </p:nvSpPr>
            <p:spPr bwMode="auto">
              <a:xfrm flipV="1">
                <a:off x="5019"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7" name="Line 131"/>
              <p:cNvSpPr>
                <a:spLocks noChangeShapeType="1"/>
              </p:cNvSpPr>
              <p:nvPr/>
            </p:nvSpPr>
            <p:spPr bwMode="auto">
              <a:xfrm>
                <a:off x="5019"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8" name="Line 132"/>
              <p:cNvSpPr>
                <a:spLocks noChangeShapeType="1"/>
              </p:cNvSpPr>
              <p:nvPr/>
            </p:nvSpPr>
            <p:spPr bwMode="auto">
              <a:xfrm flipV="1">
                <a:off x="507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9" name="Line 133"/>
              <p:cNvSpPr>
                <a:spLocks noChangeShapeType="1"/>
              </p:cNvSpPr>
              <p:nvPr/>
            </p:nvSpPr>
            <p:spPr bwMode="auto">
              <a:xfrm>
                <a:off x="507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0" name="Line 134"/>
              <p:cNvSpPr>
                <a:spLocks noChangeShapeType="1"/>
              </p:cNvSpPr>
              <p:nvPr/>
            </p:nvSpPr>
            <p:spPr bwMode="auto">
              <a:xfrm flipV="1">
                <a:off x="512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1" name="Line 135"/>
              <p:cNvSpPr>
                <a:spLocks noChangeShapeType="1"/>
              </p:cNvSpPr>
              <p:nvPr/>
            </p:nvSpPr>
            <p:spPr bwMode="auto">
              <a:xfrm>
                <a:off x="512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2" name="Line 136"/>
              <p:cNvSpPr>
                <a:spLocks noChangeShapeType="1"/>
              </p:cNvSpPr>
              <p:nvPr/>
            </p:nvSpPr>
            <p:spPr bwMode="auto">
              <a:xfrm flipV="1">
                <a:off x="5176"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3" name="Line 137"/>
              <p:cNvSpPr>
                <a:spLocks noChangeShapeType="1"/>
              </p:cNvSpPr>
              <p:nvPr/>
            </p:nvSpPr>
            <p:spPr bwMode="auto">
              <a:xfrm>
                <a:off x="5176"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4" name="Line 138"/>
              <p:cNvSpPr>
                <a:spLocks noChangeShapeType="1"/>
              </p:cNvSpPr>
              <p:nvPr/>
            </p:nvSpPr>
            <p:spPr bwMode="auto">
              <a:xfrm flipV="1">
                <a:off x="5230"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5" name="Line 139"/>
              <p:cNvSpPr>
                <a:spLocks noChangeShapeType="1"/>
              </p:cNvSpPr>
              <p:nvPr/>
            </p:nvSpPr>
            <p:spPr bwMode="auto">
              <a:xfrm>
                <a:off x="5230"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6" name="Line 140"/>
              <p:cNvSpPr>
                <a:spLocks noChangeShapeType="1"/>
              </p:cNvSpPr>
              <p:nvPr/>
            </p:nvSpPr>
            <p:spPr bwMode="auto">
              <a:xfrm flipV="1">
                <a:off x="528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7" name="Line 141"/>
              <p:cNvSpPr>
                <a:spLocks noChangeShapeType="1"/>
              </p:cNvSpPr>
              <p:nvPr/>
            </p:nvSpPr>
            <p:spPr bwMode="auto">
              <a:xfrm>
                <a:off x="528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8" name="Line 142"/>
              <p:cNvSpPr>
                <a:spLocks noChangeShapeType="1"/>
              </p:cNvSpPr>
              <p:nvPr/>
            </p:nvSpPr>
            <p:spPr bwMode="auto">
              <a:xfrm flipV="1">
                <a:off x="533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9" name="Line 143"/>
              <p:cNvSpPr>
                <a:spLocks noChangeShapeType="1"/>
              </p:cNvSpPr>
              <p:nvPr/>
            </p:nvSpPr>
            <p:spPr bwMode="auto">
              <a:xfrm>
                <a:off x="533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0" name="Line 144"/>
              <p:cNvSpPr>
                <a:spLocks noChangeShapeType="1"/>
              </p:cNvSpPr>
              <p:nvPr/>
            </p:nvSpPr>
            <p:spPr bwMode="auto">
              <a:xfrm flipV="1">
                <a:off x="5387"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1" name="Line 145"/>
              <p:cNvSpPr>
                <a:spLocks noChangeShapeType="1"/>
              </p:cNvSpPr>
              <p:nvPr/>
            </p:nvSpPr>
            <p:spPr bwMode="auto">
              <a:xfrm>
                <a:off x="5387"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2" name="Line 146"/>
              <p:cNvSpPr>
                <a:spLocks noChangeShapeType="1"/>
              </p:cNvSpPr>
              <p:nvPr/>
            </p:nvSpPr>
            <p:spPr bwMode="auto">
              <a:xfrm flipV="1">
                <a:off x="5440"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3" name="Line 147"/>
              <p:cNvSpPr>
                <a:spLocks noChangeShapeType="1"/>
              </p:cNvSpPr>
              <p:nvPr/>
            </p:nvSpPr>
            <p:spPr bwMode="auto">
              <a:xfrm>
                <a:off x="5440"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4" name="Line 148"/>
              <p:cNvSpPr>
                <a:spLocks noChangeShapeType="1"/>
              </p:cNvSpPr>
              <p:nvPr/>
            </p:nvSpPr>
            <p:spPr bwMode="auto">
              <a:xfrm flipV="1">
                <a:off x="549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5" name="Line 149"/>
              <p:cNvSpPr>
                <a:spLocks noChangeShapeType="1"/>
              </p:cNvSpPr>
              <p:nvPr/>
            </p:nvSpPr>
            <p:spPr bwMode="auto">
              <a:xfrm>
                <a:off x="549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6" name="Line 150"/>
              <p:cNvSpPr>
                <a:spLocks noChangeShapeType="1"/>
              </p:cNvSpPr>
              <p:nvPr/>
            </p:nvSpPr>
            <p:spPr bwMode="auto">
              <a:xfrm flipV="1">
                <a:off x="5544"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7" name="Line 151"/>
              <p:cNvSpPr>
                <a:spLocks noChangeShapeType="1"/>
              </p:cNvSpPr>
              <p:nvPr/>
            </p:nvSpPr>
            <p:spPr bwMode="auto">
              <a:xfrm>
                <a:off x="5544"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8" name="Line 152"/>
              <p:cNvSpPr>
                <a:spLocks noChangeShapeType="1"/>
              </p:cNvSpPr>
              <p:nvPr/>
            </p:nvSpPr>
            <p:spPr bwMode="auto">
              <a:xfrm flipV="1">
                <a:off x="5544"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9" name="Line 153"/>
              <p:cNvSpPr>
                <a:spLocks noChangeShapeType="1"/>
              </p:cNvSpPr>
              <p:nvPr/>
            </p:nvSpPr>
            <p:spPr bwMode="auto">
              <a:xfrm flipV="1">
                <a:off x="5019"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90" name="Line 154"/>
              <p:cNvSpPr>
                <a:spLocks noChangeShapeType="1"/>
              </p:cNvSpPr>
              <p:nvPr/>
            </p:nvSpPr>
            <p:spPr bwMode="auto">
              <a:xfrm>
                <a:off x="5019" y="1331"/>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91" name="Line 155"/>
              <p:cNvSpPr>
                <a:spLocks noChangeShapeType="1"/>
              </p:cNvSpPr>
              <p:nvPr/>
            </p:nvSpPr>
            <p:spPr bwMode="auto">
              <a:xfrm>
                <a:off x="5019" y="2089"/>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pic>
            <p:nvPicPr>
              <p:cNvPr id="6004892"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 y="1326"/>
                <a:ext cx="544" cy="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04893" name="Rectangle 157"/>
              <p:cNvSpPr>
                <a:spLocks noChangeArrowheads="1"/>
              </p:cNvSpPr>
              <p:nvPr/>
            </p:nvSpPr>
            <p:spPr bwMode="auto">
              <a:xfrm>
                <a:off x="4995" y="2099"/>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S</a:t>
                </a:r>
                <a:endParaRPr lang="en-US" sz="1800" b="0">
                  <a:solidFill>
                    <a:srgbClr val="000000"/>
                  </a:solidFill>
                  <a:ea typeface="ＭＳ Ｐゴシック" charset="0"/>
                </a:endParaRPr>
              </a:p>
            </p:txBody>
          </p:sp>
          <p:sp>
            <p:nvSpPr>
              <p:cNvPr id="6004894" name="Rectangle 158"/>
              <p:cNvSpPr>
                <a:spLocks noChangeArrowheads="1"/>
              </p:cNvSpPr>
              <p:nvPr/>
            </p:nvSpPr>
            <p:spPr bwMode="auto">
              <a:xfrm>
                <a:off x="5058" y="2099"/>
                <a:ext cx="3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equen</a:t>
                </a:r>
                <a:endParaRPr lang="en-US" sz="1800" b="0">
                  <a:solidFill>
                    <a:srgbClr val="000000"/>
                  </a:solidFill>
                  <a:ea typeface="ＭＳ Ｐゴシック" charset="0"/>
                </a:endParaRPr>
              </a:p>
            </p:txBody>
          </p:sp>
          <p:sp>
            <p:nvSpPr>
              <p:cNvPr id="6004895" name="Rectangle 159"/>
              <p:cNvSpPr>
                <a:spLocks noChangeArrowheads="1"/>
              </p:cNvSpPr>
              <p:nvPr/>
            </p:nvSpPr>
            <p:spPr bwMode="auto">
              <a:xfrm>
                <a:off x="5399" y="2099"/>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c</a:t>
                </a:r>
                <a:endParaRPr lang="en-US" sz="1800" b="0">
                  <a:solidFill>
                    <a:srgbClr val="000000"/>
                  </a:solidFill>
                  <a:ea typeface="ＭＳ Ｐゴシック" charset="0"/>
                </a:endParaRPr>
              </a:p>
            </p:txBody>
          </p:sp>
          <p:sp>
            <p:nvSpPr>
              <p:cNvPr id="6004896" name="Rectangle 160"/>
              <p:cNvSpPr>
                <a:spLocks noChangeArrowheads="1"/>
              </p:cNvSpPr>
              <p:nvPr/>
            </p:nvSpPr>
            <p:spPr bwMode="auto">
              <a:xfrm>
                <a:off x="5454" y="2099"/>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a:t>
                </a:r>
                <a:endParaRPr lang="en-US" sz="1800" b="0">
                  <a:solidFill>
                    <a:srgbClr val="000000"/>
                  </a:solidFill>
                  <a:ea typeface="ＭＳ Ｐゴシック" charset="0"/>
                </a:endParaRPr>
              </a:p>
            </p:txBody>
          </p:sp>
          <p:sp>
            <p:nvSpPr>
              <p:cNvPr id="6004897" name="Rectangle 161"/>
              <p:cNvSpPr>
                <a:spLocks noChangeArrowheads="1"/>
              </p:cNvSpPr>
              <p:nvPr/>
            </p:nvSpPr>
            <p:spPr bwMode="auto">
              <a:xfrm rot="16200000">
                <a:off x="4875" y="1922"/>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898" name="Rectangle 162"/>
              <p:cNvSpPr>
                <a:spLocks noChangeArrowheads="1"/>
              </p:cNvSpPr>
              <p:nvPr/>
            </p:nvSpPr>
            <p:spPr bwMode="auto">
              <a:xfrm rot="16200000">
                <a:off x="4896" y="1865"/>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899" name="Rectangle 163"/>
              <p:cNvSpPr>
                <a:spLocks noChangeArrowheads="1"/>
              </p:cNvSpPr>
              <p:nvPr/>
            </p:nvSpPr>
            <p:spPr bwMode="auto">
              <a:xfrm rot="16200000">
                <a:off x="4896" y="1824"/>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900" name="Rectangle 164"/>
              <p:cNvSpPr>
                <a:spLocks noChangeArrowheads="1"/>
              </p:cNvSpPr>
              <p:nvPr/>
            </p:nvSpPr>
            <p:spPr bwMode="auto">
              <a:xfrm rot="16200000">
                <a:off x="4882" y="1770"/>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901" name="Rectangle 165"/>
              <p:cNvSpPr>
                <a:spLocks noChangeArrowheads="1"/>
              </p:cNvSpPr>
              <p:nvPr/>
            </p:nvSpPr>
            <p:spPr bwMode="auto">
              <a:xfrm rot="16200000">
                <a:off x="4886" y="1713"/>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y</a:t>
                </a:r>
                <a:endParaRPr lang="en-US" sz="1800" b="0">
                  <a:solidFill>
                    <a:srgbClr val="000000"/>
                  </a:solidFill>
                  <a:ea typeface="ＭＳ Ｐゴシック" charset="0"/>
                </a:endParaRPr>
              </a:p>
            </p:txBody>
          </p:sp>
          <p:sp>
            <p:nvSpPr>
              <p:cNvPr id="6004902" name="Rectangle 166"/>
              <p:cNvSpPr>
                <a:spLocks noChangeArrowheads="1"/>
              </p:cNvSpPr>
              <p:nvPr/>
            </p:nvSpPr>
            <p:spPr bwMode="auto">
              <a:xfrm rot="16200000">
                <a:off x="4886" y="1625"/>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v</a:t>
                </a:r>
                <a:endParaRPr lang="en-US" sz="1800" b="0">
                  <a:solidFill>
                    <a:srgbClr val="000000"/>
                  </a:solidFill>
                  <a:ea typeface="ＭＳ Ｐゴシック" charset="0"/>
                </a:endParaRPr>
              </a:p>
            </p:txBody>
          </p:sp>
          <p:sp>
            <p:nvSpPr>
              <p:cNvPr id="6004903" name="Rectangle 167"/>
              <p:cNvSpPr>
                <a:spLocks noChangeArrowheads="1"/>
              </p:cNvSpPr>
              <p:nvPr/>
            </p:nvSpPr>
            <p:spPr bwMode="auto">
              <a:xfrm rot="16200000">
                <a:off x="4765" y="1444"/>
                <a:ext cx="30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alues</a:t>
                </a:r>
                <a:endParaRPr lang="en-US" sz="1800" b="0">
                  <a:solidFill>
                    <a:srgbClr val="000000"/>
                  </a:solidFill>
                  <a:ea typeface="ＭＳ Ｐゴシック" charset="0"/>
                </a:endParaRPr>
              </a:p>
            </p:txBody>
          </p:sp>
        </p:grpSp>
      </p:grpSp>
    </p:spTree>
  </p:cSld>
  <p:clrMapOvr>
    <a:masterClrMapping/>
  </p:clrMapOvr>
  <p:transition advTm="2857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8"/>
          <p:cNvSpPr>
            <a:spLocks noGrp="1"/>
          </p:cNvSpPr>
          <p:nvPr>
            <p:ph type="title"/>
          </p:nvPr>
        </p:nvSpPr>
        <p:spPr>
          <a:xfrm>
            <a:off x="201613" y="400050"/>
            <a:ext cx="4371975" cy="1143000"/>
          </a:xfrm>
        </p:spPr>
        <p:txBody>
          <a:bodyPr/>
          <a:lstStyle/>
          <a:p>
            <a:pPr eaLnBrk="1" hangingPunct="1"/>
            <a:r>
              <a:rPr lang="en-US">
                <a:latin typeface="Arial" charset="0"/>
                <a:ea typeface="ＭＳ Ｐゴシック" charset="0"/>
                <a:cs typeface="ＭＳ Ｐゴシック" charset="0"/>
              </a:rPr>
              <a:t>Mean-shift-based (MSB) segmentation: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no explicit model</a:t>
            </a:r>
          </a:p>
        </p:txBody>
      </p:sp>
      <p:sp>
        <p:nvSpPr>
          <p:cNvPr id="306178" name="Text Placeholder 10"/>
          <p:cNvSpPr>
            <a:spLocks noGrp="1"/>
          </p:cNvSpPr>
          <p:nvPr>
            <p:ph sz="half" idx="1"/>
          </p:nvPr>
        </p:nvSpPr>
        <p:spPr>
          <a:xfrm>
            <a:off x="390525" y="1703388"/>
            <a:ext cx="3810000" cy="4638675"/>
          </a:xfrm>
        </p:spPr>
        <p:txBody>
          <a:bodyPr/>
          <a:lstStyle/>
          <a:p>
            <a:pPr eaLnBrk="1" hangingPunct="1"/>
            <a:r>
              <a:rPr lang="en-US" sz="1800">
                <a:latin typeface="Arial" charset="0"/>
                <a:ea typeface="ＭＳ Ｐゴシック" charset="0"/>
                <a:cs typeface="ＭＳ Ｐゴシック" charset="0"/>
              </a:rPr>
              <a:t>For each bin attraction (mean-shift) vector points in the direction of bins with most similar RD signal</a:t>
            </a:r>
          </a:p>
          <a:p>
            <a:pPr eaLnBrk="1" hangingPunct="1"/>
            <a:r>
              <a:rPr lang="en-US" sz="1800">
                <a:latin typeface="Arial" charset="0"/>
                <a:ea typeface="ＭＳ Ｐゴシック" charset="0"/>
                <a:cs typeface="ＭＳ Ｐゴシック" charset="0"/>
              </a:rPr>
              <a:t>No prior assumptions about number, sizes, haplotype, frequency and density of CNV regions  </a:t>
            </a:r>
          </a:p>
          <a:p>
            <a:pPr eaLnBrk="1" hangingPunct="1"/>
            <a:r>
              <a:rPr lang="en-US" sz="1800">
                <a:latin typeface="Arial" charset="0"/>
                <a:ea typeface="ＭＳ Ｐゴシック" charset="0"/>
                <a:cs typeface="ＭＳ Ｐゴシック" charset="0"/>
              </a:rPr>
              <a:t>Not Model-based (e.g. like HMM) </a:t>
            </a:r>
            <a:br>
              <a:rPr lang="en-US" sz="1800">
                <a:latin typeface="Arial" charset="0"/>
                <a:ea typeface="ＭＳ Ｐゴシック" charset="0"/>
                <a:cs typeface="ＭＳ Ｐゴシック" charset="0"/>
              </a:rPr>
            </a:br>
            <a:r>
              <a:rPr lang="en-US" sz="1800">
                <a:latin typeface="Arial" charset="0"/>
                <a:ea typeface="ＭＳ Ｐゴシック" charset="0"/>
                <a:cs typeface="ＭＳ Ｐゴシック" charset="0"/>
              </a:rPr>
              <a:t>with global optimization, distr. assumption &amp; parms. (e.g. num. of segments). </a:t>
            </a:r>
          </a:p>
          <a:p>
            <a:pPr eaLnBrk="1" hangingPunct="1"/>
            <a:r>
              <a:rPr lang="en-US" sz="1800">
                <a:latin typeface="Arial" charset="0"/>
                <a:ea typeface="ＭＳ Ｐゴシック" charset="0"/>
                <a:cs typeface="ＭＳ Ｐゴシック" charset="0"/>
              </a:rPr>
              <a:t>Achieves discontinuity-preserving smoothing</a:t>
            </a:r>
          </a:p>
          <a:p>
            <a:pPr eaLnBrk="1" hangingPunct="1"/>
            <a:r>
              <a:rPr lang="en-US" sz="1800">
                <a:latin typeface="Arial" charset="0"/>
                <a:ea typeface="ＭＳ Ｐゴシック" charset="0"/>
                <a:cs typeface="ＭＳ Ｐゴシック" charset="0"/>
              </a:rPr>
              <a:t>Derived from image-processing applications</a:t>
            </a:r>
          </a:p>
          <a:p>
            <a:pPr eaLnBrk="1" hangingPunct="1"/>
            <a:endParaRPr lang="en-US" sz="1800">
              <a:latin typeface="Arial" charset="0"/>
              <a:ea typeface="ＭＳ Ｐゴシック" charset="0"/>
              <a:cs typeface="ＭＳ Ｐゴシック" charset="0"/>
            </a:endParaRPr>
          </a:p>
        </p:txBody>
      </p:sp>
      <p:pic>
        <p:nvPicPr>
          <p:cNvPr id="306179" name="Picture 7" descr="MS_schematics.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300" y="347663"/>
            <a:ext cx="4514850" cy="6018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6180" name="Text Box 22"/>
          <p:cNvSpPr txBox="1">
            <a:spLocks noChangeArrowheads="1"/>
          </p:cNvSpPr>
          <p:nvPr/>
        </p:nvSpPr>
        <p:spPr bwMode="auto">
          <a:xfrm>
            <a:off x="5619750" y="6440488"/>
            <a:ext cx="23320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[Abyzov et al. Gen. Res. (’11)]</a:t>
            </a:r>
          </a:p>
        </p:txBody>
      </p:sp>
      <p:sp>
        <p:nvSpPr>
          <p:cNvPr id="6" name="Title 8"/>
          <p:cNvSpPr txBox="1">
            <a:spLocks/>
          </p:cNvSpPr>
          <p:nvPr/>
        </p:nvSpPr>
        <p:spPr bwMode="auto">
          <a:xfrm>
            <a:off x="5341938" y="141288"/>
            <a:ext cx="2449512" cy="484187"/>
          </a:xfrm>
          <a:prstGeom prst="rect">
            <a:avLst/>
          </a:prstGeom>
          <a:noFill/>
          <a:ln w="9525">
            <a:noFill/>
            <a:miter lim="800000"/>
            <a:headEnd/>
            <a:tailEnd/>
          </a:ln>
        </p:spPr>
        <p:txBody>
          <a:bodyPr lIns="92066" tIns="46033" rIns="92066" bIns="46033" anchor="ctr"/>
          <a:lstStyle/>
          <a:p>
            <a:pPr algn="ctr" defTabSz="912813">
              <a:defRPr/>
            </a:pPr>
            <a:r>
              <a:rPr lang="en-US" sz="1800" kern="0" dirty="0" err="1">
                <a:solidFill>
                  <a:srgbClr val="22228B"/>
                </a:solidFill>
                <a:latin typeface="Arial"/>
                <a:ea typeface="ＭＳ Ｐゴシック" pitchFamily="-108" charset="-128"/>
                <a:cs typeface="ＭＳ Ｐゴシック" pitchFamily="-108" charset="-128"/>
              </a:rPr>
              <a:t>CNVnator</a:t>
            </a:r>
            <a:endParaRPr lang="en-US" sz="1800" kern="0" dirty="0">
              <a:solidFill>
                <a:srgbClr val="22228B"/>
              </a:solidFill>
              <a:latin typeface="Arial"/>
              <a:ea typeface="ＭＳ Ｐゴシック" pitchFamily="-108" charset="-128"/>
              <a:cs typeface="ＭＳ Ｐゴシック" pitchFamily="-108"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ctrTitle"/>
          </p:nvPr>
        </p:nvSpPr>
        <p:spPr>
          <a:xfrm>
            <a:off x="2705100" y="-157163"/>
            <a:ext cx="6469063" cy="1143001"/>
          </a:xfrm>
        </p:spPr>
        <p:txBody>
          <a:bodyPr/>
          <a:lstStyle/>
          <a:p>
            <a:r>
              <a:rPr lang="en-US" sz="2800">
                <a:solidFill>
                  <a:srgbClr val="0066FF"/>
                </a:solidFill>
                <a:latin typeface="Arial" charset="0"/>
                <a:ea typeface="ＭＳ Ｐゴシック" charset="0"/>
                <a:cs typeface="ＭＳ Ｐゴシック" charset="0"/>
              </a:rPr>
              <a:t>Intuitive Description of MSB</a:t>
            </a:r>
          </a:p>
        </p:txBody>
      </p:sp>
      <p:sp>
        <p:nvSpPr>
          <p:cNvPr id="302082" name="Oval 101"/>
          <p:cNvSpPr>
            <a:spLocks noChangeArrowheads="1"/>
          </p:cNvSpPr>
          <p:nvPr/>
        </p:nvSpPr>
        <p:spPr bwMode="auto">
          <a:xfrm>
            <a:off x="55626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3" name="Oval 102"/>
          <p:cNvSpPr>
            <a:spLocks noChangeArrowheads="1"/>
          </p:cNvSpPr>
          <p:nvPr/>
        </p:nvSpPr>
        <p:spPr bwMode="auto">
          <a:xfrm>
            <a:off x="5768975"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4" name="Oval 103"/>
          <p:cNvSpPr>
            <a:spLocks noChangeArrowheads="1"/>
          </p:cNvSpPr>
          <p:nvPr/>
        </p:nvSpPr>
        <p:spPr bwMode="auto">
          <a:xfrm>
            <a:off x="5692775" y="3276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5" name="Oval 104"/>
          <p:cNvSpPr>
            <a:spLocks noChangeArrowheads="1"/>
          </p:cNvSpPr>
          <p:nvPr/>
        </p:nvSpPr>
        <p:spPr bwMode="auto">
          <a:xfrm>
            <a:off x="5440363" y="32210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6" name="Oval 105"/>
          <p:cNvSpPr>
            <a:spLocks noChangeArrowheads="1"/>
          </p:cNvSpPr>
          <p:nvPr/>
        </p:nvSpPr>
        <p:spPr bwMode="auto">
          <a:xfrm>
            <a:off x="5681663"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7" name="Oval 106"/>
          <p:cNvSpPr>
            <a:spLocks noChangeArrowheads="1"/>
          </p:cNvSpPr>
          <p:nvPr/>
        </p:nvSpPr>
        <p:spPr bwMode="auto">
          <a:xfrm>
            <a:off x="5454650" y="359251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8" name="Oval 107"/>
          <p:cNvSpPr>
            <a:spLocks noChangeArrowheads="1"/>
          </p:cNvSpPr>
          <p:nvPr/>
        </p:nvSpPr>
        <p:spPr bwMode="auto">
          <a:xfrm>
            <a:off x="5932488" y="36147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89" name="Oval 108"/>
          <p:cNvSpPr>
            <a:spLocks noChangeArrowheads="1"/>
          </p:cNvSpPr>
          <p:nvPr/>
        </p:nvSpPr>
        <p:spPr bwMode="auto">
          <a:xfrm>
            <a:off x="5322888"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0" name="Oval 109"/>
          <p:cNvSpPr>
            <a:spLocks noChangeArrowheads="1"/>
          </p:cNvSpPr>
          <p:nvPr/>
        </p:nvSpPr>
        <p:spPr bwMode="auto">
          <a:xfrm>
            <a:off x="6062663"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1" name="Oval 110"/>
          <p:cNvSpPr>
            <a:spLocks noChangeArrowheads="1"/>
          </p:cNvSpPr>
          <p:nvPr/>
        </p:nvSpPr>
        <p:spPr bwMode="auto">
          <a:xfrm>
            <a:off x="5921375" y="314325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2" name="Oval 111"/>
          <p:cNvSpPr>
            <a:spLocks noChangeArrowheads="1"/>
          </p:cNvSpPr>
          <p:nvPr/>
        </p:nvSpPr>
        <p:spPr bwMode="auto">
          <a:xfrm>
            <a:off x="563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3" name="Oval 112"/>
          <p:cNvSpPr>
            <a:spLocks noChangeArrowheads="1"/>
          </p:cNvSpPr>
          <p:nvPr/>
        </p:nvSpPr>
        <p:spPr bwMode="auto">
          <a:xfrm>
            <a:off x="5791200" y="3810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4" name="Oval 113"/>
          <p:cNvSpPr>
            <a:spLocks noChangeArrowheads="1"/>
          </p:cNvSpPr>
          <p:nvPr/>
        </p:nvSpPr>
        <p:spPr bwMode="auto">
          <a:xfrm>
            <a:off x="5486400" y="383063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5" name="Oval 114"/>
          <p:cNvSpPr>
            <a:spLocks noChangeArrowheads="1"/>
          </p:cNvSpPr>
          <p:nvPr/>
        </p:nvSpPr>
        <p:spPr bwMode="auto">
          <a:xfrm>
            <a:off x="5181600" y="36798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6" name="Oval 115"/>
          <p:cNvSpPr>
            <a:spLocks noChangeArrowheads="1"/>
          </p:cNvSpPr>
          <p:nvPr/>
        </p:nvSpPr>
        <p:spPr bwMode="auto">
          <a:xfrm>
            <a:off x="49530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7" name="Oval 116"/>
          <p:cNvSpPr>
            <a:spLocks noChangeArrowheads="1"/>
          </p:cNvSpPr>
          <p:nvPr/>
        </p:nvSpPr>
        <p:spPr bwMode="auto">
          <a:xfrm>
            <a:off x="5181600" y="3200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8" name="Oval 117"/>
          <p:cNvSpPr>
            <a:spLocks noChangeArrowheads="1"/>
          </p:cNvSpPr>
          <p:nvPr/>
        </p:nvSpPr>
        <p:spPr bwMode="auto">
          <a:xfrm>
            <a:off x="62484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099" name="Oval 118"/>
          <p:cNvSpPr>
            <a:spLocks noChangeArrowheads="1"/>
          </p:cNvSpPr>
          <p:nvPr/>
        </p:nvSpPr>
        <p:spPr bwMode="auto">
          <a:xfrm>
            <a:off x="6172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0" name="Oval 119"/>
          <p:cNvSpPr>
            <a:spLocks noChangeArrowheads="1"/>
          </p:cNvSpPr>
          <p:nvPr/>
        </p:nvSpPr>
        <p:spPr bwMode="auto">
          <a:xfrm>
            <a:off x="5888038" y="4094163"/>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1" name="Oval 120"/>
          <p:cNvSpPr>
            <a:spLocks noChangeArrowheads="1"/>
          </p:cNvSpPr>
          <p:nvPr/>
        </p:nvSpPr>
        <p:spPr bwMode="auto">
          <a:xfrm>
            <a:off x="5486400" y="4114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2" name="Oval 121"/>
          <p:cNvSpPr>
            <a:spLocks noChangeArrowheads="1"/>
          </p:cNvSpPr>
          <p:nvPr/>
        </p:nvSpPr>
        <p:spPr bwMode="auto">
          <a:xfrm>
            <a:off x="50292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3" name="Oval 122"/>
          <p:cNvSpPr>
            <a:spLocks noChangeArrowheads="1"/>
          </p:cNvSpPr>
          <p:nvPr/>
        </p:nvSpPr>
        <p:spPr bwMode="auto">
          <a:xfrm>
            <a:off x="4648200" y="3657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4" name="Oval 123"/>
          <p:cNvSpPr>
            <a:spLocks noChangeArrowheads="1"/>
          </p:cNvSpPr>
          <p:nvPr/>
        </p:nvSpPr>
        <p:spPr bwMode="auto">
          <a:xfrm>
            <a:off x="45720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5" name="Oval 124"/>
          <p:cNvSpPr>
            <a:spLocks noChangeArrowheads="1"/>
          </p:cNvSpPr>
          <p:nvPr/>
        </p:nvSpPr>
        <p:spPr bwMode="auto">
          <a:xfrm>
            <a:off x="49530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6" name="Oval 125"/>
          <p:cNvSpPr>
            <a:spLocks noChangeArrowheads="1"/>
          </p:cNvSpPr>
          <p:nvPr/>
        </p:nvSpPr>
        <p:spPr bwMode="auto">
          <a:xfrm>
            <a:off x="53340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7" name="Oval 126"/>
          <p:cNvSpPr>
            <a:spLocks noChangeArrowheads="1"/>
          </p:cNvSpPr>
          <p:nvPr/>
        </p:nvSpPr>
        <p:spPr bwMode="auto">
          <a:xfrm>
            <a:off x="5921375"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8" name="Oval 127"/>
          <p:cNvSpPr>
            <a:spLocks noChangeArrowheads="1"/>
          </p:cNvSpPr>
          <p:nvPr/>
        </p:nvSpPr>
        <p:spPr bwMode="auto">
          <a:xfrm>
            <a:off x="56388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09" name="Oval 128"/>
          <p:cNvSpPr>
            <a:spLocks noChangeArrowheads="1"/>
          </p:cNvSpPr>
          <p:nvPr/>
        </p:nvSpPr>
        <p:spPr bwMode="auto">
          <a:xfrm>
            <a:off x="4724400" y="2819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0" name="Oval 129"/>
          <p:cNvSpPr>
            <a:spLocks noChangeArrowheads="1"/>
          </p:cNvSpPr>
          <p:nvPr/>
        </p:nvSpPr>
        <p:spPr bwMode="auto">
          <a:xfrm>
            <a:off x="51054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1" name="Oval 130"/>
          <p:cNvSpPr>
            <a:spLocks noChangeArrowheads="1"/>
          </p:cNvSpPr>
          <p:nvPr/>
        </p:nvSpPr>
        <p:spPr bwMode="auto">
          <a:xfrm>
            <a:off x="5638800" y="198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2" name="Oval 131"/>
          <p:cNvSpPr>
            <a:spLocks noChangeArrowheads="1"/>
          </p:cNvSpPr>
          <p:nvPr/>
        </p:nvSpPr>
        <p:spPr bwMode="auto">
          <a:xfrm>
            <a:off x="5181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3" name="Oval 132"/>
          <p:cNvSpPr>
            <a:spLocks noChangeArrowheads="1"/>
          </p:cNvSpPr>
          <p:nvPr/>
        </p:nvSpPr>
        <p:spPr bwMode="auto">
          <a:xfrm>
            <a:off x="5921375"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4" name="Oval 133"/>
          <p:cNvSpPr>
            <a:spLocks noChangeArrowheads="1"/>
          </p:cNvSpPr>
          <p:nvPr/>
        </p:nvSpPr>
        <p:spPr bwMode="auto">
          <a:xfrm>
            <a:off x="5921375" y="1371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5" name="Oval 134"/>
          <p:cNvSpPr>
            <a:spLocks noChangeArrowheads="1"/>
          </p:cNvSpPr>
          <p:nvPr/>
        </p:nvSpPr>
        <p:spPr bwMode="auto">
          <a:xfrm>
            <a:off x="6172200" y="2133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6" name="Oval 135"/>
          <p:cNvSpPr>
            <a:spLocks noChangeArrowheads="1"/>
          </p:cNvSpPr>
          <p:nvPr/>
        </p:nvSpPr>
        <p:spPr bwMode="auto">
          <a:xfrm>
            <a:off x="6259513" y="267652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7" name="Oval 136"/>
          <p:cNvSpPr>
            <a:spLocks noChangeArrowheads="1"/>
          </p:cNvSpPr>
          <p:nvPr/>
        </p:nvSpPr>
        <p:spPr bwMode="auto">
          <a:xfrm>
            <a:off x="6248400" y="3124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8" name="Oval 137"/>
          <p:cNvSpPr>
            <a:spLocks noChangeArrowheads="1"/>
          </p:cNvSpPr>
          <p:nvPr/>
        </p:nvSpPr>
        <p:spPr bwMode="auto">
          <a:xfrm>
            <a:off x="66294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19" name="Oval 138"/>
          <p:cNvSpPr>
            <a:spLocks noChangeArrowheads="1"/>
          </p:cNvSpPr>
          <p:nvPr/>
        </p:nvSpPr>
        <p:spPr bwMode="auto">
          <a:xfrm>
            <a:off x="6629400" y="2514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0" name="Oval 139"/>
          <p:cNvSpPr>
            <a:spLocks noChangeArrowheads="1"/>
          </p:cNvSpPr>
          <p:nvPr/>
        </p:nvSpPr>
        <p:spPr bwMode="auto">
          <a:xfrm>
            <a:off x="6553200" y="2057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1" name="Oval 140"/>
          <p:cNvSpPr>
            <a:spLocks noChangeArrowheads="1"/>
          </p:cNvSpPr>
          <p:nvPr/>
        </p:nvSpPr>
        <p:spPr bwMode="auto">
          <a:xfrm>
            <a:off x="63246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2" name="Oval 141"/>
          <p:cNvSpPr>
            <a:spLocks noChangeArrowheads="1"/>
          </p:cNvSpPr>
          <p:nvPr/>
        </p:nvSpPr>
        <p:spPr bwMode="auto">
          <a:xfrm>
            <a:off x="6934200" y="1295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3" name="Oval 142"/>
          <p:cNvSpPr>
            <a:spLocks noChangeArrowheads="1"/>
          </p:cNvSpPr>
          <p:nvPr/>
        </p:nvSpPr>
        <p:spPr bwMode="auto">
          <a:xfrm>
            <a:off x="7010400" y="1752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4" name="Oval 143"/>
          <p:cNvSpPr>
            <a:spLocks noChangeArrowheads="1"/>
          </p:cNvSpPr>
          <p:nvPr/>
        </p:nvSpPr>
        <p:spPr bwMode="auto">
          <a:xfrm>
            <a:off x="7315200" y="2362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5" name="Oval 144"/>
          <p:cNvSpPr>
            <a:spLocks noChangeArrowheads="1"/>
          </p:cNvSpPr>
          <p:nvPr/>
        </p:nvSpPr>
        <p:spPr bwMode="auto">
          <a:xfrm>
            <a:off x="6705600" y="3352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6" name="Oval 145"/>
          <p:cNvSpPr>
            <a:spLocks noChangeArrowheads="1"/>
          </p:cNvSpPr>
          <p:nvPr/>
        </p:nvSpPr>
        <p:spPr bwMode="auto">
          <a:xfrm>
            <a:off x="7162800" y="2895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7" name="Oval 146"/>
          <p:cNvSpPr>
            <a:spLocks noChangeArrowheads="1"/>
          </p:cNvSpPr>
          <p:nvPr/>
        </p:nvSpPr>
        <p:spPr bwMode="auto">
          <a:xfrm>
            <a:off x="7924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8" name="Oval 147"/>
          <p:cNvSpPr>
            <a:spLocks noChangeArrowheads="1"/>
          </p:cNvSpPr>
          <p:nvPr/>
        </p:nvSpPr>
        <p:spPr bwMode="auto">
          <a:xfrm>
            <a:off x="6934200" y="3886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29" name="Oval 148"/>
          <p:cNvSpPr>
            <a:spLocks noChangeArrowheads="1"/>
          </p:cNvSpPr>
          <p:nvPr/>
        </p:nvSpPr>
        <p:spPr bwMode="auto">
          <a:xfrm>
            <a:off x="7478713" y="34305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0" name="Oval 149"/>
          <p:cNvSpPr>
            <a:spLocks noChangeArrowheads="1"/>
          </p:cNvSpPr>
          <p:nvPr/>
        </p:nvSpPr>
        <p:spPr bwMode="auto">
          <a:xfrm>
            <a:off x="64770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1" name="Oval 150"/>
          <p:cNvSpPr>
            <a:spLocks noChangeArrowheads="1"/>
          </p:cNvSpPr>
          <p:nvPr/>
        </p:nvSpPr>
        <p:spPr bwMode="auto">
          <a:xfrm>
            <a:off x="7543800" y="4343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2" name="Oval 151"/>
          <p:cNvSpPr>
            <a:spLocks noChangeArrowheads="1"/>
          </p:cNvSpPr>
          <p:nvPr/>
        </p:nvSpPr>
        <p:spPr bwMode="auto">
          <a:xfrm>
            <a:off x="69342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3" name="Oval 152"/>
          <p:cNvSpPr>
            <a:spLocks noChangeArrowheads="1"/>
          </p:cNvSpPr>
          <p:nvPr/>
        </p:nvSpPr>
        <p:spPr bwMode="auto">
          <a:xfrm>
            <a:off x="60960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4" name="Oval 153"/>
          <p:cNvSpPr>
            <a:spLocks noChangeArrowheads="1"/>
          </p:cNvSpPr>
          <p:nvPr/>
        </p:nvSpPr>
        <p:spPr bwMode="auto">
          <a:xfrm>
            <a:off x="5638800" y="4495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5" name="Oval 154"/>
          <p:cNvSpPr>
            <a:spLocks noChangeArrowheads="1"/>
          </p:cNvSpPr>
          <p:nvPr/>
        </p:nvSpPr>
        <p:spPr bwMode="auto">
          <a:xfrm>
            <a:off x="60198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6" name="Oval 155"/>
          <p:cNvSpPr>
            <a:spLocks noChangeArrowheads="1"/>
          </p:cNvSpPr>
          <p:nvPr/>
        </p:nvSpPr>
        <p:spPr bwMode="auto">
          <a:xfrm>
            <a:off x="6477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7" name="Oval 156"/>
          <p:cNvSpPr>
            <a:spLocks noChangeArrowheads="1"/>
          </p:cNvSpPr>
          <p:nvPr/>
        </p:nvSpPr>
        <p:spPr bwMode="auto">
          <a:xfrm>
            <a:off x="58674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8" name="Oval 157"/>
          <p:cNvSpPr>
            <a:spLocks noChangeArrowheads="1"/>
          </p:cNvSpPr>
          <p:nvPr/>
        </p:nvSpPr>
        <p:spPr bwMode="auto">
          <a:xfrm>
            <a:off x="54102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39" name="Oval 158"/>
          <p:cNvSpPr>
            <a:spLocks noChangeArrowheads="1"/>
          </p:cNvSpPr>
          <p:nvPr/>
        </p:nvSpPr>
        <p:spPr bwMode="auto">
          <a:xfrm>
            <a:off x="5105400" y="4572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0" name="Oval 159"/>
          <p:cNvSpPr>
            <a:spLocks noChangeArrowheads="1"/>
          </p:cNvSpPr>
          <p:nvPr/>
        </p:nvSpPr>
        <p:spPr bwMode="auto">
          <a:xfrm>
            <a:off x="44958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1" name="Oval 160"/>
          <p:cNvSpPr>
            <a:spLocks noChangeArrowheads="1"/>
          </p:cNvSpPr>
          <p:nvPr/>
        </p:nvSpPr>
        <p:spPr bwMode="auto">
          <a:xfrm>
            <a:off x="4724400" y="4953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2" name="Oval 161"/>
          <p:cNvSpPr>
            <a:spLocks noChangeArrowheads="1"/>
          </p:cNvSpPr>
          <p:nvPr/>
        </p:nvSpPr>
        <p:spPr bwMode="auto">
          <a:xfrm>
            <a:off x="4953000" y="5486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3" name="Oval 162"/>
          <p:cNvSpPr>
            <a:spLocks noChangeArrowheads="1"/>
          </p:cNvSpPr>
          <p:nvPr/>
        </p:nvSpPr>
        <p:spPr bwMode="auto">
          <a:xfrm>
            <a:off x="41148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4" name="Oval 163"/>
          <p:cNvSpPr>
            <a:spLocks noChangeArrowheads="1"/>
          </p:cNvSpPr>
          <p:nvPr/>
        </p:nvSpPr>
        <p:spPr bwMode="auto">
          <a:xfrm>
            <a:off x="4038600" y="502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5" name="Oval 164"/>
          <p:cNvSpPr>
            <a:spLocks noChangeArrowheads="1"/>
          </p:cNvSpPr>
          <p:nvPr/>
        </p:nvSpPr>
        <p:spPr bwMode="auto">
          <a:xfrm>
            <a:off x="3505200" y="4267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6" name="Oval 165"/>
          <p:cNvSpPr>
            <a:spLocks noChangeArrowheads="1"/>
          </p:cNvSpPr>
          <p:nvPr/>
        </p:nvSpPr>
        <p:spPr bwMode="auto">
          <a:xfrm>
            <a:off x="40386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7" name="Oval 166"/>
          <p:cNvSpPr>
            <a:spLocks noChangeArrowheads="1"/>
          </p:cNvSpPr>
          <p:nvPr/>
        </p:nvSpPr>
        <p:spPr bwMode="auto">
          <a:xfrm>
            <a:off x="4267200" y="3429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8" name="Oval 167"/>
          <p:cNvSpPr>
            <a:spLocks noChangeArrowheads="1"/>
          </p:cNvSpPr>
          <p:nvPr/>
        </p:nvSpPr>
        <p:spPr bwMode="auto">
          <a:xfrm>
            <a:off x="3733800" y="2971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49" name="Oval 168"/>
          <p:cNvSpPr>
            <a:spLocks noChangeArrowheads="1"/>
          </p:cNvSpPr>
          <p:nvPr/>
        </p:nvSpPr>
        <p:spPr bwMode="auto">
          <a:xfrm>
            <a:off x="4267200" y="2590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0" name="Oval 169"/>
          <p:cNvSpPr>
            <a:spLocks noChangeArrowheads="1"/>
          </p:cNvSpPr>
          <p:nvPr/>
        </p:nvSpPr>
        <p:spPr bwMode="auto">
          <a:xfrm>
            <a:off x="4724400" y="2438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1" name="Oval 170"/>
          <p:cNvSpPr>
            <a:spLocks noChangeArrowheads="1"/>
          </p:cNvSpPr>
          <p:nvPr/>
        </p:nvSpPr>
        <p:spPr bwMode="auto">
          <a:xfrm>
            <a:off x="4343400" y="182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2" name="Oval 171"/>
          <p:cNvSpPr>
            <a:spLocks noChangeArrowheads="1"/>
          </p:cNvSpPr>
          <p:nvPr/>
        </p:nvSpPr>
        <p:spPr bwMode="auto">
          <a:xfrm>
            <a:off x="50292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3" name="Oval 172"/>
          <p:cNvSpPr>
            <a:spLocks noChangeArrowheads="1"/>
          </p:cNvSpPr>
          <p:nvPr/>
        </p:nvSpPr>
        <p:spPr bwMode="auto">
          <a:xfrm>
            <a:off x="4191000" y="1219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4" name="Oval 173"/>
          <p:cNvSpPr>
            <a:spLocks noChangeArrowheads="1"/>
          </p:cNvSpPr>
          <p:nvPr/>
        </p:nvSpPr>
        <p:spPr bwMode="auto">
          <a:xfrm>
            <a:off x="3733800" y="1600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5" name="Oval 174"/>
          <p:cNvSpPr>
            <a:spLocks noChangeArrowheads="1"/>
          </p:cNvSpPr>
          <p:nvPr/>
        </p:nvSpPr>
        <p:spPr bwMode="auto">
          <a:xfrm>
            <a:off x="3657600" y="2209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6" name="Oval 175"/>
          <p:cNvSpPr>
            <a:spLocks noChangeArrowheads="1"/>
          </p:cNvSpPr>
          <p:nvPr/>
        </p:nvSpPr>
        <p:spPr bwMode="auto">
          <a:xfrm>
            <a:off x="3276600" y="2667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7" name="Oval 176"/>
          <p:cNvSpPr>
            <a:spLocks noChangeArrowheads="1"/>
          </p:cNvSpPr>
          <p:nvPr/>
        </p:nvSpPr>
        <p:spPr bwMode="auto">
          <a:xfrm>
            <a:off x="36576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8" name="Oval 177"/>
          <p:cNvSpPr>
            <a:spLocks noChangeArrowheads="1"/>
          </p:cNvSpPr>
          <p:nvPr/>
        </p:nvSpPr>
        <p:spPr bwMode="auto">
          <a:xfrm>
            <a:off x="2895600" y="3581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59" name="Oval 178"/>
          <p:cNvSpPr>
            <a:spLocks noChangeArrowheads="1"/>
          </p:cNvSpPr>
          <p:nvPr/>
        </p:nvSpPr>
        <p:spPr bwMode="auto">
          <a:xfrm>
            <a:off x="2819400" y="44196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0" name="Oval 179"/>
          <p:cNvSpPr>
            <a:spLocks noChangeArrowheads="1"/>
          </p:cNvSpPr>
          <p:nvPr/>
        </p:nvSpPr>
        <p:spPr bwMode="auto">
          <a:xfrm>
            <a:off x="3048000" y="5257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1" name="Oval 180"/>
          <p:cNvSpPr>
            <a:spLocks noChangeArrowheads="1"/>
          </p:cNvSpPr>
          <p:nvPr/>
        </p:nvSpPr>
        <p:spPr bwMode="auto">
          <a:xfrm>
            <a:off x="2362200" y="5638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2" name="Oval 181"/>
          <p:cNvSpPr>
            <a:spLocks noChangeArrowheads="1"/>
          </p:cNvSpPr>
          <p:nvPr/>
        </p:nvSpPr>
        <p:spPr bwMode="auto">
          <a:xfrm>
            <a:off x="1905000" y="487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3" name="Oval 182"/>
          <p:cNvSpPr>
            <a:spLocks noChangeArrowheads="1"/>
          </p:cNvSpPr>
          <p:nvPr/>
        </p:nvSpPr>
        <p:spPr bwMode="auto">
          <a:xfrm>
            <a:off x="1905000" y="3962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4" name="Oval 183"/>
          <p:cNvSpPr>
            <a:spLocks noChangeArrowheads="1"/>
          </p:cNvSpPr>
          <p:nvPr/>
        </p:nvSpPr>
        <p:spPr bwMode="auto">
          <a:xfrm>
            <a:off x="2514600" y="2743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5" name="Oval 184"/>
          <p:cNvSpPr>
            <a:spLocks noChangeArrowheads="1"/>
          </p:cNvSpPr>
          <p:nvPr/>
        </p:nvSpPr>
        <p:spPr bwMode="auto">
          <a:xfrm>
            <a:off x="28956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6" name="Oval 185"/>
          <p:cNvSpPr>
            <a:spLocks noChangeArrowheads="1"/>
          </p:cNvSpPr>
          <p:nvPr/>
        </p:nvSpPr>
        <p:spPr bwMode="auto">
          <a:xfrm>
            <a:off x="1981200" y="1905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7" name="Oval 186"/>
          <p:cNvSpPr>
            <a:spLocks noChangeArrowheads="1"/>
          </p:cNvSpPr>
          <p:nvPr/>
        </p:nvSpPr>
        <p:spPr bwMode="auto">
          <a:xfrm>
            <a:off x="1828800" y="3048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8" name="Oval 187"/>
          <p:cNvSpPr>
            <a:spLocks noChangeArrowheads="1"/>
          </p:cNvSpPr>
          <p:nvPr/>
        </p:nvSpPr>
        <p:spPr bwMode="auto">
          <a:xfrm>
            <a:off x="762000" y="47244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69" name="Oval 188"/>
          <p:cNvSpPr>
            <a:spLocks noChangeArrowheads="1"/>
          </p:cNvSpPr>
          <p:nvPr/>
        </p:nvSpPr>
        <p:spPr bwMode="auto">
          <a:xfrm>
            <a:off x="838200" y="5791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0" name="Oval 189"/>
          <p:cNvSpPr>
            <a:spLocks noChangeArrowheads="1"/>
          </p:cNvSpPr>
          <p:nvPr/>
        </p:nvSpPr>
        <p:spPr bwMode="auto">
          <a:xfrm>
            <a:off x="838200" y="35052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1" name="Oval 190"/>
          <p:cNvSpPr>
            <a:spLocks noChangeArrowheads="1"/>
          </p:cNvSpPr>
          <p:nvPr/>
        </p:nvSpPr>
        <p:spPr bwMode="auto">
          <a:xfrm>
            <a:off x="990600" y="22860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2" name="Oval 191"/>
          <p:cNvSpPr>
            <a:spLocks noChangeArrowheads="1"/>
          </p:cNvSpPr>
          <p:nvPr/>
        </p:nvSpPr>
        <p:spPr bwMode="auto">
          <a:xfrm>
            <a:off x="977900" y="1514475"/>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3" name="Oval 192"/>
          <p:cNvSpPr>
            <a:spLocks noChangeArrowheads="1"/>
          </p:cNvSpPr>
          <p:nvPr/>
        </p:nvSpPr>
        <p:spPr bwMode="auto">
          <a:xfrm>
            <a:off x="2590800" y="1066800"/>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74" name="Rectangle 194"/>
          <p:cNvSpPr>
            <a:spLocks noChangeArrowheads="1"/>
          </p:cNvSpPr>
          <p:nvPr/>
        </p:nvSpPr>
        <p:spPr bwMode="auto">
          <a:xfrm>
            <a:off x="0" y="6232525"/>
            <a:ext cx="914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000">
                <a:solidFill>
                  <a:srgbClr val="9900CC"/>
                </a:solidFill>
                <a:ea typeface="ＭＳ Ｐゴシック" charset="0"/>
                <a:cs typeface="ＭＳ Ｐゴシック" charset="0"/>
              </a:rPr>
              <a:t>Distribution of identical billiard balls</a:t>
            </a:r>
          </a:p>
        </p:txBody>
      </p:sp>
      <p:grpSp>
        <p:nvGrpSpPr>
          <p:cNvPr id="302175" name="Group 206"/>
          <p:cNvGrpSpPr>
            <a:grpSpLocks/>
          </p:cNvGrpSpPr>
          <p:nvPr/>
        </p:nvGrpSpPr>
        <p:grpSpPr bwMode="auto">
          <a:xfrm>
            <a:off x="2590800" y="1524000"/>
            <a:ext cx="2819400" cy="2895600"/>
            <a:chOff x="3744" y="4464"/>
            <a:chExt cx="1776" cy="1824"/>
          </a:xfrm>
        </p:grpSpPr>
        <p:sp>
          <p:nvSpPr>
            <p:cNvPr id="302203" name="Oval 193"/>
            <p:cNvSpPr>
              <a:spLocks noChangeArrowheads="1"/>
            </p:cNvSpPr>
            <p:nvPr/>
          </p:nvSpPr>
          <p:spPr bwMode="auto">
            <a:xfrm>
              <a:off x="3744" y="4464"/>
              <a:ext cx="1776" cy="1824"/>
            </a:xfrm>
            <a:prstGeom prst="ellipse">
              <a:avLst/>
            </a:prstGeom>
            <a:noFill/>
            <a:ln w="28575">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grpSp>
          <p:nvGrpSpPr>
            <p:cNvPr id="302204" name="Group 201"/>
            <p:cNvGrpSpPr>
              <a:grpSpLocks/>
            </p:cNvGrpSpPr>
            <p:nvPr/>
          </p:nvGrpSpPr>
          <p:grpSpPr bwMode="auto">
            <a:xfrm>
              <a:off x="4491" y="5231"/>
              <a:ext cx="288" cy="288"/>
              <a:chOff x="4486" y="3484"/>
              <a:chExt cx="288" cy="288"/>
            </a:xfrm>
          </p:grpSpPr>
          <p:sp>
            <p:nvSpPr>
              <p:cNvPr id="302205" name="Oval 195"/>
              <p:cNvSpPr>
                <a:spLocks noChangeArrowheads="1"/>
              </p:cNvSpPr>
              <p:nvPr/>
            </p:nvSpPr>
            <p:spPr bwMode="auto">
              <a:xfrm>
                <a:off x="4560" y="3552"/>
                <a:ext cx="144" cy="144"/>
              </a:xfrm>
              <a:prstGeom prst="ellipse">
                <a:avLst/>
              </a:prstGeom>
              <a:noFill/>
              <a:ln w="1905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2206" name="Line 196"/>
              <p:cNvSpPr>
                <a:spLocks noChangeShapeType="1"/>
              </p:cNvSpPr>
              <p:nvPr/>
            </p:nvSpPr>
            <p:spPr bwMode="auto">
              <a:xfrm>
                <a:off x="4632" y="3484"/>
                <a:ext cx="0" cy="288"/>
              </a:xfrm>
              <a:prstGeom prst="line">
                <a:avLst/>
              </a:prstGeom>
              <a:noFill/>
              <a:ln w="9525">
                <a:solidFill>
                  <a:srgbClr val="00CCFF"/>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sp>
            <p:nvSpPr>
              <p:cNvPr id="302207" name="Line 200"/>
              <p:cNvSpPr>
                <a:spLocks noChangeShapeType="1"/>
              </p:cNvSpPr>
              <p:nvPr/>
            </p:nvSpPr>
            <p:spPr bwMode="auto">
              <a:xfrm rot="-5400000">
                <a:off x="4630" y="3482"/>
                <a:ext cx="0" cy="288"/>
              </a:xfrm>
              <a:prstGeom prst="line">
                <a:avLst/>
              </a:prstGeom>
              <a:noFill/>
              <a:ln w="9525">
                <a:solidFill>
                  <a:srgbClr val="00CCFF"/>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grpSp>
      </p:grpSp>
      <p:grpSp>
        <p:nvGrpSpPr>
          <p:cNvPr id="302176" name="Group 209"/>
          <p:cNvGrpSpPr>
            <a:grpSpLocks/>
          </p:cNvGrpSpPr>
          <p:nvPr/>
        </p:nvGrpSpPr>
        <p:grpSpPr bwMode="auto">
          <a:xfrm>
            <a:off x="4343400" y="2895600"/>
            <a:ext cx="457200" cy="457200"/>
            <a:chOff x="4486" y="3484"/>
            <a:chExt cx="288" cy="288"/>
          </a:xfrm>
        </p:grpSpPr>
        <p:sp>
          <p:nvSpPr>
            <p:cNvPr id="302200" name="Oval 210"/>
            <p:cNvSpPr>
              <a:spLocks noChangeArrowheads="1"/>
            </p:cNvSpPr>
            <p:nvPr/>
          </p:nvSpPr>
          <p:spPr bwMode="auto">
            <a:xfrm>
              <a:off x="4560" y="3552"/>
              <a:ext cx="144" cy="144"/>
            </a:xfrm>
            <a:prstGeom prst="ellipse">
              <a:avLst/>
            </a:prstGeom>
            <a:noFill/>
            <a:ln w="19050">
              <a:solidFill>
                <a:srgbClr val="FF99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2201" name="Line 211"/>
            <p:cNvSpPr>
              <a:spLocks noChangeShapeType="1"/>
            </p:cNvSpPr>
            <p:nvPr/>
          </p:nvSpPr>
          <p:spPr bwMode="auto">
            <a:xfrm>
              <a:off x="4632" y="3484"/>
              <a:ext cx="0" cy="288"/>
            </a:xfrm>
            <a:prstGeom prst="line">
              <a:avLst/>
            </a:prstGeom>
            <a:noFill/>
            <a:ln w="9525">
              <a:solidFill>
                <a:srgbClr val="FF99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sp>
          <p:nvSpPr>
            <p:cNvPr id="302202" name="Line 212"/>
            <p:cNvSpPr>
              <a:spLocks noChangeShapeType="1"/>
            </p:cNvSpPr>
            <p:nvPr/>
          </p:nvSpPr>
          <p:spPr bwMode="auto">
            <a:xfrm rot="-5400000">
              <a:off x="4630" y="3482"/>
              <a:ext cx="0" cy="288"/>
            </a:xfrm>
            <a:prstGeom prst="line">
              <a:avLst/>
            </a:prstGeom>
            <a:noFill/>
            <a:ln w="9525">
              <a:solidFill>
                <a:srgbClr val="FF99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grpSp>
      <p:sp>
        <p:nvSpPr>
          <p:cNvPr id="302177" name="AutoShape 213"/>
          <p:cNvSpPr>
            <a:spLocks noChangeArrowheads="1"/>
          </p:cNvSpPr>
          <p:nvPr/>
        </p:nvSpPr>
        <p:spPr bwMode="auto">
          <a:xfrm>
            <a:off x="7467600" y="914400"/>
            <a:ext cx="1447800" cy="609600"/>
          </a:xfrm>
          <a:prstGeom prst="roundRect">
            <a:avLst>
              <a:gd name="adj" fmla="val 16667"/>
            </a:avLst>
          </a:prstGeom>
          <a:noFill/>
          <a:ln w="19050">
            <a:solidFill>
              <a:srgbClr val="00CC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a:solidFill>
                  <a:srgbClr val="000000"/>
                </a:solidFill>
                <a:ea typeface="ＭＳ Ｐゴシック" charset="0"/>
                <a:cs typeface="ＭＳ Ｐゴシック" charset="0"/>
              </a:rPr>
              <a:t>Region of</a:t>
            </a:r>
          </a:p>
          <a:p>
            <a:pPr algn="ctr"/>
            <a:r>
              <a:rPr lang="en-US" sz="1600">
                <a:solidFill>
                  <a:srgbClr val="000000"/>
                </a:solidFill>
                <a:ea typeface="ＭＳ Ｐゴシック" charset="0"/>
                <a:cs typeface="ＭＳ Ｐゴシック" charset="0"/>
              </a:rPr>
              <a:t>interest</a:t>
            </a:r>
          </a:p>
        </p:txBody>
      </p:sp>
      <p:sp>
        <p:nvSpPr>
          <p:cNvPr id="302178" name="Freeform 215"/>
          <p:cNvSpPr>
            <a:spLocks/>
          </p:cNvSpPr>
          <p:nvPr/>
        </p:nvSpPr>
        <p:spPr bwMode="auto">
          <a:xfrm>
            <a:off x="5310188" y="1443038"/>
            <a:ext cx="2170112" cy="1014412"/>
          </a:xfrm>
          <a:custGeom>
            <a:avLst/>
            <a:gdLst>
              <a:gd name="T0" fmla="*/ 2147483647 w 1367"/>
              <a:gd name="T1" fmla="*/ 2147483647 h 639"/>
              <a:gd name="T2" fmla="*/ 2147483647 w 1367"/>
              <a:gd name="T3" fmla="*/ 2147483647 h 639"/>
              <a:gd name="T4" fmla="*/ 2147483647 w 1367"/>
              <a:gd name="T5" fmla="*/ 2147483647 h 639"/>
              <a:gd name="T6" fmla="*/ 2147483647 w 1367"/>
              <a:gd name="T7" fmla="*/ 2147483647 h 639"/>
              <a:gd name="T8" fmla="*/ 2147483647 w 1367"/>
              <a:gd name="T9" fmla="*/ 2147483647 h 639"/>
              <a:gd name="T10" fmla="*/ 2147483647 w 1367"/>
              <a:gd name="T11" fmla="*/ 2147483647 h 639"/>
              <a:gd name="T12" fmla="*/ 2147483647 w 1367"/>
              <a:gd name="T13" fmla="*/ 2147483647 h 639"/>
              <a:gd name="T14" fmla="*/ 2147483647 w 1367"/>
              <a:gd name="T15" fmla="*/ 2147483647 h 639"/>
              <a:gd name="T16" fmla="*/ 2147483647 w 1367"/>
              <a:gd name="T17" fmla="*/ 2147483647 h 639"/>
              <a:gd name="T18" fmla="*/ 2147483647 w 1367"/>
              <a:gd name="T19" fmla="*/ 2147483647 h 639"/>
              <a:gd name="T20" fmla="*/ 2147483647 w 1367"/>
              <a:gd name="T21" fmla="*/ 2147483647 h 639"/>
              <a:gd name="T22" fmla="*/ 2147483647 w 1367"/>
              <a:gd name="T23" fmla="*/ 2147483647 h 639"/>
              <a:gd name="T24" fmla="*/ 2147483647 w 1367"/>
              <a:gd name="T25" fmla="*/ 2147483647 h 639"/>
              <a:gd name="T26" fmla="*/ 2147483647 w 1367"/>
              <a:gd name="T27" fmla="*/ 2147483647 h 639"/>
              <a:gd name="T28" fmla="*/ 2147483647 w 1367"/>
              <a:gd name="T29" fmla="*/ 2147483647 h 639"/>
              <a:gd name="T30" fmla="*/ 2147483647 w 1367"/>
              <a:gd name="T31" fmla="*/ 2147483647 h 639"/>
              <a:gd name="T32" fmla="*/ 2147483647 w 1367"/>
              <a:gd name="T33" fmla="*/ 2147483647 h 639"/>
              <a:gd name="T34" fmla="*/ 2147483647 w 1367"/>
              <a:gd name="T35" fmla="*/ 2147483647 h 639"/>
              <a:gd name="T36" fmla="*/ 2147483647 w 1367"/>
              <a:gd name="T37" fmla="*/ 2147483647 h 639"/>
              <a:gd name="T38" fmla="*/ 2147483647 w 1367"/>
              <a:gd name="T39" fmla="*/ 2147483647 h 639"/>
              <a:gd name="T40" fmla="*/ 0 w 1367"/>
              <a:gd name="T41" fmla="*/ 2147483647 h 6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7"/>
              <a:gd name="T64" fmla="*/ 0 h 639"/>
              <a:gd name="T65" fmla="*/ 1367 w 1367"/>
              <a:gd name="T66" fmla="*/ 639 h 6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7" h="639">
                <a:moveTo>
                  <a:pt x="1367" y="21"/>
                </a:moveTo>
                <a:cubicBezTo>
                  <a:pt x="1305" y="0"/>
                  <a:pt x="1340" y="5"/>
                  <a:pt x="1263" y="14"/>
                </a:cubicBezTo>
                <a:cubicBezTo>
                  <a:pt x="1213" y="31"/>
                  <a:pt x="1233" y="20"/>
                  <a:pt x="1201" y="42"/>
                </a:cubicBezTo>
                <a:cubicBezTo>
                  <a:pt x="1119" y="162"/>
                  <a:pt x="1014" y="134"/>
                  <a:pt x="874" y="139"/>
                </a:cubicBezTo>
                <a:cubicBezTo>
                  <a:pt x="826" y="149"/>
                  <a:pt x="851" y="142"/>
                  <a:pt x="798" y="160"/>
                </a:cubicBezTo>
                <a:cubicBezTo>
                  <a:pt x="784" y="165"/>
                  <a:pt x="756" y="174"/>
                  <a:pt x="756" y="174"/>
                </a:cubicBezTo>
                <a:cubicBezTo>
                  <a:pt x="752" y="181"/>
                  <a:pt x="749" y="189"/>
                  <a:pt x="743" y="194"/>
                </a:cubicBezTo>
                <a:cubicBezTo>
                  <a:pt x="737" y="199"/>
                  <a:pt x="727" y="196"/>
                  <a:pt x="722" y="201"/>
                </a:cubicBezTo>
                <a:cubicBezTo>
                  <a:pt x="717" y="206"/>
                  <a:pt x="719" y="216"/>
                  <a:pt x="715" y="222"/>
                </a:cubicBezTo>
                <a:cubicBezTo>
                  <a:pt x="707" y="237"/>
                  <a:pt x="696" y="250"/>
                  <a:pt x="687" y="264"/>
                </a:cubicBezTo>
                <a:cubicBezTo>
                  <a:pt x="667" y="293"/>
                  <a:pt x="667" y="321"/>
                  <a:pt x="631" y="333"/>
                </a:cubicBezTo>
                <a:cubicBezTo>
                  <a:pt x="570" y="375"/>
                  <a:pt x="510" y="370"/>
                  <a:pt x="437" y="375"/>
                </a:cubicBezTo>
                <a:cubicBezTo>
                  <a:pt x="425" y="377"/>
                  <a:pt x="413" y="379"/>
                  <a:pt x="402" y="382"/>
                </a:cubicBezTo>
                <a:cubicBezTo>
                  <a:pt x="388" y="386"/>
                  <a:pt x="361" y="396"/>
                  <a:pt x="361" y="396"/>
                </a:cubicBezTo>
                <a:cubicBezTo>
                  <a:pt x="356" y="403"/>
                  <a:pt x="353" y="410"/>
                  <a:pt x="347" y="416"/>
                </a:cubicBezTo>
                <a:cubicBezTo>
                  <a:pt x="341" y="422"/>
                  <a:pt x="332" y="424"/>
                  <a:pt x="326" y="430"/>
                </a:cubicBezTo>
                <a:cubicBezTo>
                  <a:pt x="297" y="464"/>
                  <a:pt x="287" y="503"/>
                  <a:pt x="250" y="528"/>
                </a:cubicBezTo>
                <a:cubicBezTo>
                  <a:pt x="231" y="555"/>
                  <a:pt x="210" y="587"/>
                  <a:pt x="180" y="597"/>
                </a:cubicBezTo>
                <a:cubicBezTo>
                  <a:pt x="166" y="606"/>
                  <a:pt x="153" y="616"/>
                  <a:pt x="139" y="625"/>
                </a:cubicBezTo>
                <a:cubicBezTo>
                  <a:pt x="132" y="630"/>
                  <a:pt x="118" y="639"/>
                  <a:pt x="118" y="639"/>
                </a:cubicBezTo>
                <a:cubicBezTo>
                  <a:pt x="106" y="638"/>
                  <a:pt x="30" y="625"/>
                  <a:pt x="0" y="625"/>
                </a:cubicBezTo>
              </a:path>
            </a:pathLst>
          </a:custGeom>
          <a:noFill/>
          <a:ln w="9525">
            <a:solidFill>
              <a:srgbClr val="00CCFF"/>
            </a:solidFill>
            <a:prstDash val="dash"/>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a typeface="ＭＳ Ｐゴシック" charset="0"/>
              <a:cs typeface="ＭＳ Ｐゴシック" charset="0"/>
            </a:endParaRPr>
          </a:p>
        </p:txBody>
      </p:sp>
      <p:sp>
        <p:nvSpPr>
          <p:cNvPr id="302179" name="AutoShape 216"/>
          <p:cNvSpPr>
            <a:spLocks noChangeArrowheads="1"/>
          </p:cNvSpPr>
          <p:nvPr/>
        </p:nvSpPr>
        <p:spPr bwMode="auto">
          <a:xfrm>
            <a:off x="7467600" y="1600200"/>
            <a:ext cx="1447800" cy="609600"/>
          </a:xfrm>
          <a:prstGeom prst="roundRect">
            <a:avLst>
              <a:gd name="adj" fmla="val 16667"/>
            </a:avLst>
          </a:prstGeom>
          <a:noFill/>
          <a:ln w="19050">
            <a:solidFill>
              <a:srgbClr val="FF99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a:solidFill>
                  <a:srgbClr val="000000"/>
                </a:solidFill>
                <a:ea typeface="ＭＳ Ｐゴシック" charset="0"/>
                <a:cs typeface="ＭＳ Ｐゴシック" charset="0"/>
              </a:rPr>
              <a:t>Center of</a:t>
            </a:r>
          </a:p>
          <a:p>
            <a:pPr algn="ctr"/>
            <a:r>
              <a:rPr lang="en-US" sz="1600">
                <a:solidFill>
                  <a:srgbClr val="000000"/>
                </a:solidFill>
                <a:ea typeface="ＭＳ Ｐゴシック" charset="0"/>
                <a:cs typeface="ＭＳ Ｐゴシック" charset="0"/>
              </a:rPr>
              <a:t>mass</a:t>
            </a:r>
          </a:p>
        </p:txBody>
      </p:sp>
      <p:sp>
        <p:nvSpPr>
          <p:cNvPr id="302180" name="Freeform 217"/>
          <p:cNvSpPr>
            <a:spLocks/>
          </p:cNvSpPr>
          <p:nvPr/>
        </p:nvSpPr>
        <p:spPr bwMode="auto">
          <a:xfrm>
            <a:off x="4645025" y="2103438"/>
            <a:ext cx="2824163" cy="930275"/>
          </a:xfrm>
          <a:custGeom>
            <a:avLst/>
            <a:gdLst>
              <a:gd name="T0" fmla="*/ 2147483647 w 1779"/>
              <a:gd name="T1" fmla="*/ 2147483647 h 586"/>
              <a:gd name="T2" fmla="*/ 2147483647 w 1779"/>
              <a:gd name="T3" fmla="*/ 2147483647 h 586"/>
              <a:gd name="T4" fmla="*/ 2147483647 w 1779"/>
              <a:gd name="T5" fmla="*/ 0 h 586"/>
              <a:gd name="T6" fmla="*/ 2147483647 w 1779"/>
              <a:gd name="T7" fmla="*/ 2147483647 h 586"/>
              <a:gd name="T8" fmla="*/ 2147483647 w 1779"/>
              <a:gd name="T9" fmla="*/ 2147483647 h 586"/>
              <a:gd name="T10" fmla="*/ 2147483647 w 1779"/>
              <a:gd name="T11" fmla="*/ 2147483647 h 586"/>
              <a:gd name="T12" fmla="*/ 2147483647 w 1779"/>
              <a:gd name="T13" fmla="*/ 2147483647 h 586"/>
              <a:gd name="T14" fmla="*/ 2147483647 w 1779"/>
              <a:gd name="T15" fmla="*/ 2147483647 h 586"/>
              <a:gd name="T16" fmla="*/ 2147483647 w 1779"/>
              <a:gd name="T17" fmla="*/ 2147483647 h 586"/>
              <a:gd name="T18" fmla="*/ 2147483647 w 1779"/>
              <a:gd name="T19" fmla="*/ 2147483647 h 586"/>
              <a:gd name="T20" fmla="*/ 2147483647 w 1779"/>
              <a:gd name="T21" fmla="*/ 2147483647 h 586"/>
              <a:gd name="T22" fmla="*/ 2147483647 w 1779"/>
              <a:gd name="T23" fmla="*/ 2147483647 h 586"/>
              <a:gd name="T24" fmla="*/ 2147483647 w 1779"/>
              <a:gd name="T25" fmla="*/ 2147483647 h 586"/>
              <a:gd name="T26" fmla="*/ 2147483647 w 1779"/>
              <a:gd name="T27" fmla="*/ 2147483647 h 586"/>
              <a:gd name="T28" fmla="*/ 2147483647 w 1779"/>
              <a:gd name="T29" fmla="*/ 2147483647 h 586"/>
              <a:gd name="T30" fmla="*/ 2147483647 w 1779"/>
              <a:gd name="T31" fmla="*/ 2147483647 h 586"/>
              <a:gd name="T32" fmla="*/ 2147483647 w 1779"/>
              <a:gd name="T33" fmla="*/ 2147483647 h 586"/>
              <a:gd name="T34" fmla="*/ 2147483647 w 1779"/>
              <a:gd name="T35" fmla="*/ 2147483647 h 5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9"/>
              <a:gd name="T55" fmla="*/ 0 h 586"/>
              <a:gd name="T56" fmla="*/ 1779 w 1779"/>
              <a:gd name="T57" fmla="*/ 586 h 5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9" h="586">
                <a:moveTo>
                  <a:pt x="1779" y="42"/>
                </a:moveTo>
                <a:cubicBezTo>
                  <a:pt x="1748" y="11"/>
                  <a:pt x="1767" y="24"/>
                  <a:pt x="1717" y="7"/>
                </a:cubicBezTo>
                <a:cubicBezTo>
                  <a:pt x="1710" y="5"/>
                  <a:pt x="1696" y="0"/>
                  <a:pt x="1696" y="0"/>
                </a:cubicBezTo>
                <a:cubicBezTo>
                  <a:pt x="1633" y="3"/>
                  <a:pt x="1487" y="3"/>
                  <a:pt x="1418" y="42"/>
                </a:cubicBezTo>
                <a:cubicBezTo>
                  <a:pt x="1390" y="58"/>
                  <a:pt x="1362" y="80"/>
                  <a:pt x="1335" y="98"/>
                </a:cubicBezTo>
                <a:cubicBezTo>
                  <a:pt x="1318" y="109"/>
                  <a:pt x="1286" y="132"/>
                  <a:pt x="1286" y="132"/>
                </a:cubicBezTo>
                <a:cubicBezTo>
                  <a:pt x="1222" y="235"/>
                  <a:pt x="1110" y="243"/>
                  <a:pt x="1002" y="250"/>
                </a:cubicBezTo>
                <a:cubicBezTo>
                  <a:pt x="931" y="260"/>
                  <a:pt x="864" y="281"/>
                  <a:pt x="801" y="313"/>
                </a:cubicBezTo>
                <a:cubicBezTo>
                  <a:pt x="777" y="325"/>
                  <a:pt x="762" y="348"/>
                  <a:pt x="738" y="361"/>
                </a:cubicBezTo>
                <a:cubicBezTo>
                  <a:pt x="708" y="378"/>
                  <a:pt x="672" y="393"/>
                  <a:pt x="648" y="417"/>
                </a:cubicBezTo>
                <a:cubicBezTo>
                  <a:pt x="600" y="465"/>
                  <a:pt x="623" y="448"/>
                  <a:pt x="586" y="472"/>
                </a:cubicBezTo>
                <a:cubicBezTo>
                  <a:pt x="569" y="522"/>
                  <a:pt x="593" y="462"/>
                  <a:pt x="558" y="514"/>
                </a:cubicBezTo>
                <a:cubicBezTo>
                  <a:pt x="554" y="520"/>
                  <a:pt x="556" y="530"/>
                  <a:pt x="551" y="535"/>
                </a:cubicBezTo>
                <a:cubicBezTo>
                  <a:pt x="539" y="547"/>
                  <a:pt x="523" y="554"/>
                  <a:pt x="509" y="563"/>
                </a:cubicBezTo>
                <a:cubicBezTo>
                  <a:pt x="502" y="567"/>
                  <a:pt x="488" y="576"/>
                  <a:pt x="488" y="576"/>
                </a:cubicBezTo>
                <a:cubicBezTo>
                  <a:pt x="379" y="572"/>
                  <a:pt x="283" y="560"/>
                  <a:pt x="176" y="549"/>
                </a:cubicBezTo>
                <a:cubicBezTo>
                  <a:pt x="168" y="550"/>
                  <a:pt x="26" y="560"/>
                  <a:pt x="3" y="583"/>
                </a:cubicBezTo>
                <a:cubicBezTo>
                  <a:pt x="0" y="586"/>
                  <a:pt x="12" y="583"/>
                  <a:pt x="16" y="583"/>
                </a:cubicBezTo>
              </a:path>
            </a:pathLst>
          </a:custGeom>
          <a:noFill/>
          <a:ln w="9525">
            <a:solidFill>
              <a:srgbClr val="FF9900"/>
            </a:solidFill>
            <a:prstDash val="dash"/>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a typeface="ＭＳ Ｐゴシック" charset="0"/>
              <a:cs typeface="ＭＳ Ｐゴシック" charset="0"/>
            </a:endParaRPr>
          </a:p>
        </p:txBody>
      </p:sp>
      <p:sp>
        <p:nvSpPr>
          <p:cNvPr id="302181" name="AutoShape 218"/>
          <p:cNvSpPr>
            <a:spLocks noChangeArrowheads="1"/>
          </p:cNvSpPr>
          <p:nvPr/>
        </p:nvSpPr>
        <p:spPr bwMode="auto">
          <a:xfrm rot="880212">
            <a:off x="3997325" y="2968625"/>
            <a:ext cx="609600" cy="152400"/>
          </a:xfrm>
          <a:prstGeom prst="rightArrow">
            <a:avLst>
              <a:gd name="adj1" fmla="val 50000"/>
              <a:gd name="adj2" fmla="val 100000"/>
            </a:avLst>
          </a:prstGeom>
          <a:solidFill>
            <a:srgbClr val="FFFF00"/>
          </a:solidFill>
          <a:ln w="9525">
            <a:solidFill>
              <a:schemeClr val="tx1"/>
            </a:solidFill>
            <a:miter lim="800000"/>
            <a:headEnd/>
            <a:tailEnd/>
          </a:ln>
        </p:spPr>
        <p:txBody>
          <a:bodyPr wrap="none" anchor="ctr"/>
          <a:lstStyle/>
          <a:p>
            <a:endParaRPr lang="en-US">
              <a:solidFill>
                <a:srgbClr val="000000"/>
              </a:solidFill>
              <a:ea typeface="ＭＳ Ｐゴシック" charset="0"/>
              <a:cs typeface="ＭＳ Ｐゴシック" charset="0"/>
            </a:endParaRPr>
          </a:p>
        </p:txBody>
      </p:sp>
      <p:sp>
        <p:nvSpPr>
          <p:cNvPr id="302182" name="AutoShape 219"/>
          <p:cNvSpPr>
            <a:spLocks noChangeArrowheads="1"/>
          </p:cNvSpPr>
          <p:nvPr/>
        </p:nvSpPr>
        <p:spPr bwMode="auto">
          <a:xfrm>
            <a:off x="7467600" y="5410200"/>
            <a:ext cx="1447800" cy="609600"/>
          </a:xfrm>
          <a:prstGeom prst="roundRect">
            <a:avLst>
              <a:gd name="adj" fmla="val 16667"/>
            </a:avLst>
          </a:prstGeom>
          <a:solidFill>
            <a:srgbClr val="FFFF00"/>
          </a:solidFill>
          <a:ln w="19050">
            <a:solidFill>
              <a:schemeClr val="tx1"/>
            </a:solidFill>
            <a:round/>
            <a:headEnd/>
            <a:tailEnd/>
          </a:ln>
        </p:spPr>
        <p:txBody>
          <a:bodyPr wrap="none" anchor="ctr"/>
          <a:lstStyle/>
          <a:p>
            <a:pPr algn="ctr"/>
            <a:r>
              <a:rPr lang="en-US" sz="1600">
                <a:solidFill>
                  <a:srgbClr val="000000"/>
                </a:solidFill>
                <a:ea typeface="ＭＳ Ｐゴシック" charset="0"/>
                <a:cs typeface="ＭＳ Ｐゴシック" charset="0"/>
              </a:rPr>
              <a:t>Mean Shift</a:t>
            </a:r>
          </a:p>
          <a:p>
            <a:pPr algn="ctr"/>
            <a:r>
              <a:rPr lang="en-US" sz="1600">
                <a:solidFill>
                  <a:srgbClr val="000000"/>
                </a:solidFill>
                <a:ea typeface="ＭＳ Ｐゴシック" charset="0"/>
                <a:cs typeface="ＭＳ Ｐゴシック" charset="0"/>
              </a:rPr>
              <a:t>vector</a:t>
            </a:r>
          </a:p>
        </p:txBody>
      </p:sp>
      <p:sp>
        <p:nvSpPr>
          <p:cNvPr id="302183" name="Freeform 220"/>
          <p:cNvSpPr>
            <a:spLocks/>
          </p:cNvSpPr>
          <p:nvPr/>
        </p:nvSpPr>
        <p:spPr bwMode="auto">
          <a:xfrm>
            <a:off x="4043363" y="3140075"/>
            <a:ext cx="3403600" cy="2632075"/>
          </a:xfrm>
          <a:custGeom>
            <a:avLst/>
            <a:gdLst>
              <a:gd name="T0" fmla="*/ 2147483647 w 2144"/>
              <a:gd name="T1" fmla="*/ 2147483647 h 1658"/>
              <a:gd name="T2" fmla="*/ 2147483647 w 2144"/>
              <a:gd name="T3" fmla="*/ 2147483647 h 1658"/>
              <a:gd name="T4" fmla="*/ 2147483647 w 2144"/>
              <a:gd name="T5" fmla="*/ 2147483647 h 1658"/>
              <a:gd name="T6" fmla="*/ 2147483647 w 2144"/>
              <a:gd name="T7" fmla="*/ 2147483647 h 1658"/>
              <a:gd name="T8" fmla="*/ 2147483647 w 2144"/>
              <a:gd name="T9" fmla="*/ 2147483647 h 1658"/>
              <a:gd name="T10" fmla="*/ 2147483647 w 2144"/>
              <a:gd name="T11" fmla="*/ 2147483647 h 1658"/>
              <a:gd name="T12" fmla="*/ 2147483647 w 2144"/>
              <a:gd name="T13" fmla="*/ 2147483647 h 1658"/>
              <a:gd name="T14" fmla="*/ 2147483647 w 2144"/>
              <a:gd name="T15" fmla="*/ 2147483647 h 1658"/>
              <a:gd name="T16" fmla="*/ 2147483647 w 2144"/>
              <a:gd name="T17" fmla="*/ 2147483647 h 1658"/>
              <a:gd name="T18" fmla="*/ 2147483647 w 2144"/>
              <a:gd name="T19" fmla="*/ 2147483647 h 1658"/>
              <a:gd name="T20" fmla="*/ 2147483647 w 2144"/>
              <a:gd name="T21" fmla="*/ 2147483647 h 1658"/>
              <a:gd name="T22" fmla="*/ 2147483647 w 2144"/>
              <a:gd name="T23" fmla="*/ 2147483647 h 1658"/>
              <a:gd name="T24" fmla="*/ 2147483647 w 2144"/>
              <a:gd name="T25" fmla="*/ 2147483647 h 1658"/>
              <a:gd name="T26" fmla="*/ 2147483647 w 2144"/>
              <a:gd name="T27" fmla="*/ 2147483647 h 1658"/>
              <a:gd name="T28" fmla="*/ 2147483647 w 2144"/>
              <a:gd name="T29" fmla="*/ 2147483647 h 1658"/>
              <a:gd name="T30" fmla="*/ 2147483647 w 2144"/>
              <a:gd name="T31" fmla="*/ 2147483647 h 1658"/>
              <a:gd name="T32" fmla="*/ 2147483647 w 2144"/>
              <a:gd name="T33" fmla="*/ 2147483647 h 1658"/>
              <a:gd name="T34" fmla="*/ 2147483647 w 2144"/>
              <a:gd name="T35" fmla="*/ 2147483647 h 1658"/>
              <a:gd name="T36" fmla="*/ 2147483647 w 2144"/>
              <a:gd name="T37" fmla="*/ 2147483647 h 1658"/>
              <a:gd name="T38" fmla="*/ 2147483647 w 2144"/>
              <a:gd name="T39" fmla="*/ 2147483647 h 1658"/>
              <a:gd name="T40" fmla="*/ 2147483647 w 2144"/>
              <a:gd name="T41" fmla="*/ 2147483647 h 1658"/>
              <a:gd name="T42" fmla="*/ 2147483647 w 2144"/>
              <a:gd name="T43" fmla="*/ 2147483647 h 1658"/>
              <a:gd name="T44" fmla="*/ 2147483647 w 2144"/>
              <a:gd name="T45" fmla="*/ 2147483647 h 1658"/>
              <a:gd name="T46" fmla="*/ 2147483647 w 2144"/>
              <a:gd name="T47" fmla="*/ 2147483647 h 1658"/>
              <a:gd name="T48" fmla="*/ 0 w 2144"/>
              <a:gd name="T49" fmla="*/ 2147483647 h 1658"/>
              <a:gd name="T50" fmla="*/ 2147483647 w 2144"/>
              <a:gd name="T51" fmla="*/ 2147483647 h 1658"/>
              <a:gd name="T52" fmla="*/ 2147483647 w 2144"/>
              <a:gd name="T53" fmla="*/ 2147483647 h 1658"/>
              <a:gd name="T54" fmla="*/ 2147483647 w 2144"/>
              <a:gd name="T55" fmla="*/ 0 h 16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44"/>
              <a:gd name="T85" fmla="*/ 0 h 1658"/>
              <a:gd name="T86" fmla="*/ 2144 w 2144"/>
              <a:gd name="T87" fmla="*/ 1658 h 16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44" h="1658">
                <a:moveTo>
                  <a:pt x="2144" y="1658"/>
                </a:moveTo>
                <a:cubicBezTo>
                  <a:pt x="2101" y="1644"/>
                  <a:pt x="2079" y="1621"/>
                  <a:pt x="2033" y="1610"/>
                </a:cubicBezTo>
                <a:cubicBezTo>
                  <a:pt x="1970" y="1563"/>
                  <a:pt x="2038" y="1608"/>
                  <a:pt x="1978" y="1582"/>
                </a:cubicBezTo>
                <a:cubicBezTo>
                  <a:pt x="1954" y="1571"/>
                  <a:pt x="1937" y="1548"/>
                  <a:pt x="1915" y="1534"/>
                </a:cubicBezTo>
                <a:cubicBezTo>
                  <a:pt x="1905" y="1519"/>
                  <a:pt x="1891" y="1507"/>
                  <a:pt x="1881" y="1492"/>
                </a:cubicBezTo>
                <a:cubicBezTo>
                  <a:pt x="1845" y="1435"/>
                  <a:pt x="1915" y="1512"/>
                  <a:pt x="1853" y="1450"/>
                </a:cubicBezTo>
                <a:cubicBezTo>
                  <a:pt x="1844" y="1422"/>
                  <a:pt x="1835" y="1411"/>
                  <a:pt x="1811" y="1395"/>
                </a:cubicBezTo>
                <a:cubicBezTo>
                  <a:pt x="1769" y="1269"/>
                  <a:pt x="1577" y="1294"/>
                  <a:pt x="1485" y="1291"/>
                </a:cubicBezTo>
                <a:cubicBezTo>
                  <a:pt x="1455" y="1281"/>
                  <a:pt x="1432" y="1266"/>
                  <a:pt x="1402" y="1256"/>
                </a:cubicBezTo>
                <a:cubicBezTo>
                  <a:pt x="1395" y="1254"/>
                  <a:pt x="1381" y="1249"/>
                  <a:pt x="1381" y="1249"/>
                </a:cubicBezTo>
                <a:cubicBezTo>
                  <a:pt x="1333" y="1201"/>
                  <a:pt x="1355" y="1218"/>
                  <a:pt x="1318" y="1193"/>
                </a:cubicBezTo>
                <a:cubicBezTo>
                  <a:pt x="1284" y="1141"/>
                  <a:pt x="1329" y="1204"/>
                  <a:pt x="1284" y="1159"/>
                </a:cubicBezTo>
                <a:cubicBezTo>
                  <a:pt x="1266" y="1141"/>
                  <a:pt x="1265" y="1116"/>
                  <a:pt x="1249" y="1096"/>
                </a:cubicBezTo>
                <a:cubicBezTo>
                  <a:pt x="1227" y="1070"/>
                  <a:pt x="1193" y="1053"/>
                  <a:pt x="1166" y="1034"/>
                </a:cubicBezTo>
                <a:cubicBezTo>
                  <a:pt x="1156" y="1027"/>
                  <a:pt x="1143" y="1028"/>
                  <a:pt x="1131" y="1027"/>
                </a:cubicBezTo>
                <a:cubicBezTo>
                  <a:pt x="1080" y="1023"/>
                  <a:pt x="1029" y="1022"/>
                  <a:pt x="978" y="1020"/>
                </a:cubicBezTo>
                <a:cubicBezTo>
                  <a:pt x="881" y="1003"/>
                  <a:pt x="810" y="950"/>
                  <a:pt x="749" y="874"/>
                </a:cubicBezTo>
                <a:cubicBezTo>
                  <a:pt x="731" y="852"/>
                  <a:pt x="711" y="842"/>
                  <a:pt x="701" y="812"/>
                </a:cubicBezTo>
                <a:cubicBezTo>
                  <a:pt x="690" y="779"/>
                  <a:pt x="679" y="753"/>
                  <a:pt x="666" y="722"/>
                </a:cubicBezTo>
                <a:cubicBezTo>
                  <a:pt x="651" y="685"/>
                  <a:pt x="646" y="650"/>
                  <a:pt x="624" y="617"/>
                </a:cubicBezTo>
                <a:cubicBezTo>
                  <a:pt x="612" y="578"/>
                  <a:pt x="598" y="572"/>
                  <a:pt x="562" y="548"/>
                </a:cubicBezTo>
                <a:cubicBezTo>
                  <a:pt x="554" y="543"/>
                  <a:pt x="550" y="532"/>
                  <a:pt x="541" y="527"/>
                </a:cubicBezTo>
                <a:cubicBezTo>
                  <a:pt x="478" y="491"/>
                  <a:pt x="381" y="480"/>
                  <a:pt x="312" y="472"/>
                </a:cubicBezTo>
                <a:cubicBezTo>
                  <a:pt x="227" y="444"/>
                  <a:pt x="125" y="430"/>
                  <a:pt x="48" y="382"/>
                </a:cubicBezTo>
                <a:cubicBezTo>
                  <a:pt x="30" y="353"/>
                  <a:pt x="18" y="325"/>
                  <a:pt x="0" y="298"/>
                </a:cubicBezTo>
                <a:cubicBezTo>
                  <a:pt x="7" y="224"/>
                  <a:pt x="6" y="167"/>
                  <a:pt x="69" y="125"/>
                </a:cubicBezTo>
                <a:cubicBezTo>
                  <a:pt x="83" y="103"/>
                  <a:pt x="121" y="77"/>
                  <a:pt x="146" y="69"/>
                </a:cubicBezTo>
                <a:cubicBezTo>
                  <a:pt x="164" y="42"/>
                  <a:pt x="187" y="36"/>
                  <a:pt x="187" y="0"/>
                </a:cubicBezTo>
              </a:path>
            </a:pathLst>
          </a:custGeom>
          <a:noFill/>
          <a:ln w="9525">
            <a:solidFill>
              <a:schemeClr val="tx1"/>
            </a:solidFill>
            <a:prstDash val="dash"/>
            <a:round/>
            <a:headEnd/>
            <a:tailEnd type="stealth" w="med" len="me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a typeface="ＭＳ Ｐゴシック" charset="0"/>
              <a:cs typeface="ＭＳ Ｐゴシック" charset="0"/>
            </a:endParaRPr>
          </a:p>
        </p:txBody>
      </p:sp>
      <p:sp>
        <p:nvSpPr>
          <p:cNvPr id="302184" name="Text Box 221"/>
          <p:cNvSpPr txBox="1">
            <a:spLocks noChangeArrowheads="1"/>
          </p:cNvSpPr>
          <p:nvPr/>
        </p:nvSpPr>
        <p:spPr bwMode="auto">
          <a:xfrm>
            <a:off x="2368550" y="5949950"/>
            <a:ext cx="44132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000" u="sng">
                <a:solidFill>
                  <a:srgbClr val="FF9900"/>
                </a:solidFill>
              </a:rPr>
              <a:t>Objective </a:t>
            </a:r>
            <a:r>
              <a:rPr lang="en-US" sz="2000">
                <a:solidFill>
                  <a:srgbClr val="FF9900"/>
                </a:solidFill>
              </a:rPr>
              <a:t>: Find the densest region</a:t>
            </a:r>
          </a:p>
        </p:txBody>
      </p:sp>
      <p:sp>
        <p:nvSpPr>
          <p:cNvPr id="302185" name="TextBox 113"/>
          <p:cNvSpPr txBox="1">
            <a:spLocks noChangeArrowheads="1"/>
          </p:cNvSpPr>
          <p:nvPr/>
        </p:nvSpPr>
        <p:spPr bwMode="auto">
          <a:xfrm rot="-5400000">
            <a:off x="-2306638" y="4046538"/>
            <a:ext cx="516572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100">
                <a:solidFill>
                  <a:srgbClr val="000000"/>
                </a:solidFill>
              </a:rPr>
              <a:t>[ </a:t>
            </a:r>
            <a:r>
              <a:rPr lang="en-US" sz="1100" b="0">
                <a:solidFill>
                  <a:srgbClr val="000000"/>
                </a:solidFill>
              </a:rPr>
              <a:t>Adapted from S Ullman et al.</a:t>
            </a:r>
            <a:r>
              <a:rPr lang="en-US" sz="1100">
                <a:solidFill>
                  <a:srgbClr val="000000"/>
                </a:solidFill>
              </a:rPr>
              <a:t> "Advanced Topics in Computer Vision," </a:t>
            </a:r>
            <a:br>
              <a:rPr lang="en-US" sz="1100">
                <a:solidFill>
                  <a:srgbClr val="000000"/>
                </a:solidFill>
              </a:rPr>
            </a:br>
            <a:r>
              <a:rPr lang="en-US" sz="1100" b="0">
                <a:solidFill>
                  <a:srgbClr val="000000"/>
                </a:solidFill>
              </a:rPr>
              <a:t>www.wisdom.weizmann.ac.il/~vision/courses/2004_2</a:t>
            </a:r>
            <a:r>
              <a:rPr lang="en-US" sz="1100">
                <a:solidFill>
                  <a:srgbClr val="000000"/>
                </a:solidFill>
              </a:rPr>
              <a:t> ]</a:t>
            </a:r>
          </a:p>
        </p:txBody>
      </p:sp>
      <p:sp>
        <p:nvSpPr>
          <p:cNvPr id="302186" name="AutoShape 114"/>
          <p:cNvSpPr>
            <a:spLocks noChangeArrowheads="1"/>
          </p:cNvSpPr>
          <p:nvPr/>
        </p:nvSpPr>
        <p:spPr bwMode="auto">
          <a:xfrm rot="1324470">
            <a:off x="4565650" y="3200400"/>
            <a:ext cx="685800" cy="152400"/>
          </a:xfrm>
          <a:prstGeom prst="rightArrow">
            <a:avLst>
              <a:gd name="adj1" fmla="val 50000"/>
              <a:gd name="adj2" fmla="val 112500"/>
            </a:avLst>
          </a:prstGeom>
          <a:solidFill>
            <a:srgbClr val="FFFF00"/>
          </a:solidFill>
          <a:ln w="9525">
            <a:solidFill>
              <a:schemeClr val="tx1"/>
            </a:solidFill>
            <a:miter lim="800000"/>
            <a:headEnd/>
            <a:tailEnd/>
          </a:ln>
        </p:spPr>
        <p:txBody>
          <a:bodyPr wrap="none" anchor="b" anchorCtr="1"/>
          <a:lstStyle/>
          <a:p>
            <a:pPr algn="ctr"/>
            <a:endParaRPr lang="en-US">
              <a:solidFill>
                <a:srgbClr val="000000"/>
              </a:solidFill>
              <a:ea typeface="ＭＳ Ｐゴシック" charset="0"/>
              <a:cs typeface="ＭＳ Ｐゴシック" charset="0"/>
            </a:endParaRPr>
          </a:p>
        </p:txBody>
      </p:sp>
      <p:sp>
        <p:nvSpPr>
          <p:cNvPr id="302187" name="AutoShape 114"/>
          <p:cNvSpPr>
            <a:spLocks noChangeArrowheads="1"/>
          </p:cNvSpPr>
          <p:nvPr/>
        </p:nvSpPr>
        <p:spPr bwMode="auto">
          <a:xfrm rot="618372">
            <a:off x="5219700" y="3375025"/>
            <a:ext cx="381000" cy="152400"/>
          </a:xfrm>
          <a:prstGeom prst="rightArrow">
            <a:avLst>
              <a:gd name="adj1" fmla="val 50000"/>
              <a:gd name="adj2" fmla="val 62500"/>
            </a:avLst>
          </a:prstGeom>
          <a:solidFill>
            <a:srgbClr val="FFFF00"/>
          </a:solidFill>
          <a:ln w="9525">
            <a:solidFill>
              <a:schemeClr val="tx1"/>
            </a:solidFill>
            <a:miter lim="800000"/>
            <a:headEnd/>
            <a:tailEnd/>
          </a:ln>
        </p:spPr>
        <p:txBody>
          <a:bodyPr wrap="none" anchor="ctr"/>
          <a:lstStyle/>
          <a:p>
            <a:endParaRPr lang="en-US">
              <a:solidFill>
                <a:srgbClr val="000000"/>
              </a:solidFill>
              <a:ea typeface="ＭＳ Ｐゴシック" charset="0"/>
              <a:cs typeface="ＭＳ Ｐゴシック" charset="0"/>
            </a:endParaRPr>
          </a:p>
        </p:txBody>
      </p:sp>
      <p:sp>
        <p:nvSpPr>
          <p:cNvPr id="302188" name="Rectangle 117"/>
          <p:cNvSpPr>
            <a:spLocks noChangeArrowheads="1"/>
          </p:cNvSpPr>
          <p:nvPr/>
        </p:nvSpPr>
        <p:spPr bwMode="auto">
          <a:xfrm>
            <a:off x="215900" y="0"/>
            <a:ext cx="2498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61963" indent="-461963" defTabSz="457200"/>
            <a:r>
              <a:rPr lang="en-US" sz="1400" b="0">
                <a:solidFill>
                  <a:srgbClr val="000000"/>
                </a:solidFill>
                <a:ea typeface="ＭＳ Ｐゴシック" charset="0"/>
                <a:cs typeface="ＭＳ Ｐゴシック" charset="0"/>
              </a:rPr>
              <a:t> </a:t>
            </a:r>
          </a:p>
        </p:txBody>
      </p:sp>
      <p:sp>
        <p:nvSpPr>
          <p:cNvPr id="302189" name="TextBox 118"/>
          <p:cNvSpPr txBox="1">
            <a:spLocks noChangeArrowheads="1"/>
          </p:cNvSpPr>
          <p:nvPr/>
        </p:nvSpPr>
        <p:spPr bwMode="auto">
          <a:xfrm>
            <a:off x="460375" y="25400"/>
            <a:ext cx="2540000"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Observed depth of coverage counts as samples from PDF</a:t>
            </a:r>
          </a:p>
          <a:p>
            <a:pPr eaLnBrk="1" hangingPunct="1"/>
            <a:endParaRPr lang="en-US">
              <a:solidFill>
                <a:srgbClr val="000000"/>
              </a:solidFill>
            </a:endParaRPr>
          </a:p>
          <a:p>
            <a:pPr eaLnBrk="1" hangingPunct="1"/>
            <a:r>
              <a:rPr lang="en-US">
                <a:solidFill>
                  <a:srgbClr val="000000"/>
                </a:solidFill>
              </a:rPr>
              <a:t>Kernel-based approach to estimate local gradient of PDF  </a:t>
            </a:r>
          </a:p>
          <a:p>
            <a:pPr eaLnBrk="1" hangingPunct="1"/>
            <a:endParaRPr lang="en-US">
              <a:solidFill>
                <a:srgbClr val="000000"/>
              </a:solidFill>
            </a:endParaRPr>
          </a:p>
          <a:p>
            <a:pPr eaLnBrk="1" hangingPunct="1"/>
            <a:r>
              <a:rPr lang="en-US">
                <a:solidFill>
                  <a:srgbClr val="000000"/>
                </a:solidFill>
              </a:rPr>
              <a:t>Iteratively follow grad to determine local modes</a:t>
            </a:r>
          </a:p>
        </p:txBody>
      </p:sp>
      <p:sp>
        <p:nvSpPr>
          <p:cNvPr id="302190" name="Oval 172"/>
          <p:cNvSpPr>
            <a:spLocks noChangeArrowheads="1"/>
          </p:cNvSpPr>
          <p:nvPr/>
        </p:nvSpPr>
        <p:spPr bwMode="auto">
          <a:xfrm>
            <a:off x="198438" y="141288"/>
            <a:ext cx="152400" cy="152400"/>
          </a:xfrm>
          <a:prstGeom prst="ellipse">
            <a:avLst/>
          </a:prstGeom>
          <a:gradFill rotWithShape="1">
            <a:gsLst>
              <a:gs pos="0">
                <a:srgbClr val="CC3300"/>
              </a:gs>
              <a:gs pos="100000">
                <a:srgbClr val="5E18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2191" name="AutoShape 114"/>
          <p:cNvSpPr>
            <a:spLocks noChangeArrowheads="1"/>
          </p:cNvSpPr>
          <p:nvPr/>
        </p:nvSpPr>
        <p:spPr bwMode="auto">
          <a:xfrm rot="618372">
            <a:off x="87313" y="739775"/>
            <a:ext cx="381000" cy="152400"/>
          </a:xfrm>
          <a:prstGeom prst="rightArrow">
            <a:avLst>
              <a:gd name="adj1" fmla="val 50000"/>
              <a:gd name="adj2" fmla="val 62500"/>
            </a:avLst>
          </a:prstGeom>
          <a:solidFill>
            <a:srgbClr val="FFFF00"/>
          </a:solidFill>
          <a:ln w="9525">
            <a:solidFill>
              <a:schemeClr val="tx1"/>
            </a:solidFill>
            <a:miter lim="800000"/>
            <a:headEnd/>
            <a:tailEnd/>
          </a:ln>
        </p:spPr>
        <p:txBody>
          <a:bodyPr wrap="none" anchor="ctr"/>
          <a:lstStyle/>
          <a:p>
            <a:endParaRPr lang="en-US">
              <a:solidFill>
                <a:srgbClr val="000000"/>
              </a:solidFill>
              <a:ea typeface="ＭＳ Ｐゴシック" charset="0"/>
              <a:cs typeface="ＭＳ Ｐゴシック" charset="0"/>
            </a:endParaRPr>
          </a:p>
        </p:txBody>
      </p:sp>
      <p:grpSp>
        <p:nvGrpSpPr>
          <p:cNvPr id="302192" name="Group 122"/>
          <p:cNvGrpSpPr>
            <a:grpSpLocks/>
          </p:cNvGrpSpPr>
          <p:nvPr/>
        </p:nvGrpSpPr>
        <p:grpSpPr bwMode="auto">
          <a:xfrm>
            <a:off x="5389563" y="3265488"/>
            <a:ext cx="457200" cy="457200"/>
            <a:chOff x="4486" y="3484"/>
            <a:chExt cx="288" cy="288"/>
          </a:xfrm>
        </p:grpSpPr>
        <p:sp>
          <p:nvSpPr>
            <p:cNvPr id="302197" name="Oval 123"/>
            <p:cNvSpPr>
              <a:spLocks noChangeArrowheads="1"/>
            </p:cNvSpPr>
            <p:nvPr/>
          </p:nvSpPr>
          <p:spPr bwMode="auto">
            <a:xfrm>
              <a:off x="4560" y="3552"/>
              <a:ext cx="144" cy="144"/>
            </a:xfrm>
            <a:prstGeom prst="ellipse">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2198" name="Line 124"/>
            <p:cNvSpPr>
              <a:spLocks noChangeShapeType="1"/>
            </p:cNvSpPr>
            <p:nvPr/>
          </p:nvSpPr>
          <p:spPr bwMode="auto">
            <a:xfrm>
              <a:off x="4632" y="3484"/>
              <a:ext cx="0" cy="288"/>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sp>
          <p:nvSpPr>
            <p:cNvPr id="302199" name="Line 125"/>
            <p:cNvSpPr>
              <a:spLocks noChangeShapeType="1"/>
            </p:cNvSpPr>
            <p:nvPr/>
          </p:nvSpPr>
          <p:spPr bwMode="auto">
            <a:xfrm rot="-5400000">
              <a:off x="4630" y="3482"/>
              <a:ext cx="0" cy="288"/>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grpSp>
      <p:grpSp>
        <p:nvGrpSpPr>
          <p:cNvPr id="302193" name="Group 122"/>
          <p:cNvGrpSpPr>
            <a:grpSpLocks/>
          </p:cNvGrpSpPr>
          <p:nvPr/>
        </p:nvGrpSpPr>
        <p:grpSpPr bwMode="auto">
          <a:xfrm>
            <a:off x="0" y="1073150"/>
            <a:ext cx="457200" cy="457200"/>
            <a:chOff x="4486" y="3484"/>
            <a:chExt cx="288" cy="288"/>
          </a:xfrm>
        </p:grpSpPr>
        <p:sp>
          <p:nvSpPr>
            <p:cNvPr id="302194" name="Oval 123"/>
            <p:cNvSpPr>
              <a:spLocks noChangeArrowheads="1"/>
            </p:cNvSpPr>
            <p:nvPr/>
          </p:nvSpPr>
          <p:spPr bwMode="auto">
            <a:xfrm>
              <a:off x="4560" y="3552"/>
              <a:ext cx="144" cy="144"/>
            </a:xfrm>
            <a:prstGeom prst="ellipse">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2195" name="Line 124"/>
            <p:cNvSpPr>
              <a:spLocks noChangeShapeType="1"/>
            </p:cNvSpPr>
            <p:nvPr/>
          </p:nvSpPr>
          <p:spPr bwMode="auto">
            <a:xfrm>
              <a:off x="4632" y="3484"/>
              <a:ext cx="0" cy="288"/>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sp>
          <p:nvSpPr>
            <p:cNvPr id="302196" name="Line 125"/>
            <p:cNvSpPr>
              <a:spLocks noChangeShapeType="1"/>
            </p:cNvSpPr>
            <p:nvPr/>
          </p:nvSpPr>
          <p:spPr bwMode="auto">
            <a:xfrm rot="-5400000">
              <a:off x="4630" y="3482"/>
              <a:ext cx="0" cy="288"/>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a typeface="ＭＳ Ｐゴシック" charset="0"/>
                <a:cs typeface="ＭＳ Ｐゴシック"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Paired-End</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2989351087"/>
      </p:ext>
    </p:extLst>
  </p:cSld>
  <p:clrMapOvr>
    <a:overrideClrMapping bg1="lt1" tx1="dk1" bg2="lt2" tx2="dk2" accent1="accent1" accent2="accent2" accent3="accent3" accent4="accent4" accent5="accent5" accent6="accent6" hlink="hlink" folHlink="folHlink"/>
  </p:clrMapOvr>
  <p:transition advTm="5607"/>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3742460" y="1778431"/>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flipV="1">
            <a:off x="4580660" y="1778431"/>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8917" y="1785574"/>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650" name="Title 1"/>
          <p:cNvSpPr>
            <a:spLocks noGrp="1"/>
          </p:cNvSpPr>
          <p:nvPr>
            <p:ph type="title"/>
          </p:nvPr>
        </p:nvSpPr>
        <p:spPr>
          <a:xfrm>
            <a:off x="457200" y="76368"/>
            <a:ext cx="8229600" cy="892053"/>
          </a:xfrm>
        </p:spPr>
        <p:txBody>
          <a:bodyPr>
            <a:normAutofit/>
          </a:bodyPr>
          <a:lstStyle/>
          <a:p>
            <a:pPr eaLnBrk="1" hangingPunct="1"/>
            <a:r>
              <a:rPr lang="en-US" sz="3000" b="1" dirty="0">
                <a:solidFill>
                  <a:srgbClr val="000090"/>
                </a:solidFill>
                <a:ea typeface="ＭＳ Ｐゴシック" pitchFamily="-65" charset="-128"/>
                <a:cs typeface="ＭＳ Ｐゴシック" pitchFamily="-65" charset="-128"/>
              </a:rPr>
              <a:t>Paired-End Mapping</a:t>
            </a:r>
          </a:p>
        </p:txBody>
      </p:sp>
      <p:sp>
        <p:nvSpPr>
          <p:cNvPr id="5" name="Down Arrow 4"/>
          <p:cNvSpPr/>
          <p:nvPr/>
        </p:nvSpPr>
        <p:spPr>
          <a:xfrm>
            <a:off x="3982083" y="3320595"/>
            <a:ext cx="1248438" cy="860950"/>
          </a:xfrm>
          <a:prstGeom prst="down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cxnSp>
        <p:nvCxnSpPr>
          <p:cNvPr id="6" name="Straight Connector 5"/>
          <p:cNvCxnSpPr/>
          <p:nvPr/>
        </p:nvCxnSpPr>
        <p:spPr>
          <a:xfrm>
            <a:off x="6260838" y="1810915"/>
            <a:ext cx="1666875" cy="48577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flipV="1">
            <a:off x="6264014" y="1810912"/>
            <a:ext cx="1673229" cy="48577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6684" y="4950847"/>
            <a:ext cx="8394668"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334" y="1627030"/>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0" name="Rectangle 9"/>
          <p:cNvSpPr/>
          <p:nvPr/>
        </p:nvSpPr>
        <p:spPr>
          <a:xfrm>
            <a:off x="1747525" y="2318378"/>
            <a:ext cx="666000" cy="162000"/>
          </a:xfrm>
          <a:prstGeom prst="rect">
            <a:avLst/>
          </a:prstGeom>
          <a:ln>
            <a:noFill/>
          </a:ln>
        </p:spPr>
        <p:style>
          <a:lnRef idx="1">
            <a:schemeClr val="accent3"/>
          </a:lnRef>
          <a:fillRef idx="3">
            <a:schemeClr val="accent3"/>
          </a:fillRef>
          <a:effectRef idx="2">
            <a:schemeClr val="accent3"/>
          </a:effectRef>
          <a:fontRef idx="minor">
            <a:schemeClr val="lt1"/>
          </a:fontRef>
        </p:style>
        <p:txBody>
          <a:bodyPr lIns="0" rIns="0"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Insertion</a:t>
            </a:r>
          </a:p>
        </p:txBody>
      </p:sp>
      <p:sp>
        <p:nvSpPr>
          <p:cNvPr id="11" name="Rectangle 10"/>
          <p:cNvSpPr/>
          <p:nvPr/>
        </p:nvSpPr>
        <p:spPr>
          <a:xfrm>
            <a:off x="2066060" y="1626031"/>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2" name="Rectangle 11"/>
          <p:cNvSpPr/>
          <p:nvPr/>
        </p:nvSpPr>
        <p:spPr>
          <a:xfrm>
            <a:off x="2413616" y="2318378"/>
            <a:ext cx="2160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3" name="Rectangle 12"/>
          <p:cNvSpPr/>
          <p:nvPr/>
        </p:nvSpPr>
        <p:spPr>
          <a:xfrm>
            <a:off x="5418860" y="1626031"/>
            <a:ext cx="832104"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4" name="Rectangle 13"/>
          <p:cNvSpPr/>
          <p:nvPr/>
        </p:nvSpPr>
        <p:spPr>
          <a:xfrm>
            <a:off x="3742460" y="1626031"/>
            <a:ext cx="1676400" cy="15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Deletion</a:t>
            </a:r>
          </a:p>
        </p:txBody>
      </p:sp>
      <p:sp>
        <p:nvSpPr>
          <p:cNvPr id="15" name="Rectangle 14"/>
          <p:cNvSpPr/>
          <p:nvPr/>
        </p:nvSpPr>
        <p:spPr>
          <a:xfrm>
            <a:off x="4580660" y="2321356"/>
            <a:ext cx="16764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cxnSp>
        <p:nvCxnSpPr>
          <p:cNvPr id="19" name="Straight Connector 18"/>
          <p:cNvCxnSpPr/>
          <p:nvPr/>
        </p:nvCxnSpPr>
        <p:spPr>
          <a:xfrm rot="10800000" flipV="1">
            <a:off x="1205068" y="1785429"/>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TextBox 38"/>
          <p:cNvSpPr txBox="1">
            <a:spLocks noChangeArrowheads="1"/>
          </p:cNvSpPr>
          <p:nvPr/>
        </p:nvSpPr>
        <p:spPr bwMode="auto">
          <a:xfrm>
            <a:off x="306529" y="1308954"/>
            <a:ext cx="949299"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Reference</a:t>
            </a:r>
          </a:p>
        </p:txBody>
      </p:sp>
      <p:sp>
        <p:nvSpPr>
          <p:cNvPr id="21" name="TextBox 39"/>
          <p:cNvSpPr txBox="1">
            <a:spLocks noChangeArrowheads="1"/>
          </p:cNvSpPr>
          <p:nvPr/>
        </p:nvSpPr>
        <p:spPr bwMode="auto">
          <a:xfrm>
            <a:off x="317291" y="2005867"/>
            <a:ext cx="692580"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Target</a:t>
            </a:r>
          </a:p>
        </p:txBody>
      </p:sp>
      <p:cxnSp>
        <p:nvCxnSpPr>
          <p:cNvPr id="22" name="Straight Connector 21"/>
          <p:cNvCxnSpPr/>
          <p:nvPr/>
        </p:nvCxnSpPr>
        <p:spPr>
          <a:xfrm rot="5400000">
            <a:off x="3310384" y="1681591"/>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993216" y="1681591"/>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31311" y="1650834"/>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8"/>
          <p:cNvSpPr txBox="1">
            <a:spLocks noChangeArrowheads="1"/>
          </p:cNvSpPr>
          <p:nvPr/>
        </p:nvSpPr>
        <p:spPr bwMode="auto">
          <a:xfrm>
            <a:off x="3318594" y="967214"/>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6" name="TextBox 28"/>
          <p:cNvSpPr txBox="1">
            <a:spLocks noChangeArrowheads="1"/>
          </p:cNvSpPr>
          <p:nvPr/>
        </p:nvSpPr>
        <p:spPr bwMode="auto">
          <a:xfrm>
            <a:off x="5008722" y="967214"/>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7" name="Rectangle 26"/>
          <p:cNvSpPr/>
          <p:nvPr/>
        </p:nvSpPr>
        <p:spPr>
          <a:xfrm>
            <a:off x="6260838" y="1621093"/>
            <a:ext cx="1676400" cy="164592"/>
          </a:xfrm>
          <a:prstGeom prst="rect">
            <a:avLst/>
          </a:prstGeom>
          <a:gradFill flip="none" rotWithShape="1">
            <a:gsLst>
              <a:gs pos="30000">
                <a:schemeClr val="accent6"/>
              </a:gs>
              <a:gs pos="100000">
                <a:schemeClr val="accent2">
                  <a:lumMod val="75000"/>
                </a:schemeClr>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Inversion</a:t>
            </a:r>
          </a:p>
        </p:txBody>
      </p:sp>
      <p:cxnSp>
        <p:nvCxnSpPr>
          <p:cNvPr id="28" name="Straight Connector 27"/>
          <p:cNvCxnSpPr/>
          <p:nvPr/>
        </p:nvCxnSpPr>
        <p:spPr>
          <a:xfrm rot="5400000">
            <a:off x="7199894" y="1988532"/>
            <a:ext cx="14721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836972" y="955926"/>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30" name="TextBox 28"/>
          <p:cNvSpPr txBox="1">
            <a:spLocks noChangeArrowheads="1"/>
          </p:cNvSpPr>
          <p:nvPr/>
        </p:nvSpPr>
        <p:spPr bwMode="auto">
          <a:xfrm>
            <a:off x="7527100" y="966688"/>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31" name="Rectangle 30"/>
          <p:cNvSpPr/>
          <p:nvPr/>
        </p:nvSpPr>
        <p:spPr>
          <a:xfrm>
            <a:off x="376328" y="2318378"/>
            <a:ext cx="1368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32" name="Rectangle 31"/>
          <p:cNvSpPr/>
          <p:nvPr/>
        </p:nvSpPr>
        <p:spPr>
          <a:xfrm>
            <a:off x="6260838" y="2319423"/>
            <a:ext cx="1676400" cy="164592"/>
          </a:xfrm>
          <a:prstGeom prst="rect">
            <a:avLst/>
          </a:prstGeom>
          <a:gradFill flip="none" rotWithShape="1">
            <a:gsLst>
              <a:gs pos="30000">
                <a:schemeClr val="accent6"/>
              </a:gs>
              <a:gs pos="100000">
                <a:schemeClr val="accent2">
                  <a:lumMod val="75000"/>
                </a:schemeClr>
              </a:gs>
            </a:gsLst>
            <a:lin ang="108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Inversion</a:t>
            </a:r>
          </a:p>
        </p:txBody>
      </p:sp>
      <p:cxnSp>
        <p:nvCxnSpPr>
          <p:cNvPr id="33" name="Straight Connector 32"/>
          <p:cNvCxnSpPr/>
          <p:nvPr/>
        </p:nvCxnSpPr>
        <p:spPr>
          <a:xfrm rot="16200000" flipH="1">
            <a:off x="5524792" y="1985035"/>
            <a:ext cx="1472875" cy="76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949662" y="1627763"/>
            <a:ext cx="832104"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35" name="Rectangle 34"/>
          <p:cNvSpPr/>
          <p:nvPr/>
        </p:nvSpPr>
        <p:spPr>
          <a:xfrm>
            <a:off x="7944019" y="2322494"/>
            <a:ext cx="832104"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36" name="TextBox 28"/>
          <p:cNvSpPr txBox="1">
            <a:spLocks noChangeArrowheads="1"/>
          </p:cNvSpPr>
          <p:nvPr/>
        </p:nvSpPr>
        <p:spPr bwMode="auto">
          <a:xfrm>
            <a:off x="1609519" y="968421"/>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grpSp>
        <p:nvGrpSpPr>
          <p:cNvPr id="37" name="Group 36"/>
          <p:cNvGrpSpPr/>
          <p:nvPr/>
        </p:nvGrpSpPr>
        <p:grpSpPr>
          <a:xfrm>
            <a:off x="1819191" y="4307315"/>
            <a:ext cx="410700" cy="438344"/>
            <a:chOff x="1819191" y="2880799"/>
            <a:chExt cx="410700" cy="438344"/>
          </a:xfrm>
        </p:grpSpPr>
        <p:cxnSp>
          <p:nvCxnSpPr>
            <p:cNvPr id="40" name="Straight Connector 39"/>
            <p:cNvCxnSpPr/>
            <p:nvPr/>
          </p:nvCxnSpPr>
          <p:spPr>
            <a:xfrm rot="5400000">
              <a:off x="1702089" y="2997901"/>
              <a:ext cx="438344" cy="20413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1911955" y="2992177"/>
              <a:ext cx="429314" cy="20655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flipV="1">
            <a:off x="3465840" y="4315195"/>
            <a:ext cx="2229540" cy="410479"/>
            <a:chOff x="956476" y="2167623"/>
            <a:chExt cx="2229540" cy="410479"/>
          </a:xfrm>
        </p:grpSpPr>
        <p:cxnSp>
          <p:nvCxnSpPr>
            <p:cNvPr id="43" name="Straight Connector 42"/>
            <p:cNvCxnSpPr/>
            <p:nvPr/>
          </p:nvCxnSpPr>
          <p:spPr>
            <a:xfrm rot="10800000">
              <a:off x="956476" y="2167623"/>
              <a:ext cx="1132675" cy="40095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2418922" y="1811009"/>
              <a:ext cx="408747" cy="1125440"/>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flipV="1">
            <a:off x="4102528" y="2689114"/>
            <a:ext cx="948800" cy="413289"/>
            <a:chOff x="1560904" y="2905852"/>
            <a:chExt cx="948800" cy="413289"/>
          </a:xfrm>
        </p:grpSpPr>
        <p:cxnSp>
          <p:nvCxnSpPr>
            <p:cNvPr id="50" name="Straight Connector 49"/>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52" name="TextBox 38"/>
          <p:cNvSpPr txBox="1">
            <a:spLocks noChangeArrowheads="1"/>
          </p:cNvSpPr>
          <p:nvPr/>
        </p:nvSpPr>
        <p:spPr bwMode="auto">
          <a:xfrm>
            <a:off x="308261" y="4646881"/>
            <a:ext cx="949299"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Reference</a:t>
            </a:r>
          </a:p>
        </p:txBody>
      </p:sp>
      <p:grpSp>
        <p:nvGrpSpPr>
          <p:cNvPr id="53" name="Group 52"/>
          <p:cNvGrpSpPr/>
          <p:nvPr/>
        </p:nvGrpSpPr>
        <p:grpSpPr>
          <a:xfrm flipH="1">
            <a:off x="6882586" y="4267648"/>
            <a:ext cx="1551473" cy="461683"/>
            <a:chOff x="1733095" y="2857458"/>
            <a:chExt cx="1551473" cy="461683"/>
          </a:xfrm>
        </p:grpSpPr>
        <p:cxnSp>
          <p:nvCxnSpPr>
            <p:cNvPr id="56" name="Straight Connector 55"/>
            <p:cNvCxnSpPr/>
            <p:nvPr/>
          </p:nvCxnSpPr>
          <p:spPr>
            <a:xfrm rot="10800000" flipV="1">
              <a:off x="1733095" y="2857458"/>
              <a:ext cx="769448" cy="46168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flipH="1" flipV="1">
              <a:off x="2491780" y="2868220"/>
              <a:ext cx="792788" cy="44189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58" name="TextBox 16"/>
          <p:cNvSpPr txBox="1">
            <a:spLocks noChangeArrowheads="1"/>
          </p:cNvSpPr>
          <p:nvPr/>
        </p:nvSpPr>
        <p:spPr bwMode="auto">
          <a:xfrm>
            <a:off x="3513717" y="3458324"/>
            <a:ext cx="2185974" cy="430887"/>
          </a:xfrm>
          <a:prstGeom prst="rect">
            <a:avLst/>
          </a:prstGeom>
          <a:noFill/>
          <a:ln w="9525">
            <a:noFill/>
            <a:miter lim="800000"/>
            <a:headEnd/>
            <a:tailEnd/>
          </a:ln>
        </p:spPr>
        <p:txBody>
          <a:bodyPr wrap="square">
            <a:prstTxWarp prst="textNoShape">
              <a:avLst/>
            </a:prstTxWarp>
            <a:spAutoFit/>
          </a:bodyPr>
          <a:lstStyle/>
          <a:p>
            <a:pPr algn="ctr" defTabSz="457200" fontAlgn="auto">
              <a:spcBef>
                <a:spcPts val="0"/>
              </a:spcBef>
              <a:spcAft>
                <a:spcPts val="0"/>
              </a:spcAft>
            </a:pPr>
            <a:r>
              <a:rPr lang="en-US" sz="1100" b="0" dirty="0">
                <a:solidFill>
                  <a:prstClr val="black"/>
                </a:solidFill>
                <a:latin typeface="Courier New" pitchFamily="-65" charset="0"/>
                <a:ea typeface="Courier New" pitchFamily="-65" charset="0"/>
                <a:cs typeface="Courier New" pitchFamily="-65" charset="0"/>
              </a:rPr>
              <a:t>Paired-End Sequencing and Mapping</a:t>
            </a:r>
          </a:p>
        </p:txBody>
      </p:sp>
      <p:sp>
        <p:nvSpPr>
          <p:cNvPr id="59" name="TextBox 38"/>
          <p:cNvSpPr txBox="1">
            <a:spLocks noChangeArrowheads="1"/>
          </p:cNvSpPr>
          <p:nvPr/>
        </p:nvSpPr>
        <p:spPr bwMode="auto">
          <a:xfrm>
            <a:off x="1396996" y="5068327"/>
            <a:ext cx="1544012"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Span &lt;&lt; expected</a:t>
            </a:r>
          </a:p>
        </p:txBody>
      </p:sp>
      <p:sp>
        <p:nvSpPr>
          <p:cNvPr id="60" name="TextBox 38"/>
          <p:cNvSpPr txBox="1">
            <a:spLocks noChangeArrowheads="1"/>
          </p:cNvSpPr>
          <p:nvPr/>
        </p:nvSpPr>
        <p:spPr bwMode="auto">
          <a:xfrm>
            <a:off x="3960172" y="5059299"/>
            <a:ext cx="1544012"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Span &gt;&gt; expected</a:t>
            </a:r>
          </a:p>
        </p:txBody>
      </p:sp>
      <p:sp>
        <p:nvSpPr>
          <p:cNvPr id="61" name="TextBox 38"/>
          <p:cNvSpPr txBox="1">
            <a:spLocks noChangeArrowheads="1"/>
          </p:cNvSpPr>
          <p:nvPr/>
        </p:nvSpPr>
        <p:spPr bwMode="auto">
          <a:xfrm>
            <a:off x="6457064" y="5059299"/>
            <a:ext cx="2133918"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Altered end orientation</a:t>
            </a:r>
          </a:p>
        </p:txBody>
      </p:sp>
      <p:grpSp>
        <p:nvGrpSpPr>
          <p:cNvPr id="62" name="Group 61"/>
          <p:cNvGrpSpPr/>
          <p:nvPr/>
        </p:nvGrpSpPr>
        <p:grpSpPr>
          <a:xfrm flipV="1">
            <a:off x="7472882" y="2690848"/>
            <a:ext cx="948800" cy="413289"/>
            <a:chOff x="1560904" y="2905852"/>
            <a:chExt cx="948800" cy="413289"/>
          </a:xfrm>
        </p:grpSpPr>
        <p:cxnSp>
          <p:nvCxnSpPr>
            <p:cNvPr id="65" name="Straight Connector 64"/>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flipV="1">
            <a:off x="1600990" y="2685400"/>
            <a:ext cx="948800" cy="413289"/>
            <a:chOff x="1560904" y="2905852"/>
            <a:chExt cx="948800" cy="413289"/>
          </a:xfrm>
        </p:grpSpPr>
        <p:cxnSp>
          <p:nvCxnSpPr>
            <p:cNvPr id="70" name="Straight Connector 69"/>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73" name="Slide Number Placeholder 72"/>
          <p:cNvSpPr>
            <a:spLocks noGrp="1"/>
          </p:cNvSpPr>
          <p:nvPr>
            <p:ph type="sldNum" sz="quarter" idx="12"/>
          </p:nvPr>
        </p:nvSpPr>
        <p:spPr/>
        <p:txBody>
          <a:bodyPr/>
          <a:lstStyle/>
          <a:p>
            <a:fld id="{E0F394AE-146F-480D-918A-369CB40A8BED}"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2" name="Rectangle 1"/>
          <p:cNvSpPr/>
          <p:nvPr/>
        </p:nvSpPr>
        <p:spPr>
          <a:xfrm>
            <a:off x="483614" y="5526475"/>
            <a:ext cx="5872177" cy="923330"/>
          </a:xfrm>
          <a:prstGeom prst="rect">
            <a:avLst/>
          </a:prstGeom>
        </p:spPr>
        <p:txBody>
          <a:bodyPr wrap="square">
            <a:spAutoFit/>
          </a:bodyPr>
          <a:lstStyle/>
          <a:p>
            <a:pPr marL="285750" indent="-285750" defTabSz="457200" fontAlgn="auto">
              <a:spcBef>
                <a:spcPts val="0"/>
              </a:spcBef>
              <a:spcAft>
                <a:spcPts val="0"/>
              </a:spcAft>
              <a:buFont typeface="Wingdings" charset="2"/>
              <a:buChar char="§"/>
            </a:pPr>
            <a:r>
              <a:rPr lang="en-US" sz="1800" b="0" dirty="0">
                <a:solidFill>
                  <a:prstClr val="black"/>
                </a:solidFill>
                <a:latin typeface="Calibri"/>
                <a:ea typeface="+mn-ea"/>
              </a:rPr>
              <a:t>Both paired-ends map within repeats.</a:t>
            </a:r>
          </a:p>
          <a:p>
            <a:pPr marL="285750" indent="-285750" defTabSz="457200" fontAlgn="auto">
              <a:spcBef>
                <a:spcPts val="0"/>
              </a:spcBef>
              <a:spcAft>
                <a:spcPts val="0"/>
              </a:spcAft>
              <a:buFont typeface="Wingdings" charset="2"/>
              <a:buChar char="§"/>
            </a:pPr>
            <a:r>
              <a:rPr lang="en-US" sz="1800" b="0" dirty="0">
                <a:solidFill>
                  <a:prstClr val="black"/>
                </a:solidFill>
                <a:latin typeface="Calibri"/>
                <a:ea typeface="+mn-ea"/>
              </a:rPr>
              <a:t>Limited the distance between pairs; therefore, neither large nor very small rearrangements can be detected</a:t>
            </a:r>
          </a:p>
        </p:txBody>
      </p:sp>
      <p:cxnSp>
        <p:nvCxnSpPr>
          <p:cNvPr id="4" name="Straight Arrow Connector 3"/>
          <p:cNvCxnSpPr/>
          <p:nvPr/>
        </p:nvCxnSpPr>
        <p:spPr>
          <a:xfrm>
            <a:off x="1462007" y="2594538"/>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2413616" y="2594538"/>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614407" y="4872704"/>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2123756" y="4872704"/>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3960600" y="2594538"/>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4912209" y="2594538"/>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3286956" y="4863968"/>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a:off x="5664418" y="4863968"/>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329788" y="2597142"/>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8281397" y="2597142"/>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a:off x="6740692" y="4863968"/>
            <a:ext cx="2837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8281397" y="4851640"/>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40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Split Read</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111353853"/>
      </p:ext>
    </p:extLst>
  </p:cSld>
  <p:clrMapOvr>
    <a:overrideClrMapping bg1="lt1" tx1="dk1" bg2="lt2" tx2="dk2" accent1="accent1" accent2="accent2" accent3="accent3" accent4="accent4" accent5="accent5" accent6="accent6" hlink="hlink" folHlink="folHlink"/>
  </p:clrMapOvr>
  <p:transition advTm="5607"/>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85720" y="3362702"/>
            <a:ext cx="8572560" cy="2500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cxnSp>
        <p:nvCxnSpPr>
          <p:cNvPr id="57" name="Straight Connector 56"/>
          <p:cNvCxnSpPr/>
          <p:nvPr/>
        </p:nvCxnSpPr>
        <p:spPr>
          <a:xfrm>
            <a:off x="1791561" y="5332366"/>
            <a:ext cx="69294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4173" y="0"/>
            <a:ext cx="8229600" cy="1143000"/>
          </a:xfrm>
        </p:spPr>
        <p:txBody>
          <a:bodyPr>
            <a:normAutofit/>
          </a:bodyPr>
          <a:lstStyle/>
          <a:p>
            <a:r>
              <a:rPr lang="en-US" sz="3000" b="1" dirty="0">
                <a:solidFill>
                  <a:srgbClr val="000090"/>
                </a:solidFill>
                <a:ea typeface="ＭＳ Ｐゴシック" pitchFamily="-65" charset="-128"/>
                <a:cs typeface="ＭＳ Ｐゴシック" pitchFamily="-65" charset="-128"/>
              </a:rPr>
              <a:t>Split-read Analysis</a:t>
            </a:r>
            <a:endParaRPr lang="en-US" sz="3000" b="1" dirty="0">
              <a:solidFill>
                <a:srgbClr val="000090"/>
              </a:solidFill>
            </a:endParaRPr>
          </a:p>
        </p:txBody>
      </p:sp>
      <p:cxnSp>
        <p:nvCxnSpPr>
          <p:cNvPr id="7" name="Straight Connector 6"/>
          <p:cNvCxnSpPr/>
          <p:nvPr/>
        </p:nvCxnSpPr>
        <p:spPr>
          <a:xfrm>
            <a:off x="1785918" y="4094964"/>
            <a:ext cx="69294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85918" y="1764504"/>
            <a:ext cx="69294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57600" y="3999719"/>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0" name="Rectangle 9"/>
          <p:cNvSpPr/>
          <p:nvPr/>
        </p:nvSpPr>
        <p:spPr>
          <a:xfrm>
            <a:off x="5334000" y="3999719"/>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1" name="Rectangle 10"/>
          <p:cNvSpPr/>
          <p:nvPr/>
        </p:nvSpPr>
        <p:spPr>
          <a:xfrm>
            <a:off x="2819400" y="1708941"/>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2" name="Rectangle 11"/>
          <p:cNvSpPr/>
          <p:nvPr/>
        </p:nvSpPr>
        <p:spPr>
          <a:xfrm>
            <a:off x="3657600" y="2404266"/>
            <a:ext cx="3348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dirty="0">
              <a:solidFill>
                <a:srgbClr val="FFFFFF"/>
              </a:solidFill>
              <a:latin typeface="Calibri"/>
              <a:ea typeface="ＭＳ Ｐゴシック" pitchFamily="-65" charset="-128"/>
            </a:endParaRPr>
          </a:p>
        </p:txBody>
      </p:sp>
      <p:sp>
        <p:nvSpPr>
          <p:cNvPr id="13" name="Rectangle 12"/>
          <p:cNvSpPr/>
          <p:nvPr/>
        </p:nvSpPr>
        <p:spPr>
          <a:xfrm>
            <a:off x="6172200" y="1708941"/>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4" name="Rectangle 13"/>
          <p:cNvSpPr/>
          <p:nvPr/>
        </p:nvSpPr>
        <p:spPr>
          <a:xfrm>
            <a:off x="4495800" y="1708941"/>
            <a:ext cx="1676400" cy="15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Deletion</a:t>
            </a:r>
          </a:p>
        </p:txBody>
      </p:sp>
      <p:cxnSp>
        <p:nvCxnSpPr>
          <p:cNvPr id="16" name="Straight Connector 15"/>
          <p:cNvCxnSpPr/>
          <p:nvPr/>
        </p:nvCxnSpPr>
        <p:spPr>
          <a:xfrm>
            <a:off x="4495800" y="1861341"/>
            <a:ext cx="838200" cy="542925"/>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flipV="1">
            <a:off x="5334000" y="1861341"/>
            <a:ext cx="838200" cy="542925"/>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8" name="TextBox 16"/>
          <p:cNvSpPr txBox="1">
            <a:spLocks noChangeArrowheads="1"/>
          </p:cNvSpPr>
          <p:nvPr/>
        </p:nvSpPr>
        <p:spPr bwMode="auto">
          <a:xfrm>
            <a:off x="457200" y="1621628"/>
            <a:ext cx="821250"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dirty="0">
                <a:solidFill>
                  <a:prstClr val="black"/>
                </a:solidFill>
                <a:latin typeface="Calibri"/>
                <a:ea typeface="+mn-ea"/>
                <a:cs typeface="Courier New" pitchFamily="-65" charset="0"/>
              </a:rPr>
              <a:t>Reference</a:t>
            </a:r>
          </a:p>
        </p:txBody>
      </p:sp>
      <p:sp>
        <p:nvSpPr>
          <p:cNvPr id="19" name="TextBox 19"/>
          <p:cNvSpPr txBox="1">
            <a:spLocks noChangeArrowheads="1"/>
          </p:cNvSpPr>
          <p:nvPr/>
        </p:nvSpPr>
        <p:spPr bwMode="auto">
          <a:xfrm>
            <a:off x="3004269" y="2352408"/>
            <a:ext cx="496161"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Read</a:t>
            </a:r>
          </a:p>
        </p:txBody>
      </p:sp>
      <p:cxnSp>
        <p:nvCxnSpPr>
          <p:cNvPr id="20" name="Straight Connector 19"/>
          <p:cNvCxnSpPr/>
          <p:nvPr/>
        </p:nvCxnSpPr>
        <p:spPr>
          <a:xfrm>
            <a:off x="5334000" y="4147357"/>
            <a:ext cx="838200" cy="54292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rot="10800000" flipV="1">
            <a:off x="4495800" y="4147357"/>
            <a:ext cx="838200" cy="542925"/>
          </a:xfrm>
          <a:prstGeom prst="line">
            <a:avLst/>
          </a:prstGeom>
          <a:ln/>
        </p:spPr>
        <p:style>
          <a:lnRef idx="3">
            <a:schemeClr val="accent3"/>
          </a:lnRef>
          <a:fillRef idx="0">
            <a:schemeClr val="accent3"/>
          </a:fillRef>
          <a:effectRef idx="2">
            <a:schemeClr val="accent3"/>
          </a:effectRef>
          <a:fontRef idx="minor">
            <a:schemeClr val="tx1"/>
          </a:fontRef>
        </p:style>
      </p:cxnSp>
      <p:sp>
        <p:nvSpPr>
          <p:cNvPr id="22" name="TextBox 38"/>
          <p:cNvSpPr txBox="1">
            <a:spLocks noChangeArrowheads="1"/>
          </p:cNvSpPr>
          <p:nvPr/>
        </p:nvSpPr>
        <p:spPr bwMode="auto">
          <a:xfrm>
            <a:off x="457200" y="3964089"/>
            <a:ext cx="821250"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dirty="0">
                <a:solidFill>
                  <a:prstClr val="black"/>
                </a:solidFill>
                <a:latin typeface="Calibri"/>
                <a:ea typeface="+mn-ea"/>
                <a:cs typeface="Courier New" pitchFamily="-65" charset="0"/>
              </a:rPr>
              <a:t>Reference</a:t>
            </a:r>
          </a:p>
        </p:txBody>
      </p:sp>
      <p:sp>
        <p:nvSpPr>
          <p:cNvPr id="23" name="TextBox 39"/>
          <p:cNvSpPr txBox="1">
            <a:spLocks noChangeArrowheads="1"/>
          </p:cNvSpPr>
          <p:nvPr/>
        </p:nvSpPr>
        <p:spPr bwMode="auto">
          <a:xfrm>
            <a:off x="2218451" y="4649713"/>
            <a:ext cx="496161"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Read</a:t>
            </a:r>
          </a:p>
        </p:txBody>
      </p:sp>
      <p:cxnSp>
        <p:nvCxnSpPr>
          <p:cNvPr id="24" name="Straight Connector 23"/>
          <p:cNvCxnSpPr/>
          <p:nvPr/>
        </p:nvCxnSpPr>
        <p:spPr>
          <a:xfrm rot="5400000">
            <a:off x="4132349" y="1833132"/>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815181" y="1833132"/>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970624" y="4077539"/>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TextBox 28"/>
          <p:cNvSpPr txBox="1">
            <a:spLocks noChangeArrowheads="1"/>
          </p:cNvSpPr>
          <p:nvPr/>
        </p:nvSpPr>
        <p:spPr bwMode="auto">
          <a:xfrm>
            <a:off x="4890175" y="3469512"/>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8" name="TextBox 28"/>
          <p:cNvSpPr txBox="1">
            <a:spLocks noChangeArrowheads="1"/>
          </p:cNvSpPr>
          <p:nvPr/>
        </p:nvSpPr>
        <p:spPr bwMode="auto">
          <a:xfrm>
            <a:off x="4071934" y="1202527"/>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9" name="TextBox 28"/>
          <p:cNvSpPr txBox="1">
            <a:spLocks noChangeArrowheads="1"/>
          </p:cNvSpPr>
          <p:nvPr/>
        </p:nvSpPr>
        <p:spPr bwMode="auto">
          <a:xfrm>
            <a:off x="5762062" y="1202527"/>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44" name="Rectangle 43"/>
          <p:cNvSpPr/>
          <p:nvPr/>
        </p:nvSpPr>
        <p:spPr>
          <a:xfrm>
            <a:off x="4495800" y="5249110"/>
            <a:ext cx="1676400" cy="1524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Insertion</a:t>
            </a:r>
          </a:p>
        </p:txBody>
      </p:sp>
      <p:sp>
        <p:nvSpPr>
          <p:cNvPr id="45" name="Rectangle 44"/>
          <p:cNvSpPr/>
          <p:nvPr/>
        </p:nvSpPr>
        <p:spPr>
          <a:xfrm>
            <a:off x="2819400" y="5245935"/>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46" name="Rectangle 45"/>
          <p:cNvSpPr/>
          <p:nvPr/>
        </p:nvSpPr>
        <p:spPr>
          <a:xfrm>
            <a:off x="6172200" y="5245935"/>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48" name="Slide Number Placeholder 47"/>
          <p:cNvSpPr>
            <a:spLocks noGrp="1"/>
          </p:cNvSpPr>
          <p:nvPr>
            <p:ph type="sldNum" sz="quarter" idx="12"/>
          </p:nvPr>
        </p:nvSpPr>
        <p:spPr/>
        <p:txBody>
          <a:bodyPr/>
          <a:lstStyle/>
          <a:p>
            <a:fld id="{E0F394AE-146F-480D-918A-369CB40A8BED}"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cxnSp>
        <p:nvCxnSpPr>
          <p:cNvPr id="50" name="Straight Connector 49"/>
          <p:cNvCxnSpPr/>
          <p:nvPr/>
        </p:nvCxnSpPr>
        <p:spPr>
          <a:xfrm>
            <a:off x="1785918" y="3008779"/>
            <a:ext cx="69294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652390" y="2927817"/>
            <a:ext cx="33480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54" name="TextBox 19"/>
          <p:cNvSpPr txBox="1">
            <a:spLocks noChangeArrowheads="1"/>
          </p:cNvSpPr>
          <p:nvPr/>
        </p:nvSpPr>
        <p:spPr bwMode="auto">
          <a:xfrm>
            <a:off x="458530" y="2863367"/>
            <a:ext cx="1143005"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Target Genome</a:t>
            </a:r>
          </a:p>
        </p:txBody>
      </p:sp>
      <p:sp>
        <p:nvSpPr>
          <p:cNvPr id="61" name="TextBox 19"/>
          <p:cNvSpPr txBox="1">
            <a:spLocks noChangeArrowheads="1"/>
          </p:cNvSpPr>
          <p:nvPr/>
        </p:nvSpPr>
        <p:spPr bwMode="auto">
          <a:xfrm>
            <a:off x="464173" y="5186954"/>
            <a:ext cx="1143005"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Target Genome</a:t>
            </a:r>
          </a:p>
        </p:txBody>
      </p:sp>
      <p:sp>
        <p:nvSpPr>
          <p:cNvPr id="63" name="Rectangle 62"/>
          <p:cNvSpPr/>
          <p:nvPr/>
        </p:nvSpPr>
        <p:spPr>
          <a:xfrm>
            <a:off x="2824162" y="4723291"/>
            <a:ext cx="5022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cxnSp>
        <p:nvCxnSpPr>
          <p:cNvPr id="62" name="Straight Connector 61"/>
          <p:cNvCxnSpPr/>
          <p:nvPr/>
        </p:nvCxnSpPr>
        <p:spPr>
          <a:xfrm rot="5400000">
            <a:off x="4833769" y="2793060"/>
            <a:ext cx="100294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985273" y="5084415"/>
            <a:ext cx="100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668105" y="5084415"/>
            <a:ext cx="100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2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4"/>
          <p:cNvSpPr>
            <a:spLocks noGrp="1"/>
          </p:cNvSpPr>
          <p:nvPr>
            <p:ph type="title"/>
          </p:nvPr>
        </p:nvSpPr>
        <p:spPr>
          <a:xfrm>
            <a:off x="4965700" y="185738"/>
            <a:ext cx="3719513" cy="1143000"/>
          </a:xfrm>
        </p:spPr>
        <p:txBody>
          <a:bodyPr/>
          <a:lstStyle/>
          <a:p>
            <a:r>
              <a:rPr lang="en-US">
                <a:latin typeface="Arial" charset="0"/>
                <a:ea typeface="ＭＳ Ｐゴシック" charset="0"/>
                <a:cs typeface="ＭＳ Ｐゴシック" charset="0"/>
              </a:rPr>
              <a:t>Main Steps in Genome Resequencing</a:t>
            </a:r>
          </a:p>
        </p:txBody>
      </p:sp>
      <p:pic>
        <p:nvPicPr>
          <p:cNvPr id="30105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4637088"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59" name="Picture 7"/>
          <p:cNvPicPr>
            <a:picLocks noChangeAspect="1"/>
          </p:cNvPicPr>
          <p:nvPr/>
        </p:nvPicPr>
        <p:blipFill>
          <a:blip r:embed="rId3">
            <a:extLst>
              <a:ext uri="{28A0092B-C50C-407E-A947-70E740481C1C}">
                <a14:useLocalDpi xmlns:a14="http://schemas.microsoft.com/office/drawing/2010/main" val="0"/>
              </a:ext>
            </a:extLst>
          </a:blip>
          <a:srcRect r="1068"/>
          <a:stretch>
            <a:fillRect/>
          </a:stretch>
        </p:blipFill>
        <p:spPr bwMode="auto">
          <a:xfrm>
            <a:off x="4840288" y="3729038"/>
            <a:ext cx="4073525"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1060" name="Group 28"/>
          <p:cNvGrpSpPr>
            <a:grpSpLocks/>
          </p:cNvGrpSpPr>
          <p:nvPr/>
        </p:nvGrpSpPr>
        <p:grpSpPr bwMode="auto">
          <a:xfrm>
            <a:off x="327025" y="3030538"/>
            <a:ext cx="4814888" cy="3630612"/>
            <a:chOff x="327008" y="3029854"/>
            <a:chExt cx="4815035" cy="3631348"/>
          </a:xfrm>
        </p:grpSpPr>
        <p:cxnSp>
          <p:nvCxnSpPr>
            <p:cNvPr id="301063" name="Straight Connector 16"/>
            <p:cNvCxnSpPr>
              <a:cxnSpLocks noChangeShapeType="1"/>
            </p:cNvCxnSpPr>
            <p:nvPr/>
          </p:nvCxnSpPr>
          <p:spPr bwMode="auto">
            <a:xfrm rot="5400000">
              <a:off x="-18936" y="6287821"/>
              <a:ext cx="693475"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4" name="Straight Connector 18"/>
            <p:cNvCxnSpPr>
              <a:cxnSpLocks noChangeShapeType="1"/>
            </p:cNvCxnSpPr>
            <p:nvPr/>
          </p:nvCxnSpPr>
          <p:spPr bwMode="auto">
            <a:xfrm>
              <a:off x="346355" y="6651527"/>
              <a:ext cx="444045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5" name="Straight Connector 20"/>
            <p:cNvCxnSpPr>
              <a:cxnSpLocks noChangeShapeType="1"/>
            </p:cNvCxnSpPr>
            <p:nvPr/>
          </p:nvCxnSpPr>
          <p:spPr bwMode="auto">
            <a:xfrm rot="5400000" flipH="1" flipV="1">
              <a:off x="2984057" y="4848777"/>
              <a:ext cx="362326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6" name="Straight Connector 22"/>
            <p:cNvCxnSpPr>
              <a:cxnSpLocks noChangeShapeType="1"/>
            </p:cNvCxnSpPr>
            <p:nvPr/>
          </p:nvCxnSpPr>
          <p:spPr bwMode="auto">
            <a:xfrm>
              <a:off x="4786807" y="3029854"/>
              <a:ext cx="355236"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7" name="Straight Arrow Connector 24"/>
            <p:cNvCxnSpPr>
              <a:cxnSpLocks noChangeShapeType="1"/>
            </p:cNvCxnSpPr>
            <p:nvPr/>
          </p:nvCxnSpPr>
          <p:spPr bwMode="auto">
            <a:xfrm rot="5400000">
              <a:off x="4804582" y="3365726"/>
              <a:ext cx="639399" cy="1588"/>
            </a:xfrm>
            <a:prstGeom prst="straightConnector1">
              <a:avLst/>
            </a:prstGeom>
            <a:noFill/>
            <a:ln w="28575">
              <a:solidFill>
                <a:schemeClr val="tx1"/>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sp>
        <p:nvSpPr>
          <p:cNvPr id="301061" name="Rectangle 29"/>
          <p:cNvSpPr>
            <a:spLocks noChangeArrowheads="1"/>
          </p:cNvSpPr>
          <p:nvPr/>
        </p:nvSpPr>
        <p:spPr bwMode="auto">
          <a:xfrm>
            <a:off x="3854450" y="-142875"/>
            <a:ext cx="825500" cy="436563"/>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a typeface="ＭＳ Ｐゴシック" charset="0"/>
              <a:cs typeface="ＭＳ Ｐゴシック" charset="0"/>
            </a:endParaRPr>
          </a:p>
        </p:txBody>
      </p:sp>
      <p:sp>
        <p:nvSpPr>
          <p:cNvPr id="301062" name="Text Box 22"/>
          <p:cNvSpPr txBox="1">
            <a:spLocks noChangeArrowheads="1"/>
          </p:cNvSpPr>
          <p:nvPr/>
        </p:nvSpPr>
        <p:spPr bwMode="auto">
          <a:xfrm>
            <a:off x="5551488" y="1455738"/>
            <a:ext cx="2578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[Snyder et al. Genes &amp; Dev. ('10)]</a:t>
            </a:r>
          </a:p>
        </p:txBody>
      </p:sp>
    </p:spTree>
    <p:extLst>
      <p:ext uri="{BB962C8B-B14F-4D97-AF65-F5344CB8AC3E}">
        <p14:creationId xmlns:p14="http://schemas.microsoft.com/office/powerpoint/2010/main" val="50975317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3" name="Content Placeholder 3" descr="1471-2164-12-375-6.PDF"/>
          <p:cNvPicPr>
            <a:picLocks noGrp="1" noChangeAspect="1"/>
          </p:cNvPicPr>
          <p:nvPr>
            <p:ph idx="1"/>
          </p:nvPr>
        </p:nvPicPr>
        <p:blipFill>
          <a:blip r:embed="rId2">
            <a:extLst>
              <a:ext uri="{28A0092B-C50C-407E-A947-70E740481C1C}">
                <a14:useLocalDpi xmlns:a14="http://schemas.microsoft.com/office/drawing/2010/main" val="0"/>
              </a:ext>
            </a:extLst>
          </a:blip>
          <a:srcRect t="2356" b="19513"/>
          <a:stretch>
            <a:fillRect/>
          </a:stretch>
        </p:blipFill>
        <p:spPr>
          <a:xfrm>
            <a:off x="-347663" y="-12700"/>
            <a:ext cx="9347201" cy="6831013"/>
          </a:xfrm>
        </p:spPr>
      </p:pic>
      <p:sp>
        <p:nvSpPr>
          <p:cNvPr id="310274" name="Title 1"/>
          <p:cNvSpPr>
            <a:spLocks noGrp="1"/>
          </p:cNvSpPr>
          <p:nvPr>
            <p:ph type="title"/>
          </p:nvPr>
        </p:nvSpPr>
        <p:spPr>
          <a:xfrm>
            <a:off x="4781550" y="1792288"/>
            <a:ext cx="2987675" cy="1174750"/>
          </a:xfrm>
        </p:spPr>
        <p:txBody>
          <a:bodyPr/>
          <a:lstStyle/>
          <a:p>
            <a:r>
              <a:rPr lang="en-US" sz="2800">
                <a:latin typeface="Arial" charset="0"/>
                <a:ea typeface="ＭＳ Ｐゴシック" charset="0"/>
                <a:cs typeface="ＭＳ Ｐゴシック" charset="0"/>
              </a:rPr>
              <a:t>Deletions are the Easiest to Identify</a:t>
            </a:r>
          </a:p>
        </p:txBody>
      </p:sp>
      <p:sp>
        <p:nvSpPr>
          <p:cNvPr id="310275" name="Text Box 22"/>
          <p:cNvSpPr txBox="1">
            <a:spLocks noChangeArrowheads="1"/>
          </p:cNvSpPr>
          <p:nvPr/>
        </p:nvSpPr>
        <p:spPr bwMode="auto">
          <a:xfrm rot="-5400000">
            <a:off x="7617620" y="5339556"/>
            <a:ext cx="25384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b="0">
                <a:solidFill>
                  <a:srgbClr val="C4BD97"/>
                </a:solidFill>
              </a:rPr>
              <a:t>[Zhang et al. ('11)</a:t>
            </a:r>
            <a:r>
              <a:rPr lang="en-US" b="0" i="1">
                <a:solidFill>
                  <a:srgbClr val="C4BD97"/>
                </a:solidFill>
              </a:rPr>
              <a:t> BMC Genomics</a:t>
            </a:r>
            <a:r>
              <a:rPr lang="en-US" b="0">
                <a:solidFill>
                  <a:srgbClr val="C4BD97"/>
                </a:solidFill>
              </a:rPr>
              <a:t>]</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RDV &amp; Mobile Elements</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1853137589"/>
      </p:ext>
    </p:extLst>
  </p:cSld>
  <p:clrMapOvr>
    <a:overrideClrMapping bg1="lt1" tx1="dk1" bg2="lt2" tx2="dk2" accent1="accent1" accent2="accent2" accent3="accent3" accent4="accent4" accent5="accent5" accent6="accent6" hlink="hlink" folHlink="folHlink"/>
  </p:clrMapOvr>
  <p:transition advTm="5607"/>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rc 81"/>
          <p:cNvSpPr/>
          <p:nvPr/>
        </p:nvSpPr>
        <p:spPr>
          <a:xfrm>
            <a:off x="1854200" y="3500438"/>
            <a:ext cx="1546225" cy="2838450"/>
          </a:xfrm>
          <a:prstGeom prst="arc">
            <a:avLst>
              <a:gd name="adj1" fmla="val 5401411"/>
              <a:gd name="adj2" fmla="val 10866063"/>
            </a:avLst>
          </a:prstGeom>
          <a:ln>
            <a:solidFill>
              <a:schemeClr val="bg1">
                <a:lumMod val="75000"/>
              </a:schemeClr>
            </a:solidFill>
            <a:prstDash val="dash"/>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78" name="Rectangle 77"/>
          <p:cNvSpPr/>
          <p:nvPr/>
        </p:nvSpPr>
        <p:spPr>
          <a:xfrm>
            <a:off x="2651125" y="620077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79" name="Rectangle 78"/>
          <p:cNvSpPr/>
          <p:nvPr/>
        </p:nvSpPr>
        <p:spPr>
          <a:xfrm>
            <a:off x="3108325" y="6200775"/>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80" name="Rectangle 79"/>
          <p:cNvSpPr/>
          <p:nvPr/>
        </p:nvSpPr>
        <p:spPr>
          <a:xfrm>
            <a:off x="3475038" y="620077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81" name="Rectangle 80"/>
          <p:cNvSpPr/>
          <p:nvPr/>
        </p:nvSpPr>
        <p:spPr>
          <a:xfrm>
            <a:off x="4389438" y="6200775"/>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 name="Rectangle 2"/>
          <p:cNvSpPr/>
          <p:nvPr/>
        </p:nvSpPr>
        <p:spPr>
          <a:xfrm>
            <a:off x="2651125" y="6200775"/>
            <a:ext cx="2470150" cy="231775"/>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76" name="Straight Connector 75"/>
          <p:cNvCxnSpPr>
            <a:stCxn id="59" idx="1"/>
          </p:cNvCxnSpPr>
          <p:nvPr/>
        </p:nvCxnSpPr>
        <p:spPr>
          <a:xfrm rot="10800000" flipH="1">
            <a:off x="6088063" y="5360988"/>
            <a:ext cx="1277937" cy="433387"/>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2" idx="3"/>
          </p:cNvCxnSpPr>
          <p:nvPr/>
        </p:nvCxnSpPr>
        <p:spPr>
          <a:xfrm flipH="1" flipV="1">
            <a:off x="7367588" y="5360988"/>
            <a:ext cx="1189037" cy="433387"/>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19" idx="1"/>
          </p:cNvCxnSpPr>
          <p:nvPr/>
        </p:nvCxnSpPr>
        <p:spPr>
          <a:xfrm rot="10800000" flipH="1" flipV="1">
            <a:off x="6051550" y="2519363"/>
            <a:ext cx="1311275" cy="411162"/>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22" idx="3"/>
          </p:cNvCxnSpPr>
          <p:nvPr/>
        </p:nvCxnSpPr>
        <p:spPr>
          <a:xfrm flipH="1">
            <a:off x="7362825" y="2519363"/>
            <a:ext cx="1158875" cy="411162"/>
          </a:xfrm>
          <a:prstGeom prst="line">
            <a:avLst/>
          </a:prstGeom>
          <a:ln>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45451" name="Title 1"/>
          <p:cNvSpPr>
            <a:spLocks noGrp="1"/>
          </p:cNvSpPr>
          <p:nvPr>
            <p:ph type="title"/>
          </p:nvPr>
        </p:nvSpPr>
        <p:spPr>
          <a:xfrm>
            <a:off x="457200" y="-200025"/>
            <a:ext cx="8229600" cy="1143000"/>
          </a:xfrm>
        </p:spPr>
        <p:txBody>
          <a:bodyPr/>
          <a:lstStyle/>
          <a:p>
            <a:pPr eaLnBrk="1" hangingPunct="1"/>
            <a:r>
              <a:rPr lang="en-US" altLang="en-US" u="sng">
                <a:ea typeface="ＭＳ Ｐゴシック" charset="-128"/>
              </a:rPr>
              <a:t>R</a:t>
            </a:r>
            <a:r>
              <a:rPr lang="en-US" altLang="en-US">
                <a:ea typeface="ＭＳ Ｐゴシック" charset="-128"/>
              </a:rPr>
              <a:t>etro</a:t>
            </a:r>
            <a:r>
              <a:rPr lang="en-US" altLang="en-US" u="sng">
                <a:ea typeface="ＭＳ Ｐゴシック" charset="-128"/>
              </a:rPr>
              <a:t>d</a:t>
            </a:r>
            <a:r>
              <a:rPr lang="en-US" altLang="en-US">
                <a:ea typeface="ＭＳ Ｐゴシック" charset="-128"/>
              </a:rPr>
              <a:t>uplication </a:t>
            </a:r>
            <a:r>
              <a:rPr lang="en-US" altLang="en-US" u="sng">
                <a:ea typeface="ＭＳ Ｐゴシック" charset="-128"/>
              </a:rPr>
              <a:t>v</a:t>
            </a:r>
            <a:r>
              <a:rPr lang="en-US" altLang="en-US">
                <a:ea typeface="ＭＳ Ｐゴシック" charset="-128"/>
              </a:rPr>
              <a:t>ariation (RDV)</a:t>
            </a:r>
          </a:p>
        </p:txBody>
      </p:sp>
      <p:cxnSp>
        <p:nvCxnSpPr>
          <p:cNvPr id="4" name="Straight Connector 3"/>
          <p:cNvCxnSpPr/>
          <p:nvPr/>
        </p:nvCxnSpPr>
        <p:spPr>
          <a:xfrm>
            <a:off x="1584325" y="2097088"/>
            <a:ext cx="378618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655763" y="1987550"/>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6" name="Rectangle 5"/>
          <p:cNvSpPr/>
          <p:nvPr/>
        </p:nvSpPr>
        <p:spPr>
          <a:xfrm>
            <a:off x="2292350" y="1987550"/>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7" name="Rectangle 6"/>
          <p:cNvSpPr/>
          <p:nvPr/>
        </p:nvSpPr>
        <p:spPr>
          <a:xfrm>
            <a:off x="2957513" y="1987550"/>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45456" name="TextBox 7"/>
          <p:cNvSpPr txBox="1">
            <a:spLocks noChangeArrowheads="1"/>
          </p:cNvSpPr>
          <p:nvPr/>
        </p:nvSpPr>
        <p:spPr bwMode="auto">
          <a:xfrm>
            <a:off x="257175" y="1908175"/>
            <a:ext cx="11588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Reference</a:t>
            </a:r>
          </a:p>
        </p:txBody>
      </p:sp>
      <p:sp>
        <p:nvSpPr>
          <p:cNvPr id="9" name="Rectangle 8"/>
          <p:cNvSpPr/>
          <p:nvPr/>
        </p:nvSpPr>
        <p:spPr>
          <a:xfrm>
            <a:off x="4370388" y="1987550"/>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cxnSp>
        <p:nvCxnSpPr>
          <p:cNvPr id="10" name="Straight Connector 9"/>
          <p:cNvCxnSpPr/>
          <p:nvPr/>
        </p:nvCxnSpPr>
        <p:spPr>
          <a:xfrm>
            <a:off x="5905500" y="2097088"/>
            <a:ext cx="27495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051550" y="1987550"/>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12" name="Rectangle 11"/>
          <p:cNvSpPr/>
          <p:nvPr/>
        </p:nvSpPr>
        <p:spPr>
          <a:xfrm>
            <a:off x="6508750" y="1987550"/>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13" name="Rectangle 12"/>
          <p:cNvSpPr/>
          <p:nvPr/>
        </p:nvSpPr>
        <p:spPr>
          <a:xfrm>
            <a:off x="6875463" y="1987550"/>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14" name="Rectangle 13"/>
          <p:cNvSpPr/>
          <p:nvPr/>
        </p:nvSpPr>
        <p:spPr>
          <a:xfrm>
            <a:off x="7789863" y="1987550"/>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cxnSp>
        <p:nvCxnSpPr>
          <p:cNvPr id="18" name="Straight Connector 17"/>
          <p:cNvCxnSpPr/>
          <p:nvPr/>
        </p:nvCxnSpPr>
        <p:spPr>
          <a:xfrm>
            <a:off x="5905500" y="2514600"/>
            <a:ext cx="27495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6051550" y="240347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20" name="Rectangle 19"/>
          <p:cNvSpPr/>
          <p:nvPr/>
        </p:nvSpPr>
        <p:spPr>
          <a:xfrm>
            <a:off x="6508750" y="2403475"/>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21" name="Rectangle 20"/>
          <p:cNvSpPr/>
          <p:nvPr/>
        </p:nvSpPr>
        <p:spPr>
          <a:xfrm>
            <a:off x="6875463" y="240347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22" name="Rectangle 21"/>
          <p:cNvSpPr/>
          <p:nvPr/>
        </p:nvSpPr>
        <p:spPr>
          <a:xfrm>
            <a:off x="7789863" y="2403475"/>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cxnSp>
        <p:nvCxnSpPr>
          <p:cNvPr id="23" name="Straight Connector 22"/>
          <p:cNvCxnSpPr/>
          <p:nvPr/>
        </p:nvCxnSpPr>
        <p:spPr>
          <a:xfrm>
            <a:off x="5924550" y="2928938"/>
            <a:ext cx="27495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24550" y="3359150"/>
            <a:ext cx="27495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070600" y="324802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0" name="Rectangle 29"/>
          <p:cNvSpPr/>
          <p:nvPr/>
        </p:nvSpPr>
        <p:spPr>
          <a:xfrm>
            <a:off x="6527800" y="3248025"/>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1" name="Rectangle 30"/>
          <p:cNvSpPr/>
          <p:nvPr/>
        </p:nvSpPr>
        <p:spPr>
          <a:xfrm>
            <a:off x="6892925" y="324802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2" name="Rectangle 31"/>
          <p:cNvSpPr/>
          <p:nvPr/>
        </p:nvSpPr>
        <p:spPr>
          <a:xfrm>
            <a:off x="7807325" y="3248025"/>
            <a:ext cx="731838"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45474" name="TextBox 32"/>
          <p:cNvSpPr txBox="1">
            <a:spLocks noChangeArrowheads="1"/>
          </p:cNvSpPr>
          <p:nvPr/>
        </p:nvSpPr>
        <p:spPr bwMode="auto">
          <a:xfrm>
            <a:off x="4343400" y="2330450"/>
            <a:ext cx="1016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1</a:t>
            </a:r>
          </a:p>
        </p:txBody>
      </p:sp>
      <p:sp>
        <p:nvSpPr>
          <p:cNvPr id="445475" name="TextBox 33"/>
          <p:cNvSpPr txBox="1">
            <a:spLocks noChangeArrowheads="1"/>
          </p:cNvSpPr>
          <p:nvPr/>
        </p:nvSpPr>
        <p:spPr bwMode="auto">
          <a:xfrm>
            <a:off x="4343400" y="2746375"/>
            <a:ext cx="1019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2</a:t>
            </a:r>
          </a:p>
        </p:txBody>
      </p:sp>
      <p:sp>
        <p:nvSpPr>
          <p:cNvPr id="445476" name="TextBox 34"/>
          <p:cNvSpPr txBox="1">
            <a:spLocks noChangeArrowheads="1"/>
          </p:cNvSpPr>
          <p:nvPr/>
        </p:nvSpPr>
        <p:spPr bwMode="auto">
          <a:xfrm>
            <a:off x="4340225" y="3175000"/>
            <a:ext cx="1019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3</a:t>
            </a:r>
          </a:p>
        </p:txBody>
      </p:sp>
      <p:sp>
        <p:nvSpPr>
          <p:cNvPr id="445477" name="TextBox 35"/>
          <p:cNvSpPr txBox="1">
            <a:spLocks noChangeArrowheads="1"/>
          </p:cNvSpPr>
          <p:nvPr/>
        </p:nvSpPr>
        <p:spPr bwMode="auto">
          <a:xfrm>
            <a:off x="7118350" y="3459163"/>
            <a:ext cx="4651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00"/>
                </a:solidFill>
                <a:latin typeface="Calibri" charset="0"/>
              </a:rPr>
              <a:t>. . .</a:t>
            </a:r>
          </a:p>
        </p:txBody>
      </p:sp>
      <p:cxnSp>
        <p:nvCxnSpPr>
          <p:cNvPr id="37" name="Straight Connector 36"/>
          <p:cNvCxnSpPr/>
          <p:nvPr/>
        </p:nvCxnSpPr>
        <p:spPr>
          <a:xfrm>
            <a:off x="1603375" y="4529138"/>
            <a:ext cx="378618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1673225" y="4418013"/>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39" name="Rectangle 38"/>
          <p:cNvSpPr/>
          <p:nvPr/>
        </p:nvSpPr>
        <p:spPr>
          <a:xfrm>
            <a:off x="2311400" y="4418013"/>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0" name="Rectangle 39"/>
          <p:cNvSpPr/>
          <p:nvPr/>
        </p:nvSpPr>
        <p:spPr>
          <a:xfrm>
            <a:off x="2974975" y="4418013"/>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2" name="Rectangle 41"/>
          <p:cNvSpPr/>
          <p:nvPr/>
        </p:nvSpPr>
        <p:spPr>
          <a:xfrm>
            <a:off x="4389438" y="4418013"/>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cxnSp>
        <p:nvCxnSpPr>
          <p:cNvPr id="43" name="Straight Connector 42"/>
          <p:cNvCxnSpPr/>
          <p:nvPr/>
        </p:nvCxnSpPr>
        <p:spPr>
          <a:xfrm>
            <a:off x="5924550" y="4529138"/>
            <a:ext cx="27495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924550" y="4946650"/>
            <a:ext cx="27495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942013" y="5359400"/>
            <a:ext cx="27495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942013" y="5789613"/>
            <a:ext cx="27495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6088063" y="5678488"/>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60" name="Rectangle 59"/>
          <p:cNvSpPr/>
          <p:nvPr/>
        </p:nvSpPr>
        <p:spPr>
          <a:xfrm>
            <a:off x="6545263" y="5678488"/>
            <a:ext cx="366712"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61" name="Rectangle 60"/>
          <p:cNvSpPr/>
          <p:nvPr/>
        </p:nvSpPr>
        <p:spPr>
          <a:xfrm>
            <a:off x="6911975" y="5678488"/>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62" name="Rectangle 61"/>
          <p:cNvSpPr/>
          <p:nvPr/>
        </p:nvSpPr>
        <p:spPr>
          <a:xfrm>
            <a:off x="7826375" y="5678488"/>
            <a:ext cx="730250"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445491" name="TextBox 62"/>
          <p:cNvSpPr txBox="1">
            <a:spLocks noChangeArrowheads="1"/>
          </p:cNvSpPr>
          <p:nvPr/>
        </p:nvSpPr>
        <p:spPr bwMode="auto">
          <a:xfrm>
            <a:off x="4362450" y="4760913"/>
            <a:ext cx="10144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1</a:t>
            </a:r>
          </a:p>
        </p:txBody>
      </p:sp>
      <p:sp>
        <p:nvSpPr>
          <p:cNvPr id="445492" name="TextBox 63"/>
          <p:cNvSpPr txBox="1">
            <a:spLocks noChangeArrowheads="1"/>
          </p:cNvSpPr>
          <p:nvPr/>
        </p:nvSpPr>
        <p:spPr bwMode="auto">
          <a:xfrm>
            <a:off x="4362450" y="5176838"/>
            <a:ext cx="1017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2</a:t>
            </a:r>
          </a:p>
        </p:txBody>
      </p:sp>
      <p:sp>
        <p:nvSpPr>
          <p:cNvPr id="445493" name="TextBox 64"/>
          <p:cNvSpPr txBox="1">
            <a:spLocks noChangeArrowheads="1"/>
          </p:cNvSpPr>
          <p:nvPr/>
        </p:nvSpPr>
        <p:spPr bwMode="auto">
          <a:xfrm>
            <a:off x="4362450" y="5584825"/>
            <a:ext cx="1017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Person 3</a:t>
            </a:r>
          </a:p>
        </p:txBody>
      </p:sp>
      <p:sp>
        <p:nvSpPr>
          <p:cNvPr id="445494" name="TextBox 65"/>
          <p:cNvSpPr txBox="1">
            <a:spLocks noChangeArrowheads="1"/>
          </p:cNvSpPr>
          <p:nvPr/>
        </p:nvSpPr>
        <p:spPr bwMode="auto">
          <a:xfrm>
            <a:off x="7137400" y="5889625"/>
            <a:ext cx="4635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00"/>
                </a:solidFill>
                <a:latin typeface="Calibri" charset="0"/>
              </a:rPr>
              <a:t>. . .</a:t>
            </a:r>
          </a:p>
        </p:txBody>
      </p:sp>
      <p:cxnSp>
        <p:nvCxnSpPr>
          <p:cNvPr id="67" name="Straight Connector 66"/>
          <p:cNvCxnSpPr/>
          <p:nvPr/>
        </p:nvCxnSpPr>
        <p:spPr>
          <a:xfrm rot="16200000">
            <a:off x="7275513" y="4527550"/>
            <a:ext cx="182562"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a:off x="7275512" y="4945063"/>
            <a:ext cx="182563"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a:off x="7273926" y="5359400"/>
            <a:ext cx="182562"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a:off x="7271544" y="2929731"/>
            <a:ext cx="1841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19050" y="4064000"/>
            <a:ext cx="9099550" cy="1588"/>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45500" name="TextBox 84"/>
          <p:cNvSpPr txBox="1">
            <a:spLocks noChangeArrowheads="1"/>
          </p:cNvSpPr>
          <p:nvPr/>
        </p:nvSpPr>
        <p:spPr bwMode="auto">
          <a:xfrm>
            <a:off x="936625" y="2878138"/>
            <a:ext cx="3255963"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2200" b="0">
                <a:solidFill>
                  <a:srgbClr val="000000"/>
                </a:solidFill>
                <a:latin typeface="Comic Sans MS" charset="0"/>
              </a:rPr>
              <a:t>Known retroduplication</a:t>
            </a:r>
          </a:p>
        </p:txBody>
      </p:sp>
      <p:sp>
        <p:nvSpPr>
          <p:cNvPr id="445501" name="TextBox 85"/>
          <p:cNvSpPr txBox="1">
            <a:spLocks noChangeArrowheads="1"/>
          </p:cNvSpPr>
          <p:nvPr/>
        </p:nvSpPr>
        <p:spPr bwMode="auto">
          <a:xfrm>
            <a:off x="936625" y="5314950"/>
            <a:ext cx="3135313" cy="430213"/>
          </a:xfrm>
          <a:prstGeom prst="rect">
            <a:avLst/>
          </a:prstGeom>
          <a:solidFill>
            <a:schemeClr val="bg1">
              <a:alpha val="47842"/>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2200" b="0">
                <a:solidFill>
                  <a:srgbClr val="000000"/>
                </a:solidFill>
                <a:latin typeface="Comic Sans MS" charset="0"/>
              </a:rPr>
              <a:t>Novel retroduplication</a:t>
            </a:r>
          </a:p>
        </p:txBody>
      </p:sp>
      <p:sp>
        <p:nvSpPr>
          <p:cNvPr id="445502" name="TextBox 86"/>
          <p:cNvSpPr txBox="1">
            <a:spLocks noChangeArrowheads="1"/>
          </p:cNvSpPr>
          <p:nvPr/>
        </p:nvSpPr>
        <p:spPr bwMode="auto">
          <a:xfrm>
            <a:off x="1531938" y="1417638"/>
            <a:ext cx="696912"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Gene</a:t>
            </a:r>
          </a:p>
        </p:txBody>
      </p:sp>
      <p:sp>
        <p:nvSpPr>
          <p:cNvPr id="445503" name="TextBox 87"/>
          <p:cNvSpPr txBox="1">
            <a:spLocks noChangeArrowheads="1"/>
          </p:cNvSpPr>
          <p:nvPr/>
        </p:nvSpPr>
        <p:spPr bwMode="auto">
          <a:xfrm>
            <a:off x="6540500" y="865188"/>
            <a:ext cx="2603500"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Retroduplications</a:t>
            </a:r>
          </a:p>
          <a:p>
            <a:pPr eaLnBrk="1" hangingPunct="1"/>
            <a:r>
              <a:rPr lang="en-US" altLang="en-US" sz="1800" b="0">
                <a:solidFill>
                  <a:srgbClr val="7F7F7F"/>
                </a:solidFill>
                <a:latin typeface="Calibri" charset="0"/>
              </a:rPr>
              <a:t>(pot. retro-pseudogenes or retro-genes)</a:t>
            </a:r>
          </a:p>
        </p:txBody>
      </p:sp>
      <p:sp>
        <p:nvSpPr>
          <p:cNvPr id="445504" name="Slide Number Placeholder 70"/>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fld id="{CCE35985-5110-0D40-9BEE-88825A5364AE}" type="slidenum">
              <a:rPr lang="en-US" altLang="en-US">
                <a:solidFill>
                  <a:srgbClr val="898989"/>
                </a:solidFill>
                <a:latin typeface="Calibri" charset="0"/>
              </a:rPr>
              <a:pPr eaLnBrk="1" hangingPunct="1"/>
              <a:t>22</a:t>
            </a:fld>
            <a:endParaRPr lang="en-US" altLang="en-US">
              <a:solidFill>
                <a:srgbClr val="898989"/>
              </a:solidFill>
              <a:latin typeface="Calibri" charset="0"/>
            </a:endParaRPr>
          </a:p>
        </p:txBody>
      </p:sp>
      <p:sp>
        <p:nvSpPr>
          <p:cNvPr id="445505" name="TextBox 40"/>
          <p:cNvSpPr txBox="1">
            <a:spLocks noChangeArrowheads="1"/>
          </p:cNvSpPr>
          <p:nvPr/>
        </p:nvSpPr>
        <p:spPr bwMode="auto">
          <a:xfrm>
            <a:off x="274638" y="4338638"/>
            <a:ext cx="11588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7F7F7F"/>
                </a:solidFill>
                <a:latin typeface="Calibri" charset="0"/>
              </a:rPr>
              <a:t>Reference</a:t>
            </a:r>
          </a:p>
        </p:txBody>
      </p:sp>
      <p:sp>
        <p:nvSpPr>
          <p:cNvPr id="445506" name="TextBox 73"/>
          <p:cNvSpPr txBox="1">
            <a:spLocks noChangeArrowheads="1"/>
          </p:cNvSpPr>
          <p:nvPr/>
        </p:nvSpPr>
        <p:spPr bwMode="auto">
          <a:xfrm>
            <a:off x="0" y="6596063"/>
            <a:ext cx="189547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100" b="0">
                <a:solidFill>
                  <a:srgbClr val="000000"/>
                </a:solidFill>
                <a:latin typeface="Calibri" charset="0"/>
              </a:rPr>
              <a:t>[Abyzov et al. Gen. Res. ('13) ]</a:t>
            </a:r>
          </a:p>
        </p:txBody>
      </p:sp>
      <p:sp>
        <p:nvSpPr>
          <p:cNvPr id="445507" name="TextBox 83"/>
          <p:cNvSpPr txBox="1">
            <a:spLocks noChangeArrowheads="1"/>
          </p:cNvSpPr>
          <p:nvPr/>
        </p:nvSpPr>
        <p:spPr bwMode="auto">
          <a:xfrm>
            <a:off x="3540125" y="6105525"/>
            <a:ext cx="7889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7F7F7F"/>
                </a:solidFill>
                <a:latin typeface="Calibri" charset="0"/>
              </a:rPr>
              <a:t>mRNA</a:t>
            </a:r>
          </a:p>
        </p:txBody>
      </p:sp>
      <p:sp>
        <p:nvSpPr>
          <p:cNvPr id="90" name="Rectangle 89"/>
          <p:cNvSpPr/>
          <p:nvPr/>
        </p:nvSpPr>
        <p:spPr>
          <a:xfrm>
            <a:off x="3273425" y="1270000"/>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91" name="Rectangle 90"/>
          <p:cNvSpPr/>
          <p:nvPr/>
        </p:nvSpPr>
        <p:spPr>
          <a:xfrm>
            <a:off x="3730625" y="1270000"/>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92" name="Rectangle 91"/>
          <p:cNvSpPr/>
          <p:nvPr/>
        </p:nvSpPr>
        <p:spPr>
          <a:xfrm>
            <a:off x="4095750" y="1270000"/>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93" name="Rectangle 92"/>
          <p:cNvSpPr/>
          <p:nvPr/>
        </p:nvSpPr>
        <p:spPr>
          <a:xfrm>
            <a:off x="5010150" y="1270000"/>
            <a:ext cx="731838"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58" rIns="91320" bIns="45658" anchor="ctr"/>
          <a:lstStyle/>
          <a:p>
            <a:pPr algn="ctr" defTabSz="456607" fontAlgn="auto">
              <a:spcBef>
                <a:spcPts val="0"/>
              </a:spcBef>
              <a:spcAft>
                <a:spcPts val="0"/>
              </a:spcAft>
              <a:defRPr/>
            </a:pPr>
            <a:endParaRPr lang="en-US" sz="1800" b="0">
              <a:solidFill>
                <a:prstClr val="white"/>
              </a:solidFill>
            </a:endParaRPr>
          </a:p>
        </p:txBody>
      </p:sp>
      <p:sp>
        <p:nvSpPr>
          <p:cNvPr id="94" name="Rectangle 93"/>
          <p:cNvSpPr/>
          <p:nvPr/>
        </p:nvSpPr>
        <p:spPr>
          <a:xfrm>
            <a:off x="3273425" y="1270000"/>
            <a:ext cx="2468563" cy="231775"/>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445513" name="TextBox 94"/>
          <p:cNvSpPr txBox="1">
            <a:spLocks noChangeArrowheads="1"/>
          </p:cNvSpPr>
          <p:nvPr/>
        </p:nvSpPr>
        <p:spPr bwMode="auto">
          <a:xfrm>
            <a:off x="4156075" y="1181100"/>
            <a:ext cx="788988"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7F7F7F"/>
                </a:solidFill>
                <a:latin typeface="Calibri" charset="0"/>
              </a:rPr>
              <a:t>mRNA</a:t>
            </a:r>
          </a:p>
        </p:txBody>
      </p:sp>
      <p:sp>
        <p:nvSpPr>
          <p:cNvPr id="96" name="Arc 95"/>
          <p:cNvSpPr/>
          <p:nvPr/>
        </p:nvSpPr>
        <p:spPr>
          <a:xfrm flipV="1">
            <a:off x="2549525" y="1385888"/>
            <a:ext cx="1419225" cy="890587"/>
          </a:xfrm>
          <a:prstGeom prst="arc">
            <a:avLst>
              <a:gd name="adj1" fmla="val 5401411"/>
              <a:gd name="adj2" fmla="val 10866063"/>
            </a:avLst>
          </a:prstGeom>
          <a:ln>
            <a:solidFill>
              <a:schemeClr val="bg1">
                <a:lumMod val="75000"/>
              </a:schemeClr>
            </a:solidFill>
            <a:prstDash val="dash"/>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97" name="Arc 96"/>
          <p:cNvSpPr/>
          <p:nvPr/>
        </p:nvSpPr>
        <p:spPr>
          <a:xfrm flipV="1">
            <a:off x="5238750" y="1385888"/>
            <a:ext cx="1150938" cy="890587"/>
          </a:xfrm>
          <a:prstGeom prst="arc">
            <a:avLst>
              <a:gd name="adj1" fmla="val 45583"/>
              <a:gd name="adj2" fmla="val 5637167"/>
            </a:avLst>
          </a:prstGeom>
          <a:ln>
            <a:solidFill>
              <a:schemeClr val="bg1">
                <a:lumMod val="75000"/>
              </a:schemeClr>
            </a:solidFill>
            <a:prstDash val="dash"/>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98" name="Arc 97"/>
          <p:cNvSpPr/>
          <p:nvPr/>
        </p:nvSpPr>
        <p:spPr>
          <a:xfrm>
            <a:off x="4395788" y="5546725"/>
            <a:ext cx="1655762" cy="792163"/>
          </a:xfrm>
          <a:prstGeom prst="arc">
            <a:avLst>
              <a:gd name="adj1" fmla="val 103312"/>
              <a:gd name="adj2" fmla="val 5397994"/>
            </a:avLst>
          </a:prstGeom>
          <a:ln>
            <a:solidFill>
              <a:schemeClr val="bg1">
                <a:lumMod val="75000"/>
              </a:schemeClr>
            </a:solidFill>
            <a:prstDash val="dash"/>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445517" name="TextBox 23"/>
          <p:cNvSpPr txBox="1">
            <a:spLocks noChangeArrowheads="1"/>
          </p:cNvSpPr>
          <p:nvPr/>
        </p:nvSpPr>
        <p:spPr bwMode="auto">
          <a:xfrm>
            <a:off x="5468938" y="1847850"/>
            <a:ext cx="3444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18" name="TextBox 99"/>
          <p:cNvSpPr txBox="1">
            <a:spLocks noChangeArrowheads="1"/>
          </p:cNvSpPr>
          <p:nvPr/>
        </p:nvSpPr>
        <p:spPr bwMode="auto">
          <a:xfrm>
            <a:off x="5468938" y="2260600"/>
            <a:ext cx="3444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19" name="TextBox 100"/>
          <p:cNvSpPr txBox="1">
            <a:spLocks noChangeArrowheads="1"/>
          </p:cNvSpPr>
          <p:nvPr/>
        </p:nvSpPr>
        <p:spPr bwMode="auto">
          <a:xfrm>
            <a:off x="5468938" y="3101975"/>
            <a:ext cx="3444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0" name="TextBox 101"/>
          <p:cNvSpPr txBox="1">
            <a:spLocks noChangeArrowheads="1"/>
          </p:cNvSpPr>
          <p:nvPr/>
        </p:nvSpPr>
        <p:spPr bwMode="auto">
          <a:xfrm>
            <a:off x="5468938" y="2663825"/>
            <a:ext cx="3444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1" name="TextBox 102"/>
          <p:cNvSpPr txBox="1">
            <a:spLocks noChangeArrowheads="1"/>
          </p:cNvSpPr>
          <p:nvPr/>
        </p:nvSpPr>
        <p:spPr bwMode="auto">
          <a:xfrm>
            <a:off x="5472113" y="4279900"/>
            <a:ext cx="3444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2" name="TextBox 103"/>
          <p:cNvSpPr txBox="1">
            <a:spLocks noChangeArrowheads="1"/>
          </p:cNvSpPr>
          <p:nvPr/>
        </p:nvSpPr>
        <p:spPr bwMode="auto">
          <a:xfrm>
            <a:off x="5472113" y="4681538"/>
            <a:ext cx="3444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3" name="TextBox 104"/>
          <p:cNvSpPr txBox="1">
            <a:spLocks noChangeArrowheads="1"/>
          </p:cNvSpPr>
          <p:nvPr/>
        </p:nvSpPr>
        <p:spPr bwMode="auto">
          <a:xfrm>
            <a:off x="5472113" y="5532438"/>
            <a:ext cx="3444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5524" name="TextBox 105"/>
          <p:cNvSpPr txBox="1">
            <a:spLocks noChangeArrowheads="1"/>
          </p:cNvSpPr>
          <p:nvPr/>
        </p:nvSpPr>
        <p:spPr bwMode="auto">
          <a:xfrm>
            <a:off x="5472113" y="5094288"/>
            <a:ext cx="3444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Tree>
  </p:cSld>
  <p:clrMapOvr>
    <a:masterClrMapping/>
  </p:clrMapOvr>
  <p:transition spd="slow" advTm="39385"/>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Bent Arrow 160"/>
          <p:cNvSpPr/>
          <p:nvPr/>
        </p:nvSpPr>
        <p:spPr>
          <a:xfrm rot="10800000">
            <a:off x="6503988" y="1798638"/>
            <a:ext cx="1957387" cy="4335462"/>
          </a:xfrm>
          <a:prstGeom prst="bentArrow">
            <a:avLst>
              <a:gd name="adj1" fmla="val 4744"/>
              <a:gd name="adj2" fmla="val 10239"/>
              <a:gd name="adj3" fmla="val 25000"/>
              <a:gd name="adj4" fmla="val 75000"/>
            </a:avLst>
          </a:prstGeom>
          <a:solidFill>
            <a:schemeClr val="accent5"/>
          </a:solidFill>
          <a:ln>
            <a:solidFill>
              <a:schemeClr val="accent5"/>
            </a:solidFill>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160" name="Bent Arrow 159"/>
          <p:cNvSpPr/>
          <p:nvPr/>
        </p:nvSpPr>
        <p:spPr>
          <a:xfrm rot="10800000">
            <a:off x="6496050" y="1798638"/>
            <a:ext cx="1958975" cy="3200400"/>
          </a:xfrm>
          <a:prstGeom prst="bentArrow">
            <a:avLst>
              <a:gd name="adj1" fmla="val 4744"/>
              <a:gd name="adj2" fmla="val 10239"/>
              <a:gd name="adj3" fmla="val 25000"/>
              <a:gd name="adj4" fmla="val 75000"/>
            </a:avLst>
          </a:prstGeom>
          <a:solidFill>
            <a:schemeClr val="accent5"/>
          </a:solidFill>
          <a:ln>
            <a:solidFill>
              <a:schemeClr val="accent5"/>
            </a:solidFill>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cxnSp>
        <p:nvCxnSpPr>
          <p:cNvPr id="22" name="Straight Connector 21"/>
          <p:cNvCxnSpPr>
            <a:endCxn id="34" idx="3"/>
          </p:cNvCxnSpPr>
          <p:nvPr/>
        </p:nvCxnSpPr>
        <p:spPr>
          <a:xfrm flipV="1">
            <a:off x="4765675" y="696913"/>
            <a:ext cx="2462213" cy="749300"/>
          </a:xfrm>
          <a:prstGeom prst="line">
            <a:avLst/>
          </a:prstGeom>
          <a:ln w="3175" cmpd="sng">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31" idx="1"/>
          </p:cNvCxnSpPr>
          <p:nvPr/>
        </p:nvCxnSpPr>
        <p:spPr>
          <a:xfrm flipH="1" flipV="1">
            <a:off x="4765675" y="696913"/>
            <a:ext cx="3175" cy="803275"/>
          </a:xfrm>
          <a:prstGeom prst="line">
            <a:avLst/>
          </a:prstGeom>
          <a:ln w="3175" cmpd="sng">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sp>
        <p:nvSpPr>
          <p:cNvPr id="447493" name="TextBox 75"/>
          <p:cNvSpPr txBox="1">
            <a:spLocks noChangeArrowheads="1"/>
          </p:cNvSpPr>
          <p:nvPr/>
        </p:nvSpPr>
        <p:spPr bwMode="auto">
          <a:xfrm>
            <a:off x="1712913" y="4763"/>
            <a:ext cx="696912"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000000"/>
                </a:solidFill>
                <a:latin typeface="Calibri" charset="0"/>
              </a:rPr>
              <a:t>Gene</a:t>
            </a:r>
          </a:p>
        </p:txBody>
      </p:sp>
      <p:cxnSp>
        <p:nvCxnSpPr>
          <p:cNvPr id="25" name="Straight Connector 24"/>
          <p:cNvCxnSpPr/>
          <p:nvPr/>
        </p:nvCxnSpPr>
        <p:spPr>
          <a:xfrm>
            <a:off x="244475" y="690563"/>
            <a:ext cx="347503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15913" y="579438"/>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27" name="Rectangle 26"/>
          <p:cNvSpPr/>
          <p:nvPr/>
        </p:nvSpPr>
        <p:spPr>
          <a:xfrm>
            <a:off x="952500" y="579438"/>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28" name="Rectangle 27"/>
          <p:cNvSpPr/>
          <p:nvPr/>
        </p:nvSpPr>
        <p:spPr>
          <a:xfrm>
            <a:off x="1617663" y="579438"/>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29" name="Rectangle 28"/>
          <p:cNvSpPr/>
          <p:nvPr/>
        </p:nvSpPr>
        <p:spPr>
          <a:xfrm>
            <a:off x="2765425" y="579438"/>
            <a:ext cx="731838"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30" name="Straight Connector 29"/>
          <p:cNvCxnSpPr/>
          <p:nvPr/>
        </p:nvCxnSpPr>
        <p:spPr>
          <a:xfrm>
            <a:off x="4346575" y="692150"/>
            <a:ext cx="3171825"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765675" y="58102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32" name="Rectangle 31"/>
          <p:cNvSpPr/>
          <p:nvPr/>
        </p:nvSpPr>
        <p:spPr>
          <a:xfrm>
            <a:off x="5222875" y="581025"/>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33" name="Rectangle 32"/>
          <p:cNvSpPr/>
          <p:nvPr/>
        </p:nvSpPr>
        <p:spPr>
          <a:xfrm>
            <a:off x="5589588" y="58102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34" name="Rectangle 33"/>
          <p:cNvSpPr/>
          <p:nvPr/>
        </p:nvSpPr>
        <p:spPr>
          <a:xfrm>
            <a:off x="6496050" y="581025"/>
            <a:ext cx="731838"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35" name="Straight Connector 34"/>
          <p:cNvCxnSpPr/>
          <p:nvPr/>
        </p:nvCxnSpPr>
        <p:spPr>
          <a:xfrm>
            <a:off x="4483100" y="488950"/>
            <a:ext cx="187325" cy="0"/>
          </a:xfrm>
          <a:prstGeom prst="line">
            <a:avLst/>
          </a:prstGeom>
          <a:ln w="38100">
            <a:solidFill>
              <a:schemeClr val="bg1">
                <a:lumMod val="50000"/>
              </a:schemeClr>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37113" y="482600"/>
            <a:ext cx="187325" cy="0"/>
          </a:xfrm>
          <a:prstGeom prst="line">
            <a:avLst/>
          </a:prstGeom>
          <a:ln w="38100">
            <a:solidFill>
              <a:schemeClr val="tx1"/>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959600" y="471488"/>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313613" y="466725"/>
            <a:ext cx="187325" cy="0"/>
          </a:xfrm>
          <a:prstGeom prst="line">
            <a:avLst/>
          </a:prstGeom>
          <a:ln w="38100">
            <a:solidFill>
              <a:schemeClr val="bg1">
                <a:lumMod val="50000"/>
              </a:schemeClr>
            </a:solidFill>
            <a:headEnd type="arrow" w="sm" len="sm"/>
          </a:ln>
          <a:effectLst/>
        </p:spPr>
        <p:style>
          <a:lnRef idx="2">
            <a:schemeClr val="accent1"/>
          </a:lnRef>
          <a:fillRef idx="0">
            <a:schemeClr val="accent1"/>
          </a:fillRef>
          <a:effectRef idx="1">
            <a:schemeClr val="accent1"/>
          </a:effectRef>
          <a:fontRef idx="minor">
            <a:schemeClr val="tx1"/>
          </a:fontRef>
        </p:style>
      </p:cxnSp>
      <p:sp>
        <p:nvSpPr>
          <p:cNvPr id="447508" name="TextBox 75"/>
          <p:cNvSpPr txBox="1">
            <a:spLocks noChangeArrowheads="1"/>
          </p:cNvSpPr>
          <p:nvPr/>
        </p:nvSpPr>
        <p:spPr bwMode="auto">
          <a:xfrm>
            <a:off x="4987925" y="0"/>
            <a:ext cx="23749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a:solidFill>
                  <a:srgbClr val="000000"/>
                </a:solidFill>
                <a:latin typeface="Calibri" charset="0"/>
              </a:rPr>
              <a:t>Novel retroduplication</a:t>
            </a:r>
          </a:p>
        </p:txBody>
      </p:sp>
      <p:cxnSp>
        <p:nvCxnSpPr>
          <p:cNvPr id="40" name="Straight Connector 39"/>
          <p:cNvCxnSpPr/>
          <p:nvPr/>
        </p:nvCxnSpPr>
        <p:spPr>
          <a:xfrm flipH="1">
            <a:off x="7146925" y="469900"/>
            <a:ext cx="169863"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035675" y="477838"/>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389688" y="473075"/>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6223000" y="473075"/>
            <a:ext cx="166688"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664075" y="488950"/>
            <a:ext cx="173038"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5321300" y="477838"/>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675313" y="473075"/>
            <a:ext cx="187325" cy="0"/>
          </a:xfrm>
          <a:prstGeom prst="line">
            <a:avLst/>
          </a:prstGeom>
          <a:ln w="38100">
            <a:solidFill>
              <a:schemeClr val="tx1"/>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5508625" y="473075"/>
            <a:ext cx="166688"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44475" y="1444625"/>
            <a:ext cx="3473450"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314325" y="1333500"/>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50" name="Rectangle 49"/>
          <p:cNvSpPr/>
          <p:nvPr/>
        </p:nvSpPr>
        <p:spPr>
          <a:xfrm>
            <a:off x="950913" y="1333500"/>
            <a:ext cx="366712"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51" name="Rectangle 50"/>
          <p:cNvSpPr/>
          <p:nvPr/>
        </p:nvSpPr>
        <p:spPr>
          <a:xfrm>
            <a:off x="1616075" y="1333500"/>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52" name="Rectangle 51"/>
          <p:cNvSpPr/>
          <p:nvPr/>
        </p:nvSpPr>
        <p:spPr>
          <a:xfrm>
            <a:off x="2763838" y="1333500"/>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53" name="Straight Connector 52"/>
          <p:cNvCxnSpPr/>
          <p:nvPr/>
        </p:nvCxnSpPr>
        <p:spPr>
          <a:xfrm>
            <a:off x="4348163" y="1444625"/>
            <a:ext cx="2147887"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768850" y="1358900"/>
            <a:ext cx="0" cy="182563"/>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47524" name="TextBox 75"/>
          <p:cNvSpPr txBox="1">
            <a:spLocks noChangeArrowheads="1"/>
          </p:cNvSpPr>
          <p:nvPr/>
        </p:nvSpPr>
        <p:spPr bwMode="auto">
          <a:xfrm>
            <a:off x="4638675" y="296863"/>
            <a:ext cx="2790825"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1                                  2                             3                                      4</a:t>
            </a:r>
          </a:p>
        </p:txBody>
      </p:sp>
      <p:sp>
        <p:nvSpPr>
          <p:cNvPr id="447525" name="TextBox 55"/>
          <p:cNvSpPr txBox="1">
            <a:spLocks noChangeArrowheads="1"/>
          </p:cNvSpPr>
          <p:nvPr/>
        </p:nvSpPr>
        <p:spPr bwMode="auto">
          <a:xfrm>
            <a:off x="3854450" y="257175"/>
            <a:ext cx="728663"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000" b="0">
                <a:solidFill>
                  <a:srgbClr val="000000"/>
                </a:solidFill>
                <a:latin typeface="Calibri" charset="0"/>
              </a:rPr>
              <a:t>Read pairs</a:t>
            </a:r>
          </a:p>
        </p:txBody>
      </p:sp>
      <p:sp>
        <p:nvSpPr>
          <p:cNvPr id="447526" name="TextBox 56"/>
          <p:cNvSpPr txBox="1">
            <a:spLocks noChangeArrowheads="1"/>
          </p:cNvSpPr>
          <p:nvPr/>
        </p:nvSpPr>
        <p:spPr bwMode="auto">
          <a:xfrm>
            <a:off x="3854450" y="433388"/>
            <a:ext cx="342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7527" name="TextBox 57"/>
          <p:cNvSpPr txBox="1">
            <a:spLocks noChangeArrowheads="1"/>
          </p:cNvSpPr>
          <p:nvPr/>
        </p:nvSpPr>
        <p:spPr bwMode="auto">
          <a:xfrm>
            <a:off x="3854450" y="1182688"/>
            <a:ext cx="342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60" name="Rectangle 59"/>
          <p:cNvSpPr/>
          <p:nvPr/>
        </p:nvSpPr>
        <p:spPr>
          <a:xfrm>
            <a:off x="452438" y="3059113"/>
            <a:ext cx="366712"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dirty="0">
              <a:solidFill>
                <a:prstClr val="white"/>
              </a:solidFill>
            </a:endParaRPr>
          </a:p>
        </p:txBody>
      </p:sp>
      <p:sp>
        <p:nvSpPr>
          <p:cNvPr id="447529" name="TextBox 60"/>
          <p:cNvSpPr txBox="1">
            <a:spLocks noChangeArrowheads="1"/>
          </p:cNvSpPr>
          <p:nvPr/>
        </p:nvSpPr>
        <p:spPr bwMode="auto">
          <a:xfrm>
            <a:off x="917575" y="3246438"/>
            <a:ext cx="17700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b="0">
                <a:solidFill>
                  <a:srgbClr val="000000"/>
                </a:solidFill>
                <a:latin typeface="Calibri" charset="0"/>
              </a:rPr>
              <a:t>Splice-junction library</a:t>
            </a:r>
          </a:p>
        </p:txBody>
      </p:sp>
      <p:sp>
        <p:nvSpPr>
          <p:cNvPr id="447530" name="TextBox 61"/>
          <p:cNvSpPr txBox="1">
            <a:spLocks noChangeArrowheads="1"/>
          </p:cNvSpPr>
          <p:nvPr/>
        </p:nvSpPr>
        <p:spPr bwMode="auto">
          <a:xfrm>
            <a:off x="3486150" y="2978150"/>
            <a:ext cx="13414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a:solidFill>
                  <a:srgbClr val="4BACC6"/>
                </a:solidFill>
                <a:latin typeface="Calibri" charset="0"/>
              </a:rPr>
              <a:t>Evidence</a:t>
            </a:r>
          </a:p>
          <a:p>
            <a:pPr eaLnBrk="1" hangingPunct="1"/>
            <a:r>
              <a:rPr lang="en-US" altLang="en-US" sz="1400">
                <a:solidFill>
                  <a:srgbClr val="4BACC6"/>
                </a:solidFill>
                <a:latin typeface="Calibri" charset="0"/>
              </a:rPr>
              <a:t>from alignment</a:t>
            </a:r>
          </a:p>
        </p:txBody>
      </p:sp>
      <p:sp>
        <p:nvSpPr>
          <p:cNvPr id="63" name="Rectangle 62"/>
          <p:cNvSpPr/>
          <p:nvPr/>
        </p:nvSpPr>
        <p:spPr>
          <a:xfrm>
            <a:off x="908050" y="3059113"/>
            <a:ext cx="357188"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4" name="Rectangle 63"/>
          <p:cNvSpPr/>
          <p:nvPr/>
        </p:nvSpPr>
        <p:spPr>
          <a:xfrm>
            <a:off x="1090613" y="3059113"/>
            <a:ext cx="182562"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5" name="Rectangle 64"/>
          <p:cNvSpPr/>
          <p:nvPr/>
        </p:nvSpPr>
        <p:spPr>
          <a:xfrm>
            <a:off x="1387475" y="3059113"/>
            <a:ext cx="365125"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6" name="Rectangle 65"/>
          <p:cNvSpPr/>
          <p:nvPr/>
        </p:nvSpPr>
        <p:spPr>
          <a:xfrm>
            <a:off x="1570038" y="3059113"/>
            <a:ext cx="182562"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7" name="Rectangle 66"/>
          <p:cNvSpPr/>
          <p:nvPr/>
        </p:nvSpPr>
        <p:spPr>
          <a:xfrm>
            <a:off x="1874838" y="3059113"/>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8" name="Rectangle 67"/>
          <p:cNvSpPr/>
          <p:nvPr/>
        </p:nvSpPr>
        <p:spPr>
          <a:xfrm>
            <a:off x="2057400" y="3059113"/>
            <a:ext cx="182563"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69" name="Rectangle 68"/>
          <p:cNvSpPr/>
          <p:nvPr/>
        </p:nvSpPr>
        <p:spPr>
          <a:xfrm>
            <a:off x="2352675" y="3059113"/>
            <a:ext cx="366713"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0" name="Rectangle 69"/>
          <p:cNvSpPr/>
          <p:nvPr/>
        </p:nvSpPr>
        <p:spPr>
          <a:xfrm>
            <a:off x="2536825" y="3059113"/>
            <a:ext cx="182563"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1" name="Rectangle 70"/>
          <p:cNvSpPr/>
          <p:nvPr/>
        </p:nvSpPr>
        <p:spPr>
          <a:xfrm>
            <a:off x="2819400" y="3052763"/>
            <a:ext cx="366713"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2" name="Rectangle 71"/>
          <p:cNvSpPr/>
          <p:nvPr/>
        </p:nvSpPr>
        <p:spPr>
          <a:xfrm>
            <a:off x="3001963" y="3052763"/>
            <a:ext cx="184150"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3" name="Magnetic Disk 72"/>
          <p:cNvSpPr/>
          <p:nvPr/>
        </p:nvSpPr>
        <p:spPr>
          <a:xfrm>
            <a:off x="4851400" y="2847975"/>
            <a:ext cx="1314450" cy="809625"/>
          </a:xfrm>
          <a:prstGeom prst="flowChartMagneticDisk">
            <a:avLst/>
          </a:prstGeom>
          <a:solidFill>
            <a:schemeClr val="accent4">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r>
              <a:rPr lang="en-US" sz="1800" b="0" dirty="0">
                <a:solidFill>
                  <a:prstClr val="white"/>
                </a:solidFill>
              </a:rPr>
              <a:t>Unaligned reads</a:t>
            </a:r>
          </a:p>
        </p:txBody>
      </p:sp>
      <p:cxnSp>
        <p:nvCxnSpPr>
          <p:cNvPr id="74" name="Straight Connector 73"/>
          <p:cNvCxnSpPr/>
          <p:nvPr/>
        </p:nvCxnSpPr>
        <p:spPr>
          <a:xfrm>
            <a:off x="244475" y="2433638"/>
            <a:ext cx="347503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315913" y="2322513"/>
            <a:ext cx="457200" cy="233362"/>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6" name="Rectangle 75"/>
          <p:cNvSpPr/>
          <p:nvPr/>
        </p:nvSpPr>
        <p:spPr>
          <a:xfrm>
            <a:off x="952500" y="2322513"/>
            <a:ext cx="366713" cy="233362"/>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7" name="Rectangle 76"/>
          <p:cNvSpPr/>
          <p:nvPr/>
        </p:nvSpPr>
        <p:spPr>
          <a:xfrm>
            <a:off x="1617663" y="2322513"/>
            <a:ext cx="914400" cy="233362"/>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78" name="Rectangle 77"/>
          <p:cNvSpPr/>
          <p:nvPr/>
        </p:nvSpPr>
        <p:spPr>
          <a:xfrm>
            <a:off x="2765425" y="2322513"/>
            <a:ext cx="731838" cy="23336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79" name="Straight Connector 78"/>
          <p:cNvCxnSpPr/>
          <p:nvPr/>
        </p:nvCxnSpPr>
        <p:spPr>
          <a:xfrm>
            <a:off x="4349750" y="2433638"/>
            <a:ext cx="2147888"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770438" y="2347913"/>
            <a:ext cx="0" cy="18415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149475" y="2632075"/>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078413" y="2987675"/>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H="1" flipV="1">
            <a:off x="2336800" y="2630488"/>
            <a:ext cx="2741613" cy="357187"/>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294313" y="3027363"/>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5495925" y="2943225"/>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5792788" y="2987675"/>
            <a:ext cx="187325" cy="0"/>
          </a:xfrm>
          <a:prstGeom prst="line">
            <a:avLst/>
          </a:prstGeom>
          <a:ln w="38100">
            <a:solidFill>
              <a:schemeClr val="accent4"/>
            </a:solidFill>
            <a:headEnd type="arrow" w="sm" len="sm"/>
          </a:ln>
          <a:effectLst/>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636588" y="3059113"/>
            <a:ext cx="182562"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89" name="Rectangle 88"/>
          <p:cNvSpPr/>
          <p:nvPr/>
        </p:nvSpPr>
        <p:spPr>
          <a:xfrm>
            <a:off x="330200" y="2943225"/>
            <a:ext cx="2947988" cy="611188"/>
          </a:xfrm>
          <a:prstGeom prst="rect">
            <a:avLst/>
          </a:prstGeom>
          <a:noFill/>
          <a:ln w="3175" cmpd="sng">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90" name="Straight Arrow Connector 89"/>
          <p:cNvCxnSpPr>
            <a:stCxn id="73" idx="2"/>
            <a:endCxn id="89" idx="3"/>
          </p:cNvCxnSpPr>
          <p:nvPr/>
        </p:nvCxnSpPr>
        <p:spPr>
          <a:xfrm flipH="1" flipV="1">
            <a:off x="3278188" y="3249613"/>
            <a:ext cx="1573212" cy="3175"/>
          </a:xfrm>
          <a:prstGeom prst="straightConnector1">
            <a:avLst/>
          </a:prstGeom>
          <a:ln>
            <a:solidFill>
              <a:schemeClr val="accent5"/>
            </a:solidFill>
            <a:tailEnd type="arrow"/>
          </a:ln>
          <a:effectLst/>
        </p:spPr>
        <p:style>
          <a:lnRef idx="2">
            <a:schemeClr val="accent1"/>
          </a:lnRef>
          <a:fillRef idx="0">
            <a:schemeClr val="accent1"/>
          </a:fillRef>
          <a:effectRef idx="1">
            <a:schemeClr val="accent1"/>
          </a:effectRef>
          <a:fontRef idx="minor">
            <a:schemeClr val="tx1"/>
          </a:fontRef>
        </p:style>
      </p:cxnSp>
      <p:sp>
        <p:nvSpPr>
          <p:cNvPr id="447558" name="TextBox 75"/>
          <p:cNvSpPr txBox="1">
            <a:spLocks noChangeArrowheads="1"/>
          </p:cNvSpPr>
          <p:nvPr/>
        </p:nvSpPr>
        <p:spPr bwMode="auto">
          <a:xfrm>
            <a:off x="1957388" y="2517775"/>
            <a:ext cx="238125"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3</a:t>
            </a:r>
          </a:p>
        </p:txBody>
      </p:sp>
      <p:sp>
        <p:nvSpPr>
          <p:cNvPr id="98" name="Oval 97"/>
          <p:cNvSpPr/>
          <p:nvPr/>
        </p:nvSpPr>
        <p:spPr>
          <a:xfrm>
            <a:off x="4468813" y="4451350"/>
            <a:ext cx="595312" cy="593725"/>
          </a:xfrm>
          <a:prstGeom prst="ellipse">
            <a:avLst/>
          </a:prstGeom>
          <a:noFill/>
          <a:ln w="25400">
            <a:solidFill>
              <a:schemeClr val="accent5"/>
            </a:solidFill>
            <a:prstDash val="sysDot"/>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99" name="Straight Connector 98"/>
          <p:cNvCxnSpPr/>
          <p:nvPr/>
        </p:nvCxnSpPr>
        <p:spPr>
          <a:xfrm>
            <a:off x="247650" y="4514850"/>
            <a:ext cx="3475038"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317500" y="4403725"/>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01" name="Rectangle 100"/>
          <p:cNvSpPr/>
          <p:nvPr/>
        </p:nvSpPr>
        <p:spPr>
          <a:xfrm>
            <a:off x="955675" y="4403725"/>
            <a:ext cx="365125"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02" name="Rectangle 101"/>
          <p:cNvSpPr/>
          <p:nvPr/>
        </p:nvSpPr>
        <p:spPr>
          <a:xfrm>
            <a:off x="1619250" y="4403725"/>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03" name="Rectangle 102"/>
          <p:cNvSpPr/>
          <p:nvPr/>
        </p:nvSpPr>
        <p:spPr>
          <a:xfrm>
            <a:off x="2768600" y="4403725"/>
            <a:ext cx="730250"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104" name="Straight Connector 103"/>
          <p:cNvCxnSpPr/>
          <p:nvPr/>
        </p:nvCxnSpPr>
        <p:spPr>
          <a:xfrm>
            <a:off x="4351338" y="4514850"/>
            <a:ext cx="2149475" cy="158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772025" y="4429125"/>
            <a:ext cx="0" cy="182563"/>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506413" y="4818063"/>
            <a:ext cx="4017962"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flipV="1">
            <a:off x="4524375" y="4818063"/>
            <a:ext cx="187325" cy="0"/>
          </a:xfrm>
          <a:prstGeom prst="line">
            <a:avLst/>
          </a:prstGeom>
          <a:ln w="38100">
            <a:solidFill>
              <a:schemeClr val="bg1">
                <a:lumMod val="50000"/>
              </a:schemeClr>
            </a:solidFill>
            <a:headEnd type="arrow" w="sm" len="sm"/>
            <a:tailEnd type="none"/>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H="1" flipV="1">
            <a:off x="371475" y="4818063"/>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435350" y="4724400"/>
            <a:ext cx="1377950"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3248025" y="4722813"/>
            <a:ext cx="187325" cy="0"/>
          </a:xfrm>
          <a:prstGeom prst="line">
            <a:avLst/>
          </a:prstGeom>
          <a:ln w="38100">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4813300" y="4724400"/>
            <a:ext cx="187325" cy="0"/>
          </a:xfrm>
          <a:prstGeom prst="line">
            <a:avLst/>
          </a:prstGeom>
          <a:ln w="38100">
            <a:solidFill>
              <a:schemeClr val="bg1">
                <a:lumMod val="50000"/>
              </a:schemeClr>
            </a:solidFill>
            <a:headEnd type="arrow" w="sm" len="sm"/>
          </a:ln>
          <a:effectLst/>
        </p:spPr>
        <p:style>
          <a:lnRef idx="2">
            <a:schemeClr val="accent1"/>
          </a:lnRef>
          <a:fillRef idx="0">
            <a:schemeClr val="accent1"/>
          </a:fillRef>
          <a:effectRef idx="1">
            <a:schemeClr val="accent1"/>
          </a:effectRef>
          <a:fontRef idx="minor">
            <a:schemeClr val="tx1"/>
          </a:fontRef>
        </p:style>
      </p:cxnSp>
      <p:sp>
        <p:nvSpPr>
          <p:cNvPr id="447573" name="TextBox 112"/>
          <p:cNvSpPr txBox="1">
            <a:spLocks noChangeArrowheads="1"/>
          </p:cNvSpPr>
          <p:nvPr/>
        </p:nvSpPr>
        <p:spPr bwMode="auto">
          <a:xfrm>
            <a:off x="5076825" y="4475163"/>
            <a:ext cx="10953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a:solidFill>
                  <a:srgbClr val="4BACC6"/>
                </a:solidFill>
                <a:latin typeface="Calibri" charset="0"/>
              </a:rPr>
              <a:t>Evidence</a:t>
            </a:r>
          </a:p>
          <a:p>
            <a:pPr eaLnBrk="1" hangingPunct="1"/>
            <a:r>
              <a:rPr lang="en-US" altLang="en-US" sz="1400">
                <a:solidFill>
                  <a:srgbClr val="4BACC6"/>
                </a:solidFill>
                <a:latin typeface="Calibri" charset="0"/>
              </a:rPr>
              <a:t>from cluster</a:t>
            </a:r>
          </a:p>
        </p:txBody>
      </p:sp>
      <p:sp>
        <p:nvSpPr>
          <p:cNvPr id="447574" name="TextBox 75"/>
          <p:cNvSpPr txBox="1">
            <a:spLocks noChangeArrowheads="1"/>
          </p:cNvSpPr>
          <p:nvPr/>
        </p:nvSpPr>
        <p:spPr bwMode="auto">
          <a:xfrm>
            <a:off x="214313" y="4710113"/>
            <a:ext cx="236537"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1</a:t>
            </a:r>
          </a:p>
        </p:txBody>
      </p:sp>
      <p:sp>
        <p:nvSpPr>
          <p:cNvPr id="447575" name="TextBox 75"/>
          <p:cNvSpPr txBox="1">
            <a:spLocks noChangeArrowheads="1"/>
          </p:cNvSpPr>
          <p:nvPr/>
        </p:nvSpPr>
        <p:spPr bwMode="auto">
          <a:xfrm flipH="1">
            <a:off x="3059113" y="4608513"/>
            <a:ext cx="596900"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4</a:t>
            </a:r>
          </a:p>
        </p:txBody>
      </p:sp>
      <p:cxnSp>
        <p:nvCxnSpPr>
          <p:cNvPr id="116" name="Straight Connector 115"/>
          <p:cNvCxnSpPr/>
          <p:nvPr/>
        </p:nvCxnSpPr>
        <p:spPr>
          <a:xfrm>
            <a:off x="244475" y="5618163"/>
            <a:ext cx="3473450"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17" name="Rectangle 116"/>
          <p:cNvSpPr/>
          <p:nvPr/>
        </p:nvSpPr>
        <p:spPr>
          <a:xfrm>
            <a:off x="314325" y="5507038"/>
            <a:ext cx="457200" cy="231775"/>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18" name="Rectangle 117"/>
          <p:cNvSpPr/>
          <p:nvPr/>
        </p:nvSpPr>
        <p:spPr>
          <a:xfrm>
            <a:off x="950913" y="5507038"/>
            <a:ext cx="366712" cy="231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19" name="Rectangle 118"/>
          <p:cNvSpPr/>
          <p:nvPr/>
        </p:nvSpPr>
        <p:spPr>
          <a:xfrm>
            <a:off x="1616075" y="5507038"/>
            <a:ext cx="914400" cy="231775"/>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sp>
        <p:nvSpPr>
          <p:cNvPr id="120" name="Rectangle 119"/>
          <p:cNvSpPr/>
          <p:nvPr/>
        </p:nvSpPr>
        <p:spPr>
          <a:xfrm>
            <a:off x="2763838" y="5507038"/>
            <a:ext cx="731837" cy="2317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320" tIns="45663" rIns="91320" bIns="45663" anchor="ctr"/>
          <a:lstStyle/>
          <a:p>
            <a:pPr algn="ctr" defTabSz="456607" fontAlgn="auto">
              <a:spcBef>
                <a:spcPts val="0"/>
              </a:spcBef>
              <a:spcAft>
                <a:spcPts val="0"/>
              </a:spcAft>
              <a:defRPr/>
            </a:pPr>
            <a:endParaRPr lang="en-US" sz="1800" b="0">
              <a:solidFill>
                <a:prstClr val="white"/>
              </a:solidFill>
            </a:endParaRPr>
          </a:p>
        </p:txBody>
      </p:sp>
      <p:cxnSp>
        <p:nvCxnSpPr>
          <p:cNvPr id="121" name="Straight Connector 120"/>
          <p:cNvCxnSpPr/>
          <p:nvPr/>
        </p:nvCxnSpPr>
        <p:spPr>
          <a:xfrm>
            <a:off x="4348163" y="5618163"/>
            <a:ext cx="2147887" cy="1587"/>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4768850" y="5532438"/>
            <a:ext cx="0" cy="182562"/>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H="1" flipV="1">
            <a:off x="368300" y="5921375"/>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3244850" y="5826125"/>
            <a:ext cx="187325" cy="0"/>
          </a:xfrm>
          <a:prstGeom prst="line">
            <a:avLst/>
          </a:prstGeom>
          <a:ln w="38100">
            <a:solidFill>
              <a:schemeClr val="tx1"/>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2147888" y="5816600"/>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092200" y="5816600"/>
            <a:ext cx="187325" cy="0"/>
          </a:xfrm>
          <a:prstGeom prst="line">
            <a:avLst/>
          </a:prstGeom>
          <a:ln w="38100">
            <a:solidFill>
              <a:schemeClr val="tx1"/>
            </a:solidFill>
            <a:headEnd type="none"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a:off x="1254125" y="5815013"/>
            <a:ext cx="379413" cy="0"/>
          </a:xfrm>
          <a:prstGeom prst="line">
            <a:avLst/>
          </a:prstGeom>
          <a:ln w="19050">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617663" y="5811838"/>
            <a:ext cx="187325" cy="0"/>
          </a:xfrm>
          <a:prstGeom prst="line">
            <a:avLst/>
          </a:prstGeom>
          <a:ln w="38100">
            <a:solidFill>
              <a:schemeClr val="tx1"/>
            </a:solidFill>
            <a:headEnd type="arrow" w="sm" len="sm"/>
          </a:ln>
          <a:effectLst/>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a:off x="244475" y="6345238"/>
            <a:ext cx="71438"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315913"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311150" y="6127750"/>
            <a:ext cx="457200"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768350" y="6127750"/>
            <a:ext cx="4763"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773113" y="6345238"/>
            <a:ext cx="179387"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V="1">
            <a:off x="952500"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H="1">
            <a:off x="952500" y="6127750"/>
            <a:ext cx="366713"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flipV="1">
            <a:off x="1319213"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flipH="1">
            <a:off x="1319213" y="6345238"/>
            <a:ext cx="292100"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H="1" flipV="1">
            <a:off x="1611313" y="6127750"/>
            <a:ext cx="635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flipH="1">
            <a:off x="1617663" y="6127750"/>
            <a:ext cx="908050"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a:off x="2525713"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532063" y="6345238"/>
            <a:ext cx="233362"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V="1">
            <a:off x="2760663" y="6127750"/>
            <a:ext cx="0"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H="1">
            <a:off x="2760663" y="6127750"/>
            <a:ext cx="736600"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flipH="1" flipV="1">
            <a:off x="3495675" y="6127750"/>
            <a:ext cx="1588" cy="217488"/>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flipH="1">
            <a:off x="3495675" y="6345238"/>
            <a:ext cx="223838" cy="0"/>
          </a:xfrm>
          <a:prstGeom prst="straightConnector1">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447606" name="TextBox 146"/>
          <p:cNvSpPr txBox="1">
            <a:spLocks noChangeArrowheads="1"/>
          </p:cNvSpPr>
          <p:nvPr/>
        </p:nvSpPr>
        <p:spPr bwMode="auto">
          <a:xfrm>
            <a:off x="5076825" y="5603875"/>
            <a:ext cx="12541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a:solidFill>
                  <a:srgbClr val="4BACC6"/>
                </a:solidFill>
                <a:latin typeface="Calibri" charset="0"/>
              </a:rPr>
              <a:t>Evidence from</a:t>
            </a:r>
          </a:p>
          <a:p>
            <a:pPr eaLnBrk="1" hangingPunct="1"/>
            <a:r>
              <a:rPr lang="en-US" altLang="en-US" sz="1400">
                <a:solidFill>
                  <a:srgbClr val="4BACC6"/>
                </a:solidFill>
                <a:latin typeface="Calibri" charset="0"/>
              </a:rPr>
              <a:t>read depth</a:t>
            </a:r>
          </a:p>
        </p:txBody>
      </p:sp>
      <p:cxnSp>
        <p:nvCxnSpPr>
          <p:cNvPr id="148" name="Straight Connector 147"/>
          <p:cNvCxnSpPr/>
          <p:nvPr/>
        </p:nvCxnSpPr>
        <p:spPr>
          <a:xfrm flipH="1">
            <a:off x="244475" y="6643688"/>
            <a:ext cx="3473450" cy="0"/>
          </a:xfrm>
          <a:prstGeom prst="line">
            <a:avLst/>
          </a:prstGeom>
          <a:ln w="25400">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47608" name="TextBox 148"/>
          <p:cNvSpPr txBox="1">
            <a:spLocks noChangeArrowheads="1"/>
          </p:cNvSpPr>
          <p:nvPr/>
        </p:nvSpPr>
        <p:spPr bwMode="auto">
          <a:xfrm>
            <a:off x="3810000" y="6488113"/>
            <a:ext cx="6937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000" b="0">
                <a:solidFill>
                  <a:srgbClr val="7F7F7F"/>
                </a:solidFill>
                <a:latin typeface="Calibri" charset="0"/>
              </a:rPr>
              <a:t>Zero level</a:t>
            </a:r>
          </a:p>
        </p:txBody>
      </p:sp>
      <p:sp>
        <p:nvSpPr>
          <p:cNvPr id="447609" name="TextBox 75"/>
          <p:cNvSpPr txBox="1">
            <a:spLocks noChangeArrowheads="1"/>
          </p:cNvSpPr>
          <p:nvPr/>
        </p:nvSpPr>
        <p:spPr bwMode="auto">
          <a:xfrm>
            <a:off x="211138" y="5813425"/>
            <a:ext cx="238125"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1</a:t>
            </a:r>
          </a:p>
        </p:txBody>
      </p:sp>
      <p:sp>
        <p:nvSpPr>
          <p:cNvPr id="447610" name="TextBox 75"/>
          <p:cNvSpPr txBox="1">
            <a:spLocks noChangeArrowheads="1"/>
          </p:cNvSpPr>
          <p:nvPr/>
        </p:nvSpPr>
        <p:spPr bwMode="auto">
          <a:xfrm>
            <a:off x="909638" y="5700713"/>
            <a:ext cx="2452687"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800" b="0">
                <a:solidFill>
                  <a:srgbClr val="000000"/>
                </a:solidFill>
                <a:latin typeface="Calibri" charset="0"/>
              </a:rPr>
              <a:t>2                                            3                                             4</a:t>
            </a:r>
          </a:p>
        </p:txBody>
      </p:sp>
      <p:cxnSp>
        <p:nvCxnSpPr>
          <p:cNvPr id="157" name="Straight Connector 156"/>
          <p:cNvCxnSpPr/>
          <p:nvPr/>
        </p:nvCxnSpPr>
        <p:spPr>
          <a:xfrm>
            <a:off x="0" y="1944688"/>
            <a:ext cx="7646988" cy="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47612" name="TextBox 158"/>
          <p:cNvSpPr txBox="1">
            <a:spLocks noChangeArrowheads="1"/>
          </p:cNvSpPr>
          <p:nvPr/>
        </p:nvSpPr>
        <p:spPr bwMode="auto">
          <a:xfrm>
            <a:off x="8034338" y="2913063"/>
            <a:ext cx="890587" cy="646112"/>
          </a:xfrm>
          <a:prstGeom prst="rect">
            <a:avLst/>
          </a:prstGeom>
          <a:solidFill>
            <a:schemeClr val="bg1">
              <a:alpha val="43137"/>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00"/>
                </a:solidFill>
                <a:latin typeface="Calibri" charset="0"/>
              </a:rPr>
              <a:t>Aligned</a:t>
            </a:r>
          </a:p>
          <a:p>
            <a:pPr eaLnBrk="1" hangingPunct="1"/>
            <a:r>
              <a:rPr lang="en-US" altLang="en-US" sz="1800" b="0">
                <a:solidFill>
                  <a:srgbClr val="000000"/>
                </a:solidFill>
                <a:latin typeface="Calibri" charset="0"/>
              </a:rPr>
              <a:t>reads</a:t>
            </a:r>
          </a:p>
        </p:txBody>
      </p:sp>
      <p:sp>
        <p:nvSpPr>
          <p:cNvPr id="97" name="Bent Arrow 96"/>
          <p:cNvSpPr/>
          <p:nvPr/>
        </p:nvSpPr>
        <p:spPr>
          <a:xfrm rot="10800000">
            <a:off x="6497638" y="1798638"/>
            <a:ext cx="1958975" cy="1703387"/>
          </a:xfrm>
          <a:prstGeom prst="bentArrow">
            <a:avLst>
              <a:gd name="adj1" fmla="val 4744"/>
              <a:gd name="adj2" fmla="val 10239"/>
              <a:gd name="adj3" fmla="val 25000"/>
              <a:gd name="adj4" fmla="val 75000"/>
            </a:avLst>
          </a:prstGeom>
          <a:solidFill>
            <a:schemeClr val="accent5"/>
          </a:solidFill>
          <a:ln>
            <a:solidFill>
              <a:schemeClr val="accent5"/>
            </a:solidFill>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447614" name="TextBox 75"/>
          <p:cNvSpPr txBox="1">
            <a:spLocks noChangeArrowheads="1"/>
          </p:cNvSpPr>
          <p:nvPr/>
        </p:nvSpPr>
        <p:spPr bwMode="auto">
          <a:xfrm>
            <a:off x="5508625" y="1116013"/>
            <a:ext cx="11604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00"/>
                </a:solidFill>
                <a:latin typeface="Calibri" charset="0"/>
              </a:rPr>
              <a:t>Reference</a:t>
            </a:r>
          </a:p>
        </p:txBody>
      </p:sp>
      <p:sp>
        <p:nvSpPr>
          <p:cNvPr id="20" name="Bent Arrow 19"/>
          <p:cNvSpPr/>
          <p:nvPr/>
        </p:nvSpPr>
        <p:spPr>
          <a:xfrm rot="5400000">
            <a:off x="7736681" y="324645"/>
            <a:ext cx="676275" cy="855662"/>
          </a:xfrm>
          <a:prstGeom prst="bentArrow">
            <a:avLst>
              <a:gd name="adj1" fmla="val 12748"/>
              <a:gd name="adj2" fmla="val 10239"/>
              <a:gd name="adj3" fmla="val 25000"/>
              <a:gd name="adj4" fmla="val 75000"/>
            </a:avLst>
          </a:prstGeom>
          <a:solidFill>
            <a:schemeClr val="accent5"/>
          </a:solidFill>
          <a:ln>
            <a:solidFill>
              <a:schemeClr val="accent5"/>
            </a:solidFill>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lIns="91320" tIns="45658" rIns="91320" bIns="45658" anchor="ctr"/>
          <a:lstStyle/>
          <a:p>
            <a:pPr algn="ctr" defTabSz="456607" fontAlgn="auto">
              <a:spcBef>
                <a:spcPts val="0"/>
              </a:spcBef>
              <a:spcAft>
                <a:spcPts val="0"/>
              </a:spcAft>
              <a:defRPr/>
            </a:pPr>
            <a:endParaRPr lang="en-US" sz="1800" b="0">
              <a:solidFill>
                <a:prstClr val="black"/>
              </a:solidFill>
            </a:endParaRPr>
          </a:p>
        </p:txBody>
      </p:sp>
      <p:sp>
        <p:nvSpPr>
          <p:cNvPr id="447616" name="TextBox 16"/>
          <p:cNvSpPr txBox="1">
            <a:spLocks noChangeArrowheads="1"/>
          </p:cNvSpPr>
          <p:nvPr/>
        </p:nvSpPr>
        <p:spPr bwMode="auto">
          <a:xfrm>
            <a:off x="7518400" y="1090613"/>
            <a:ext cx="1625600" cy="7080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2000" b="0">
                <a:solidFill>
                  <a:srgbClr val="000000"/>
                </a:solidFill>
                <a:latin typeface="Calibri" charset="0"/>
              </a:rPr>
              <a:t>Alignment to</a:t>
            </a:r>
          </a:p>
          <a:p>
            <a:pPr eaLnBrk="1" hangingPunct="1"/>
            <a:r>
              <a:rPr lang="en-US" altLang="en-US" sz="2000" b="0">
                <a:solidFill>
                  <a:srgbClr val="000000"/>
                </a:solidFill>
                <a:latin typeface="Calibri" charset="0"/>
              </a:rPr>
              <a:t>the reference</a:t>
            </a:r>
          </a:p>
        </p:txBody>
      </p:sp>
      <p:sp>
        <p:nvSpPr>
          <p:cNvPr id="447617" name="TextBox 162"/>
          <p:cNvSpPr txBox="1">
            <a:spLocks noChangeArrowheads="1"/>
          </p:cNvSpPr>
          <p:nvPr/>
        </p:nvSpPr>
        <p:spPr bwMode="auto">
          <a:xfrm>
            <a:off x="3854450" y="21844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7618" name="TextBox 163"/>
          <p:cNvSpPr txBox="1">
            <a:spLocks noChangeArrowheads="1"/>
          </p:cNvSpPr>
          <p:nvPr/>
        </p:nvSpPr>
        <p:spPr bwMode="auto">
          <a:xfrm>
            <a:off x="3854450" y="4254500"/>
            <a:ext cx="3429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447619" name="TextBox 164"/>
          <p:cNvSpPr txBox="1">
            <a:spLocks noChangeArrowheads="1"/>
          </p:cNvSpPr>
          <p:nvPr/>
        </p:nvSpPr>
        <p:spPr bwMode="auto">
          <a:xfrm>
            <a:off x="3854450" y="5351463"/>
            <a:ext cx="342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800" b="0">
                <a:solidFill>
                  <a:srgbClr val="0000FF"/>
                </a:solidFill>
                <a:latin typeface="Calibri" charset="0"/>
              </a:rPr>
              <a:t>…</a:t>
            </a:r>
          </a:p>
        </p:txBody>
      </p:sp>
      <p:sp>
        <p:nvSpPr>
          <p:cNvPr id="3" name="TextBox 2"/>
          <p:cNvSpPr txBox="1"/>
          <p:nvPr/>
        </p:nvSpPr>
        <p:spPr>
          <a:xfrm>
            <a:off x="5511800" y="6211888"/>
            <a:ext cx="3632200" cy="646112"/>
          </a:xfrm>
          <a:prstGeom prst="rect">
            <a:avLst/>
          </a:prstGeom>
          <a:solidFill>
            <a:schemeClr val="accent5">
              <a:lumMod val="60000"/>
              <a:lumOff val="40000"/>
            </a:schemeClr>
          </a:solidFill>
          <a:ln>
            <a:solidFill>
              <a:schemeClr val="tx1"/>
            </a:solidFill>
          </a:ln>
          <a:effectLst/>
        </p:spPr>
        <p:txBody>
          <a:bodyPr lIns="91320" tIns="45663" rIns="91320" bIns="45663">
            <a:spAutoFit/>
          </a:bodyPr>
          <a:lstStyle/>
          <a:p>
            <a:pPr>
              <a:defRPr/>
            </a:pPr>
            <a:r>
              <a:rPr lang="en-US" sz="1800" dirty="0">
                <a:solidFill>
                  <a:prstClr val="black"/>
                </a:solidFill>
                <a:ea typeface="ＭＳ Ｐゴシック" charset="0"/>
                <a:cs typeface="ＭＳ Ｐゴシック" charset="0"/>
              </a:rPr>
              <a:t>Pipeline to identify novel retro-dups. from 3 evidence sources</a:t>
            </a:r>
          </a:p>
        </p:txBody>
      </p:sp>
      <p:sp>
        <p:nvSpPr>
          <p:cNvPr id="152" name="TextBox 151"/>
          <p:cNvSpPr txBox="1"/>
          <p:nvPr/>
        </p:nvSpPr>
        <p:spPr>
          <a:xfrm>
            <a:off x="6654800" y="2693988"/>
            <a:ext cx="330200" cy="369887"/>
          </a:xfrm>
          <a:prstGeom prst="rect">
            <a:avLst/>
          </a:prstGeom>
          <a:solidFill>
            <a:schemeClr val="accent5">
              <a:lumMod val="60000"/>
              <a:lumOff val="40000"/>
            </a:schemeClr>
          </a:solidFill>
          <a:ln>
            <a:solidFill>
              <a:schemeClr val="tx1"/>
            </a:solidFill>
          </a:ln>
          <a:effectLst/>
        </p:spPr>
        <p:txBody>
          <a:bodyPr lIns="91320" tIns="45663" rIns="91320" bIns="45663">
            <a:spAutoFit/>
          </a:bodyPr>
          <a:lstStyle/>
          <a:p>
            <a:pPr>
              <a:defRPr/>
            </a:pPr>
            <a:r>
              <a:rPr lang="en-US" sz="1800" dirty="0">
                <a:solidFill>
                  <a:prstClr val="black"/>
                </a:solidFill>
                <a:ea typeface="ＭＳ Ｐゴシック" charset="0"/>
                <a:cs typeface="ＭＳ Ｐゴシック" charset="0"/>
              </a:rPr>
              <a:t>1</a:t>
            </a:r>
          </a:p>
        </p:txBody>
      </p:sp>
      <p:sp>
        <p:nvSpPr>
          <p:cNvPr id="153" name="TextBox 152"/>
          <p:cNvSpPr txBox="1"/>
          <p:nvPr/>
        </p:nvSpPr>
        <p:spPr>
          <a:xfrm>
            <a:off x="6718300" y="4129088"/>
            <a:ext cx="330200" cy="369887"/>
          </a:xfrm>
          <a:prstGeom prst="rect">
            <a:avLst/>
          </a:prstGeom>
          <a:solidFill>
            <a:schemeClr val="accent5">
              <a:lumMod val="60000"/>
              <a:lumOff val="40000"/>
            </a:schemeClr>
          </a:solidFill>
          <a:ln>
            <a:solidFill>
              <a:schemeClr val="tx1"/>
            </a:solidFill>
          </a:ln>
          <a:effectLst/>
        </p:spPr>
        <p:txBody>
          <a:bodyPr lIns="91320" tIns="45663" rIns="91320" bIns="45663">
            <a:spAutoFit/>
          </a:bodyPr>
          <a:lstStyle/>
          <a:p>
            <a:pPr>
              <a:defRPr/>
            </a:pPr>
            <a:r>
              <a:rPr lang="en-US" sz="1800" dirty="0">
                <a:solidFill>
                  <a:prstClr val="black"/>
                </a:solidFill>
                <a:ea typeface="ＭＳ Ｐゴシック" charset="0"/>
                <a:cs typeface="ＭＳ Ｐゴシック" charset="0"/>
              </a:rPr>
              <a:t>2</a:t>
            </a:r>
          </a:p>
        </p:txBody>
      </p:sp>
      <p:sp>
        <p:nvSpPr>
          <p:cNvPr id="154" name="TextBox 153"/>
          <p:cNvSpPr txBox="1"/>
          <p:nvPr/>
        </p:nvSpPr>
        <p:spPr>
          <a:xfrm>
            <a:off x="6692900" y="5310188"/>
            <a:ext cx="330200" cy="369887"/>
          </a:xfrm>
          <a:prstGeom prst="rect">
            <a:avLst/>
          </a:prstGeom>
          <a:solidFill>
            <a:schemeClr val="accent5">
              <a:lumMod val="60000"/>
              <a:lumOff val="40000"/>
            </a:schemeClr>
          </a:solidFill>
          <a:ln>
            <a:solidFill>
              <a:schemeClr val="tx1"/>
            </a:solidFill>
          </a:ln>
          <a:effectLst/>
        </p:spPr>
        <p:txBody>
          <a:bodyPr lIns="91320" tIns="45663" rIns="91320" bIns="45663">
            <a:spAutoFit/>
          </a:bodyPr>
          <a:lstStyle/>
          <a:p>
            <a:pPr>
              <a:defRPr/>
            </a:pPr>
            <a:r>
              <a:rPr lang="en-US" sz="1800" dirty="0">
                <a:solidFill>
                  <a:prstClr val="black"/>
                </a:solidFill>
                <a:ea typeface="ＭＳ Ｐゴシック" charset="0"/>
                <a:cs typeface="ＭＳ Ｐゴシック" charset="0"/>
              </a:rPr>
              <a:t>3</a:t>
            </a:r>
          </a:p>
        </p:txBody>
      </p:sp>
      <p:sp>
        <p:nvSpPr>
          <p:cNvPr id="447624" name="TextBox 154"/>
          <p:cNvSpPr txBox="1">
            <a:spLocks noChangeArrowheads="1"/>
          </p:cNvSpPr>
          <p:nvPr/>
        </p:nvSpPr>
        <p:spPr bwMode="auto">
          <a:xfrm rot="-5400000">
            <a:off x="8066088" y="5048250"/>
            <a:ext cx="1893888"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20" tIns="45658" rIns="91320" bIns="45658">
            <a:spAutoFit/>
          </a:bodyPr>
          <a:lstStyle>
            <a:lvl1pPr defTabSz="455613" eaLnBrk="0" hangingPunct="0">
              <a:defRPr sz="1200" b="1">
                <a:solidFill>
                  <a:schemeClr val="tx1"/>
                </a:solidFill>
                <a:latin typeface="Arial" charset="0"/>
                <a:ea typeface="ＭＳ Ｐゴシック" charset="-128"/>
              </a:defRPr>
            </a:lvl1pPr>
            <a:lvl2pPr marL="742950" indent="-285750" defTabSz="455613" eaLnBrk="0" hangingPunct="0">
              <a:defRPr sz="1200" b="1">
                <a:solidFill>
                  <a:schemeClr val="tx1"/>
                </a:solidFill>
                <a:latin typeface="Arial" charset="0"/>
                <a:ea typeface="ＭＳ Ｐゴシック" charset="-128"/>
              </a:defRPr>
            </a:lvl2pPr>
            <a:lvl3pPr marL="1143000" indent="-228600" defTabSz="455613" eaLnBrk="0" hangingPunct="0">
              <a:defRPr sz="1200" b="1">
                <a:solidFill>
                  <a:schemeClr val="tx1"/>
                </a:solidFill>
                <a:latin typeface="Arial" charset="0"/>
                <a:ea typeface="ＭＳ Ｐゴシック" charset="-128"/>
              </a:defRPr>
            </a:lvl3pPr>
            <a:lvl4pPr marL="1600200" indent="-228600" defTabSz="455613" eaLnBrk="0" hangingPunct="0">
              <a:defRPr sz="1200" b="1">
                <a:solidFill>
                  <a:schemeClr val="tx1"/>
                </a:solidFill>
                <a:latin typeface="Arial" charset="0"/>
                <a:ea typeface="ＭＳ Ｐゴシック" charset="-128"/>
              </a:defRPr>
            </a:lvl4pPr>
            <a:lvl5pPr marL="2057400" indent="-228600" defTabSz="455613" eaLnBrk="0" hangingPunct="0">
              <a:defRPr sz="1200" b="1">
                <a:solidFill>
                  <a:schemeClr val="tx1"/>
                </a:solidFill>
                <a:latin typeface="Arial" charset="0"/>
                <a:ea typeface="ＭＳ Ｐゴシック" charset="-128"/>
              </a:defRPr>
            </a:lvl5pPr>
            <a:lvl6pPr marL="2514600" indent="-228600" defTabSz="4556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4556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4556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4556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100" b="0">
                <a:solidFill>
                  <a:srgbClr val="000000"/>
                </a:solidFill>
                <a:latin typeface="Calibri" charset="0"/>
              </a:rPr>
              <a:t>[Abyzov et al. Gen. Res. ('13) ]</a:t>
            </a:r>
          </a:p>
        </p:txBody>
      </p:sp>
    </p:spTree>
  </p:cSld>
  <p:clrMapOvr>
    <a:masterClrMapping/>
  </p:clrMapOvr>
  <p:transition spd="slow" advTm="4411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4"/>
          <p:cNvSpPr>
            <a:spLocks noGrp="1"/>
          </p:cNvSpPr>
          <p:nvPr>
            <p:ph type="title"/>
          </p:nvPr>
        </p:nvSpPr>
        <p:spPr>
          <a:xfrm>
            <a:off x="4965700" y="185738"/>
            <a:ext cx="3719513" cy="1143000"/>
          </a:xfrm>
        </p:spPr>
        <p:txBody>
          <a:bodyPr/>
          <a:lstStyle/>
          <a:p>
            <a:r>
              <a:rPr lang="en-US">
                <a:latin typeface="Arial" charset="0"/>
                <a:ea typeface="ＭＳ Ｐゴシック" charset="0"/>
                <a:cs typeface="ＭＳ Ｐゴシック" charset="0"/>
              </a:rPr>
              <a:t>Main Steps in Genome Resequencing</a:t>
            </a:r>
          </a:p>
        </p:txBody>
      </p:sp>
      <p:pic>
        <p:nvPicPr>
          <p:cNvPr id="301058" name="Picture 6"/>
          <p:cNvPicPr>
            <a:picLocks noChangeAspect="1"/>
          </p:cNvPicPr>
          <p:nvPr/>
        </p:nvPicPr>
        <p:blipFill>
          <a:blip r:embed="rId2">
            <a:alphaModFix amt="6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44450"/>
            <a:ext cx="4637088"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59" name="Picture 7"/>
          <p:cNvPicPr>
            <a:picLocks noChangeAspect="1"/>
          </p:cNvPicPr>
          <p:nvPr/>
        </p:nvPicPr>
        <p:blipFill>
          <a:blip r:embed="rId4">
            <a:alphaModFix amt="66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1068"/>
          <a:stretch>
            <a:fillRect/>
          </a:stretch>
        </p:blipFill>
        <p:spPr bwMode="auto">
          <a:xfrm>
            <a:off x="4840288" y="3729038"/>
            <a:ext cx="4073525"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1060" name="Group 28"/>
          <p:cNvGrpSpPr>
            <a:grpSpLocks/>
          </p:cNvGrpSpPr>
          <p:nvPr/>
        </p:nvGrpSpPr>
        <p:grpSpPr bwMode="auto">
          <a:xfrm>
            <a:off x="327025" y="3030538"/>
            <a:ext cx="4814888" cy="3630612"/>
            <a:chOff x="327008" y="3029854"/>
            <a:chExt cx="4815035" cy="3631348"/>
          </a:xfrm>
        </p:grpSpPr>
        <p:cxnSp>
          <p:nvCxnSpPr>
            <p:cNvPr id="301063" name="Straight Connector 16"/>
            <p:cNvCxnSpPr>
              <a:cxnSpLocks noChangeShapeType="1"/>
            </p:cNvCxnSpPr>
            <p:nvPr/>
          </p:nvCxnSpPr>
          <p:spPr bwMode="auto">
            <a:xfrm rot="5400000">
              <a:off x="-18936" y="6287821"/>
              <a:ext cx="693475"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4" name="Straight Connector 18"/>
            <p:cNvCxnSpPr>
              <a:cxnSpLocks noChangeShapeType="1"/>
            </p:cNvCxnSpPr>
            <p:nvPr/>
          </p:nvCxnSpPr>
          <p:spPr bwMode="auto">
            <a:xfrm>
              <a:off x="346355" y="6651527"/>
              <a:ext cx="444045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5" name="Straight Connector 20"/>
            <p:cNvCxnSpPr>
              <a:cxnSpLocks noChangeShapeType="1"/>
            </p:cNvCxnSpPr>
            <p:nvPr/>
          </p:nvCxnSpPr>
          <p:spPr bwMode="auto">
            <a:xfrm rot="5400000" flipH="1" flipV="1">
              <a:off x="2984057" y="4848777"/>
              <a:ext cx="362326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6" name="Straight Connector 22"/>
            <p:cNvCxnSpPr>
              <a:cxnSpLocks noChangeShapeType="1"/>
            </p:cNvCxnSpPr>
            <p:nvPr/>
          </p:nvCxnSpPr>
          <p:spPr bwMode="auto">
            <a:xfrm>
              <a:off x="4786807" y="3029854"/>
              <a:ext cx="355236"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7" name="Straight Arrow Connector 24"/>
            <p:cNvCxnSpPr>
              <a:cxnSpLocks noChangeShapeType="1"/>
            </p:cNvCxnSpPr>
            <p:nvPr/>
          </p:nvCxnSpPr>
          <p:spPr bwMode="auto">
            <a:xfrm rot="5400000">
              <a:off x="4804582" y="3365726"/>
              <a:ext cx="639399" cy="1588"/>
            </a:xfrm>
            <a:prstGeom prst="straightConnector1">
              <a:avLst/>
            </a:prstGeom>
            <a:noFill/>
            <a:ln w="28575">
              <a:solidFill>
                <a:schemeClr val="tx1"/>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sp>
        <p:nvSpPr>
          <p:cNvPr id="301061" name="Rectangle 29"/>
          <p:cNvSpPr>
            <a:spLocks noChangeArrowheads="1"/>
          </p:cNvSpPr>
          <p:nvPr/>
        </p:nvSpPr>
        <p:spPr bwMode="auto">
          <a:xfrm>
            <a:off x="3854450" y="-142875"/>
            <a:ext cx="825500" cy="436563"/>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a typeface="ＭＳ Ｐゴシック" charset="0"/>
              <a:cs typeface="ＭＳ Ｐゴシック" charset="0"/>
            </a:endParaRPr>
          </a:p>
        </p:txBody>
      </p:sp>
      <p:sp>
        <p:nvSpPr>
          <p:cNvPr id="301062" name="Text Box 22"/>
          <p:cNvSpPr txBox="1">
            <a:spLocks noChangeArrowheads="1"/>
          </p:cNvSpPr>
          <p:nvPr/>
        </p:nvSpPr>
        <p:spPr bwMode="auto">
          <a:xfrm>
            <a:off x="5551488" y="1455738"/>
            <a:ext cx="2578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[Snyder et al. Genes &amp; Dev. ('10)]</a:t>
            </a:r>
          </a:p>
        </p:txBody>
      </p:sp>
      <p:sp>
        <p:nvSpPr>
          <p:cNvPr id="13" name="Rectangle 12"/>
          <p:cNvSpPr/>
          <p:nvPr/>
        </p:nvSpPr>
        <p:spPr bwMode="auto">
          <a:xfrm>
            <a:off x="42864" y="1057267"/>
            <a:ext cx="4679950" cy="1357312"/>
          </a:xfrm>
          <a:prstGeom prst="rect">
            <a:avLst/>
          </a:prstGeom>
          <a:noFill/>
          <a:ln w="28575" cap="flat"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66070DF-09D8-A449-A3E5-16E008E589F3}"/>
              </a:ext>
            </a:extLst>
          </p:cNvPr>
          <p:cNvPicPr>
            <a:picLocks noChangeAspect="1"/>
          </p:cNvPicPr>
          <p:nvPr/>
        </p:nvPicPr>
        <p:blipFill rotWithShape="1">
          <a:blip r:embed="rId2"/>
          <a:srcRect b="29353"/>
          <a:stretch/>
        </p:blipFill>
        <p:spPr>
          <a:xfrm>
            <a:off x="1300255" y="1600025"/>
            <a:ext cx="6752042" cy="3360362"/>
          </a:xfrm>
          <a:prstGeom prst="rect">
            <a:avLst/>
          </a:prstGeom>
        </p:spPr>
      </p:pic>
      <p:sp>
        <p:nvSpPr>
          <p:cNvPr id="4" name="Rectangle 3">
            <a:extLst>
              <a:ext uri="{FF2B5EF4-FFF2-40B4-BE49-F238E27FC236}">
                <a16:creationId xmlns:a16="http://schemas.microsoft.com/office/drawing/2014/main" id="{C9355984-DF34-9C4E-8590-A5A62C67EEEB}"/>
              </a:ext>
            </a:extLst>
          </p:cNvPr>
          <p:cNvSpPr/>
          <p:nvPr/>
        </p:nvSpPr>
        <p:spPr>
          <a:xfrm>
            <a:off x="4872723" y="4348640"/>
            <a:ext cx="2971023" cy="611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Shape 232">
            <a:extLst>
              <a:ext uri="{FF2B5EF4-FFF2-40B4-BE49-F238E27FC236}">
                <a16:creationId xmlns:a16="http://schemas.microsoft.com/office/drawing/2014/main" id="{3ED03BF3-5472-274D-8BDB-773B91DDBB5A}"/>
              </a:ext>
            </a:extLst>
          </p:cNvPr>
          <p:cNvSpPr txBox="1"/>
          <p:nvPr/>
        </p:nvSpPr>
        <p:spPr>
          <a:xfrm>
            <a:off x="2143609" y="150149"/>
            <a:ext cx="5065333" cy="1348112"/>
          </a:xfrm>
          <a:prstGeom prst="rect">
            <a:avLst/>
          </a:prstGeom>
          <a:noFill/>
          <a:ln>
            <a:noFill/>
          </a:ln>
        </p:spPr>
        <p:txBody>
          <a:bodyPr wrap="square" lIns="91425" tIns="91425" rIns="91425" bIns="91425" anchor="ctr" anchorCtr="0">
            <a:noAutofit/>
          </a:bodyPr>
          <a:lstStyle/>
          <a:p>
            <a:pPr algn="ctr">
              <a:buSzPct val="25000"/>
            </a:pPr>
            <a:r>
              <a:rPr lang="en-US" sz="2250" dirty="0">
                <a:solidFill>
                  <a:srgbClr val="0020B6"/>
                </a:solidFill>
                <a:highlight>
                  <a:srgbClr val="FFFFFF"/>
                </a:highlight>
                <a:latin typeface="Arial" panose="020B0604020202020204" pitchFamily="34" charset="0"/>
                <a:ea typeface="Helvetica Neue"/>
                <a:cs typeface="Arial" panose="020B0604020202020204" pitchFamily="34" charset="0"/>
                <a:sym typeface="Helvetica Neue"/>
              </a:rPr>
              <a:t>C</a:t>
            </a:r>
            <a:r>
              <a:rPr lang="en" sz="2250" dirty="0" err="1">
                <a:solidFill>
                  <a:srgbClr val="0020B6"/>
                </a:solidFill>
                <a:highlight>
                  <a:srgbClr val="FFFFFF"/>
                </a:highlight>
                <a:latin typeface="Arial" panose="020B0604020202020204" pitchFamily="34" charset="0"/>
                <a:ea typeface="Helvetica Neue"/>
                <a:cs typeface="Arial" panose="020B0604020202020204" pitchFamily="34" charset="0"/>
                <a:sym typeface="Helvetica Neue"/>
              </a:rPr>
              <a:t>haracterization</a:t>
            </a:r>
            <a:r>
              <a:rPr lang="en" sz="2250" dirty="0">
                <a:solidFill>
                  <a:srgbClr val="0020B6"/>
                </a:solidFill>
                <a:highlight>
                  <a:srgbClr val="FFFFFF"/>
                </a:highlight>
                <a:latin typeface="Arial" panose="020B0604020202020204" pitchFamily="34" charset="0"/>
                <a:ea typeface="Helvetica Neue"/>
                <a:cs typeface="Arial" panose="020B0604020202020204" pitchFamily="34" charset="0"/>
                <a:sym typeface="Helvetica Neue"/>
              </a:rPr>
              <a:t> of genomic variations</a:t>
            </a:r>
            <a:r>
              <a:rPr lang="en-US" sz="2250" dirty="0">
                <a:solidFill>
                  <a:srgbClr val="0020B6"/>
                </a:solidFill>
                <a:highlight>
                  <a:srgbClr val="FFFFFF"/>
                </a:highlight>
                <a:latin typeface="Arial" panose="020B0604020202020204" pitchFamily="34" charset="0"/>
                <a:ea typeface="Helvetica Neue"/>
                <a:cs typeface="Arial" panose="020B0604020202020204" pitchFamily="34" charset="0"/>
                <a:sym typeface="Helvetica Neue"/>
              </a:rPr>
              <a:t>: somatic vs germline</a:t>
            </a:r>
            <a:endParaRPr lang="en" sz="2250" dirty="0">
              <a:solidFill>
                <a:srgbClr val="FF0000"/>
              </a:solidFill>
              <a:highlight>
                <a:srgbClr val="FFFFFF"/>
              </a:highlight>
              <a:latin typeface="Arial" panose="020B0604020202020204" pitchFamily="34" charset="0"/>
              <a:ea typeface="Helvetica Neue"/>
              <a:cs typeface="Arial" panose="020B0604020202020204" pitchFamily="34" charset="0"/>
              <a:sym typeface="Helvetica Neue"/>
            </a:endParaRPr>
          </a:p>
        </p:txBody>
      </p:sp>
      <p:sp>
        <p:nvSpPr>
          <p:cNvPr id="7" name="TextBox 6">
            <a:extLst>
              <a:ext uri="{FF2B5EF4-FFF2-40B4-BE49-F238E27FC236}">
                <a16:creationId xmlns:a16="http://schemas.microsoft.com/office/drawing/2014/main" id="{7D838BD3-784F-FA48-AAFA-2996B26E0D09}"/>
              </a:ext>
            </a:extLst>
          </p:cNvPr>
          <p:cNvSpPr txBox="1"/>
          <p:nvPr/>
        </p:nvSpPr>
        <p:spPr>
          <a:xfrm>
            <a:off x="207929" y="5811794"/>
            <a:ext cx="1718740" cy="196208"/>
          </a:xfrm>
          <a:prstGeom prst="rect">
            <a:avLst/>
          </a:prstGeom>
          <a:noFill/>
        </p:spPr>
        <p:txBody>
          <a:bodyPr wrap="none" rtlCol="0">
            <a:spAutoFit/>
          </a:bodyPr>
          <a:lstStyle/>
          <a:p>
            <a:r>
              <a:rPr lang="en-US" sz="675" i="1" dirty="0">
                <a:latin typeface="Arial" panose="020B0604020202020204" pitchFamily="34" charset="0"/>
                <a:cs typeface="Arial" panose="020B0604020202020204" pitchFamily="34" charset="0"/>
              </a:rPr>
              <a:t>Samuel et al, Clinical chemistry, 2013</a:t>
            </a:r>
          </a:p>
        </p:txBody>
      </p:sp>
      <p:sp>
        <p:nvSpPr>
          <p:cNvPr id="2" name="Slide Number Placeholder 1">
            <a:extLst>
              <a:ext uri="{FF2B5EF4-FFF2-40B4-BE49-F238E27FC236}">
                <a16:creationId xmlns:a16="http://schemas.microsoft.com/office/drawing/2014/main" id="{4589DDB2-3DEA-0545-BFB3-78A51E3B52E8}"/>
              </a:ext>
            </a:extLst>
          </p:cNvPr>
          <p:cNvSpPr>
            <a:spLocks noGrp="1"/>
          </p:cNvSpPr>
          <p:nvPr>
            <p:ph type="sldNum" sz="quarter" idx="4294967295"/>
          </p:nvPr>
        </p:nvSpPr>
        <p:spPr>
          <a:xfrm>
            <a:off x="6457950" y="5624513"/>
            <a:ext cx="2057400" cy="273844"/>
          </a:xfrm>
          <a:prstGeom prst="rect">
            <a:avLst/>
          </a:prstGeom>
        </p:spPr>
        <p:txBody>
          <a:bodyPr/>
          <a:lstStyle/>
          <a:p>
            <a:fld id="{864DC95E-A53E-934F-90D0-52C3E6A79162}" type="slidenum">
              <a:rPr lang="en-US" smtClean="0"/>
              <a:t>4</a:t>
            </a:fld>
            <a:endParaRPr lang="en-US"/>
          </a:p>
        </p:txBody>
      </p:sp>
      <p:sp>
        <p:nvSpPr>
          <p:cNvPr id="8" name="TextBox 7">
            <a:extLst>
              <a:ext uri="{FF2B5EF4-FFF2-40B4-BE49-F238E27FC236}">
                <a16:creationId xmlns:a16="http://schemas.microsoft.com/office/drawing/2014/main" id="{646A32B5-B676-434A-8DE5-9A9A497242AD}"/>
              </a:ext>
            </a:extLst>
          </p:cNvPr>
          <p:cNvSpPr txBox="1"/>
          <p:nvPr/>
        </p:nvSpPr>
        <p:spPr>
          <a:xfrm>
            <a:off x="207929" y="5163915"/>
            <a:ext cx="8831607"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Sequencing tumor and normal samples from cancer patients provide insight into somatic and germline variation profile. </a:t>
            </a:r>
          </a:p>
        </p:txBody>
      </p:sp>
    </p:spTree>
    <p:extLst>
      <p:ext uri="{BB962C8B-B14F-4D97-AF65-F5344CB8AC3E}">
        <p14:creationId xmlns:p14="http://schemas.microsoft.com/office/powerpoint/2010/main" val="10494897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660401"/>
            <a:ext cx="6942667" cy="1219199"/>
          </a:xfrm>
        </p:spPr>
        <p:txBody>
          <a:bodyPr/>
          <a:lstStyle/>
          <a:p>
            <a:r>
              <a:rPr lang="en-US" altLang="zh-CN" sz="2800" b="0" dirty="0"/>
              <a:t>Bayes’ Theorem to detect genomic variant</a:t>
            </a:r>
            <a:endParaRPr lang="en-US" sz="2800" b="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714" t="27720" r="3334" b="26667"/>
          <a:stretch/>
        </p:blipFill>
        <p:spPr>
          <a:xfrm>
            <a:off x="778929" y="1879600"/>
            <a:ext cx="4194774" cy="28109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231" y="2448982"/>
            <a:ext cx="3467100" cy="1841500"/>
          </a:xfrm>
          <a:prstGeom prst="rect">
            <a:avLst/>
          </a:prstGeom>
        </p:spPr>
      </p:pic>
      <p:sp>
        <p:nvSpPr>
          <p:cNvPr id="9" name="AutoShape 2" descr="/var/folders/7r/lcb74kwj2fnflg8291qb9b_h0000gn/T/com.microsoft.Powerpoint/WebArchiveCopyPasteTempFiles/f34a0c600395e5d4345287e21fb26efd386990e6"/>
          <p:cNvSpPr>
            <a:spLocks noChangeAspect="1" noChangeArrowheads="1"/>
          </p:cNvSpPr>
          <p:nvPr/>
        </p:nvSpPr>
        <p:spPr bwMode="auto">
          <a:xfrm>
            <a:off x="1439334" y="52599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 descr="/var/folders/7r/lcb74kwj2fnflg8291qb9b_h0000gn/T/com.microsoft.Powerpoint/WebArchiveCopyPasteTempFiles/f5f3c8921a3b352de45446a6789b104458c9f90b"/>
          <p:cNvSpPr>
            <a:spLocks noChangeAspect="1" noChangeArrowheads="1"/>
          </p:cNvSpPr>
          <p:nvPr/>
        </p:nvSpPr>
        <p:spPr bwMode="auto">
          <a:xfrm>
            <a:off x="1439334" y="52599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_i"/>
          <p:cNvSpPr>
            <a:spLocks noChangeAspect="1" noChangeArrowheads="1"/>
          </p:cNvSpPr>
          <p:nvPr/>
        </p:nvSpPr>
        <p:spPr bwMode="auto">
          <a:xfrm>
            <a:off x="1439334" y="52599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8" name="TextBox 17"/>
              <p:cNvSpPr txBox="1"/>
              <p:nvPr/>
            </p:nvSpPr>
            <p:spPr>
              <a:xfrm>
                <a:off x="1320800" y="4690533"/>
                <a:ext cx="7823200" cy="1631216"/>
              </a:xfrm>
              <a:prstGeom prst="rect">
                <a:avLst/>
              </a:prstGeom>
              <a:noFill/>
            </p:spPr>
            <p:txBody>
              <a:bodyPr wrap="square" rtlCol="0">
                <a:spAutoFit/>
              </a:bodyPr>
              <a:lstStyle/>
              <a:p>
                <a:r>
                  <a:rPr lang="en-US" sz="2000" b="0" dirty="0"/>
                  <a:t>In the above equation:</a:t>
                </a:r>
              </a:p>
              <a:p>
                <a:endParaRPr lang="en-US" sz="2000" b="0" dirty="0"/>
              </a:p>
              <a:p>
                <a:pPr marL="171450" indent="-171450">
                  <a:buFont typeface="Arial" charset="0"/>
                  <a:buChar char="•"/>
                </a:pPr>
                <a14:m>
                  <m:oMath xmlns:m="http://schemas.openxmlformats.org/officeDocument/2006/math">
                    <m:r>
                      <a:rPr lang="en-US" sz="2000" b="0" i="1" smtClean="0">
                        <a:latin typeface="Cambria Math" charset="0"/>
                      </a:rPr>
                      <m:t>𝐷</m:t>
                    </m:r>
                  </m:oMath>
                </a14:m>
                <a:r>
                  <a:rPr lang="en-US" sz="2000" b="0" dirty="0"/>
                  <a:t> refers to the observed data</a:t>
                </a:r>
              </a:p>
              <a:p>
                <a:pPr marL="171450" indent="-171450">
                  <a:buFont typeface="Arial" charset="0"/>
                  <a:buChar char="•"/>
                </a:pPr>
                <a14:m>
                  <m:oMath xmlns:m="http://schemas.openxmlformats.org/officeDocument/2006/math">
                    <m:r>
                      <a:rPr lang="en-US" sz="2000" b="0" i="1" smtClean="0">
                        <a:latin typeface="Cambria Math" charset="0"/>
                      </a:rPr>
                      <m:t>𝐺</m:t>
                    </m:r>
                  </m:oMath>
                </a14:m>
                <a:r>
                  <a:rPr lang="en-US" sz="2000" b="0" dirty="0"/>
                  <a:t> is the genotype whose probability is being calculated</a:t>
                </a:r>
              </a:p>
              <a:p>
                <a:pPr marL="171450" indent="-171450">
                  <a:buFont typeface="Arial"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𝐺</m:t>
                        </m:r>
                      </m:e>
                      <m:sub>
                        <m:r>
                          <a:rPr lang="en-US" sz="2000" b="0" i="1" smtClean="0">
                            <a:latin typeface="Cambria Math" charset="0"/>
                          </a:rPr>
                          <m:t>𝑖</m:t>
                        </m:r>
                      </m:sub>
                    </m:sSub>
                    <m:r>
                      <a:rPr lang="en-US" sz="2000" b="0" i="1" smtClean="0">
                        <a:latin typeface="Cambria Math" charset="0"/>
                      </a:rPr>
                      <m:t> </m:t>
                    </m:r>
                  </m:oMath>
                </a14:m>
                <a:r>
                  <a:rPr lang="en-US" sz="2000" b="0" dirty="0"/>
                  <a:t>refers to the </a:t>
                </a:r>
                <a14:m>
                  <m:oMath xmlns:m="http://schemas.openxmlformats.org/officeDocument/2006/math">
                    <m:r>
                      <a:rPr lang="en-US" sz="2000" b="0" i="1" smtClean="0">
                        <a:latin typeface="Cambria Math" charset="0"/>
                      </a:rPr>
                      <m:t>𝑖</m:t>
                    </m:r>
                  </m:oMath>
                </a14:m>
                <a:r>
                  <a:rPr lang="en-US" sz="2000" b="0" dirty="0" err="1"/>
                  <a:t>th</a:t>
                </a:r>
                <a:r>
                  <a:rPr lang="en-US" sz="2000" b="0" dirty="0"/>
                  <a:t> possible genotype, out of n possibilities</a:t>
                </a:r>
              </a:p>
            </p:txBody>
          </p:sp>
        </mc:Choice>
        <mc:Fallback xmlns="">
          <p:sp>
            <p:nvSpPr>
              <p:cNvPr id="18" name="TextBox 17"/>
              <p:cNvSpPr txBox="1">
                <a:spLocks noRot="1" noChangeAspect="1" noMove="1" noResize="1" noEditPoints="1" noAdjustHandles="1" noChangeArrowheads="1" noChangeShapeType="1" noTextEdit="1"/>
              </p:cNvSpPr>
              <p:nvPr/>
            </p:nvSpPr>
            <p:spPr>
              <a:xfrm>
                <a:off x="1320800" y="4690533"/>
                <a:ext cx="7823200" cy="1631216"/>
              </a:xfrm>
              <a:prstGeom prst="rect">
                <a:avLst/>
              </a:prstGeom>
              <a:blipFill rotWithShape="0">
                <a:blip r:embed="rId4"/>
                <a:stretch>
                  <a:fillRect l="-857" t="-1493" b="-30597"/>
                </a:stretch>
              </a:blipFill>
            </p:spPr>
            <p:txBody>
              <a:bodyPr/>
              <a:lstStyle/>
              <a:p>
                <a:r>
                  <a:rPr lang="en-US">
                    <a:noFill/>
                  </a:rPr>
                  <a:t> </a:t>
                </a:r>
              </a:p>
            </p:txBody>
          </p:sp>
        </mc:Fallback>
      </mc:AlternateContent>
      <p:sp>
        <p:nvSpPr>
          <p:cNvPr id="2" name="TextBox 1"/>
          <p:cNvSpPr txBox="1"/>
          <p:nvPr/>
        </p:nvSpPr>
        <p:spPr>
          <a:xfrm>
            <a:off x="0" y="6522733"/>
            <a:ext cx="5972536" cy="276999"/>
          </a:xfrm>
          <a:prstGeom prst="rect">
            <a:avLst/>
          </a:prstGeom>
          <a:noFill/>
        </p:spPr>
        <p:txBody>
          <a:bodyPr wrap="square" rtlCol="0">
            <a:spAutoFit/>
          </a:bodyPr>
          <a:lstStyle/>
          <a:p>
            <a:r>
              <a:rPr lang="en-US" dirty="0">
                <a:solidFill>
                  <a:schemeClr val="tx1">
                    <a:lumMod val="50000"/>
                    <a:lumOff val="50000"/>
                  </a:schemeClr>
                </a:solidFill>
              </a:rPr>
              <a:t>[You et al. (‘12) Bioinformatics 28: 643 </a:t>
            </a:r>
            <a:r>
              <a:rPr lang="en-US" dirty="0" err="1">
                <a:solidFill>
                  <a:schemeClr val="tx1">
                    <a:lumMod val="50000"/>
                    <a:lumOff val="50000"/>
                  </a:schemeClr>
                </a:solidFill>
              </a:rPr>
              <a:t>doi</a:t>
            </a:r>
            <a:r>
              <a:rPr lang="en-US" dirty="0">
                <a:solidFill>
                  <a:schemeClr val="tx1">
                    <a:lumMod val="50000"/>
                    <a:lumOff val="50000"/>
                  </a:schemeClr>
                </a:solidFill>
              </a:rPr>
              <a:t>: 10.1093/bioinformatics/bts001]</a:t>
            </a:r>
          </a:p>
        </p:txBody>
      </p:sp>
    </p:spTree>
    <p:extLst>
      <p:ext uri="{BB962C8B-B14F-4D97-AF65-F5344CB8AC3E}">
        <p14:creationId xmlns:p14="http://schemas.microsoft.com/office/powerpoint/2010/main" val="2354477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014069" y="3279384"/>
                <a:ext cx="4911664" cy="5910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charset="0"/>
                        </a:rPr>
                        <m:t> </m:t>
                      </m:r>
                      <m:sSub>
                        <m:sSubPr>
                          <m:ctrlPr>
                            <a:rPr lang="en-US" sz="2000" b="1" i="1" smtClean="0">
                              <a:latin typeface="Cambria Math" panose="02040503050406030204" pitchFamily="18" charset="0"/>
                            </a:rPr>
                          </m:ctrlPr>
                        </m:sSubPr>
                        <m:e>
                          <m:r>
                            <a:rPr lang="en-US" sz="2000" b="1" i="1" smtClean="0">
                              <a:latin typeface="Cambria Math" charset="0"/>
                            </a:rPr>
                            <m:t>𝑷</m:t>
                          </m:r>
                        </m:e>
                        <m:sub>
                          <m:r>
                            <a:rPr lang="en-US" sz="2000" b="1" i="1" smtClean="0">
                              <a:latin typeface="Cambria Math" charset="0"/>
                            </a:rPr>
                            <m:t>𝒆𝒓𝒓</m:t>
                          </m:r>
                          <m:r>
                            <a:rPr lang="en-US" sz="2000" b="1" i="1" smtClean="0">
                              <a:latin typeface="Cambria Math" charset="0"/>
                            </a:rPr>
                            <m:t>_</m:t>
                          </m:r>
                          <m:r>
                            <a:rPr lang="en-US" sz="2000" b="1" i="1" smtClean="0">
                              <a:latin typeface="Cambria Math" charset="0"/>
                            </a:rPr>
                            <m:t>𝒇𝒓𝒆𝒆</m:t>
                          </m:r>
                        </m:sub>
                      </m:sSub>
                      <m:d>
                        <m:dPr>
                          <m:ctrlPr>
                            <a:rPr lang="en-US" sz="2000" b="1" i="1" smtClean="0">
                              <a:latin typeface="Cambria Math" panose="02040503050406030204" pitchFamily="18" charset="0"/>
                            </a:rPr>
                          </m:ctrlPr>
                        </m:dPr>
                        <m:e>
                          <m:r>
                            <a:rPr lang="en-US" sz="2000" b="1" i="1" smtClean="0">
                              <a:latin typeface="Cambria Math" charset="0"/>
                            </a:rPr>
                            <m:t>𝑫</m:t>
                          </m:r>
                        </m:e>
                        <m:e>
                          <m:r>
                            <a:rPr lang="en-US" sz="2000" b="1" i="1" smtClean="0">
                              <a:latin typeface="Cambria Math" charset="0"/>
                            </a:rPr>
                            <m:t>𝑮</m:t>
                          </m:r>
                        </m:e>
                      </m:d>
                      <m:r>
                        <a:rPr lang="en-US" sz="2000" b="1" i="1" smtClean="0">
                          <a:latin typeface="Cambria Math" charset="0"/>
                        </a:rPr>
                        <m:t>=</m:t>
                      </m:r>
                      <m:r>
                        <a:rPr lang="en-US" sz="2000" b="1" i="1" smtClean="0">
                          <a:latin typeface="Cambria Math" charset="0"/>
                        </a:rPr>
                        <m:t>𝒇</m:t>
                      </m:r>
                      <m:d>
                        <m:dPr>
                          <m:ctrlPr>
                            <a:rPr lang="en-US" sz="2000" b="1" i="1" smtClean="0">
                              <a:latin typeface="Cambria Math" panose="02040503050406030204" pitchFamily="18" charset="0"/>
                            </a:rPr>
                          </m:ctrlPr>
                        </m:dPr>
                        <m:e>
                          <m:r>
                            <a:rPr lang="en-US" sz="2000" b="1" i="1" smtClean="0">
                              <a:latin typeface="Cambria Math" charset="0"/>
                            </a:rPr>
                            <m:t>𝒊</m:t>
                          </m:r>
                        </m:e>
                        <m:e>
                          <m:r>
                            <a:rPr lang="en-US" sz="2000" b="1" i="1" smtClean="0">
                              <a:latin typeface="Cambria Math" charset="0"/>
                            </a:rPr>
                            <m:t>𝒌</m:t>
                          </m:r>
                          <m:r>
                            <a:rPr lang="en-US" sz="2000" b="1" i="1" smtClean="0">
                              <a:latin typeface="Cambria Math" charset="0"/>
                            </a:rPr>
                            <m:t>,</m:t>
                          </m:r>
                          <m:r>
                            <a:rPr lang="en-US" sz="2000" b="1" i="1" smtClean="0">
                              <a:latin typeface="Cambria Math" charset="0"/>
                            </a:rPr>
                            <m:t>𝟎</m:t>
                          </m:r>
                          <m:r>
                            <a:rPr lang="en-US" sz="2000" b="1" i="1" smtClean="0">
                              <a:latin typeface="Cambria Math" charset="0"/>
                            </a:rPr>
                            <m:t>.</m:t>
                          </m:r>
                          <m:r>
                            <a:rPr lang="en-US" sz="2000" b="1" i="1" smtClean="0">
                              <a:latin typeface="Cambria Math" charset="0"/>
                            </a:rPr>
                            <m:t>𝟓</m:t>
                          </m:r>
                        </m:e>
                      </m:d>
                      <m:r>
                        <a:rPr lang="is-IS" sz="2000" i="1" smtClean="0">
                          <a:latin typeface="Cambria Math" charset="0"/>
                        </a:rPr>
                        <m:t>=</m:t>
                      </m:r>
                      <m:d>
                        <m:dPr>
                          <m:ctrlPr>
                            <a:rPr lang="is-IS" sz="2000" i="1">
                              <a:latin typeface="Cambria Math" panose="02040503050406030204" pitchFamily="18" charset="0"/>
                            </a:rPr>
                          </m:ctrlPr>
                        </m:dPr>
                        <m:e>
                          <m:f>
                            <m:fPr>
                              <m:type m:val="noBar"/>
                              <m:ctrlPr>
                                <a:rPr lang="is-IS" sz="2000" i="1">
                                  <a:latin typeface="Cambria Math" panose="02040503050406030204" pitchFamily="18" charset="0"/>
                                </a:rPr>
                              </m:ctrlPr>
                            </m:fPr>
                            <m:num>
                              <m:r>
                                <a:rPr lang="en-US" sz="2000" b="1" i="1" smtClean="0">
                                  <a:latin typeface="Cambria Math" charset="0"/>
                                </a:rPr>
                                <m:t>𝒌</m:t>
                              </m:r>
                            </m:num>
                            <m:den>
                              <m:r>
                                <a:rPr lang="en-US" sz="2000" b="1" i="1" smtClean="0">
                                  <a:latin typeface="Cambria Math" charset="0"/>
                                </a:rPr>
                                <m:t>𝒊</m:t>
                              </m:r>
                            </m:den>
                          </m:f>
                        </m:e>
                      </m:d>
                      <m:sSup>
                        <m:sSupPr>
                          <m:ctrlPr>
                            <a:rPr lang="is-IS" sz="2000" i="1" smtClean="0">
                              <a:latin typeface="Cambria Math" panose="02040503050406030204" pitchFamily="18" charset="0"/>
                            </a:rPr>
                          </m:ctrlPr>
                        </m:sSupPr>
                        <m:e>
                          <m:r>
                            <a:rPr lang="en-US" sz="2000" b="1" i="1" smtClean="0">
                              <a:latin typeface="Cambria Math" charset="0"/>
                            </a:rPr>
                            <m:t>𝟎</m:t>
                          </m:r>
                          <m:r>
                            <a:rPr lang="en-US" sz="2000" b="1" i="1" smtClean="0">
                              <a:latin typeface="Cambria Math" charset="0"/>
                            </a:rPr>
                            <m:t>.</m:t>
                          </m:r>
                          <m:r>
                            <a:rPr lang="en-US" sz="2000" b="1" i="1" smtClean="0">
                              <a:latin typeface="Cambria Math" charset="0"/>
                            </a:rPr>
                            <m:t>𝟓</m:t>
                          </m:r>
                        </m:e>
                        <m:sup>
                          <m:r>
                            <a:rPr lang="en-US" sz="2000" b="1" i="1" smtClean="0">
                              <a:latin typeface="Cambria Math" charset="0"/>
                            </a:rPr>
                            <m:t>𝒌</m:t>
                          </m:r>
                        </m:sup>
                      </m:sSup>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014069" y="3279384"/>
                <a:ext cx="4911664" cy="59105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4518" y="1499003"/>
                <a:ext cx="7501466" cy="1569660"/>
              </a:xfrm>
              <a:prstGeom prst="rect">
                <a:avLst/>
              </a:prstGeom>
              <a:noFill/>
            </p:spPr>
            <p:txBody>
              <a:bodyPr wrap="square" rtlCol="0">
                <a:spAutoFit/>
              </a:bodyPr>
              <a:lstStyle/>
              <a:p>
                <a:r>
                  <a:rPr lang="en-US" sz="2400" b="0" dirty="0"/>
                  <a:t>Assuming an error free model, for each heterozygous SNP site of the diploid genome, covered by K reads, the number of reads </a:t>
                </a:r>
                <a14:m>
                  <m:oMath xmlns:m="http://schemas.openxmlformats.org/officeDocument/2006/math">
                    <m:r>
                      <a:rPr lang="en-US" sz="2400" b="0" i="1" smtClean="0">
                        <a:latin typeface="Cambria Math" charset="0"/>
                      </a:rPr>
                      <m:t>𝑖</m:t>
                    </m:r>
                  </m:oMath>
                </a14:m>
                <a:r>
                  <a:rPr lang="en-US" sz="2400" b="0" dirty="0"/>
                  <a:t> representing one of the two alleles follows binomial distribution.</a:t>
                </a:r>
              </a:p>
            </p:txBody>
          </p:sp>
        </mc:Choice>
        <mc:Fallback xmlns="">
          <p:sp>
            <p:nvSpPr>
              <p:cNvPr id="6" name="TextBox 5"/>
              <p:cNvSpPr txBox="1">
                <a:spLocks noRot="1" noChangeAspect="1" noMove="1" noResize="1" noEditPoints="1" noAdjustHandles="1" noChangeArrowheads="1" noChangeShapeType="1" noTextEdit="1"/>
              </p:cNvSpPr>
              <p:nvPr/>
            </p:nvSpPr>
            <p:spPr>
              <a:xfrm>
                <a:off x="884518" y="1499003"/>
                <a:ext cx="7501466" cy="1569660"/>
              </a:xfrm>
              <a:prstGeom prst="rect">
                <a:avLst/>
              </a:prstGeom>
              <a:blipFill rotWithShape="0">
                <a:blip r:embed="rId4"/>
                <a:stretch>
                  <a:fillRect l="-1219" t="-2724" r="-894" b="-8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4518" y="711200"/>
                <a:ext cx="6718549" cy="461665"/>
              </a:xfrm>
              <a:prstGeom prst="rect">
                <a:avLst/>
              </a:prstGeom>
              <a:noFill/>
            </p:spPr>
            <p:txBody>
              <a:bodyPr wrap="square" rtlCol="0">
                <a:spAutoFit/>
              </a:bodyPr>
              <a:lstStyle/>
              <a:p>
                <a:r>
                  <a:rPr lang="en-US" sz="2400" b="0" dirty="0"/>
                  <a:t>Calculating the conditional distribution </a:t>
                </a:r>
                <a14:m>
                  <m:oMath xmlns:m="http://schemas.openxmlformats.org/officeDocument/2006/math">
                    <m:r>
                      <a:rPr lang="en-US" sz="2400" b="0" i="1" smtClean="0">
                        <a:latin typeface="Cambria Math" charset="0"/>
                      </a:rPr>
                      <m:t>𝑃</m:t>
                    </m:r>
                    <m:d>
                      <m:dPr>
                        <m:ctrlPr>
                          <a:rPr lang="en-US" sz="2400" b="0" i="1" smtClean="0">
                            <a:latin typeface="Cambria Math" panose="02040503050406030204" pitchFamily="18" charset="0"/>
                          </a:rPr>
                        </m:ctrlPr>
                      </m:dPr>
                      <m:e>
                        <m:r>
                          <a:rPr lang="en-US" sz="2400" b="0" i="1" smtClean="0">
                            <a:latin typeface="Cambria Math" charset="0"/>
                          </a:rPr>
                          <m:t>𝐷</m:t>
                        </m:r>
                      </m:e>
                      <m:e>
                        <m:r>
                          <a:rPr lang="en-US" sz="2400" b="0" i="1" smtClean="0">
                            <a:latin typeface="Cambria Math" charset="0"/>
                          </a:rPr>
                          <m:t>𝐺</m:t>
                        </m:r>
                      </m:e>
                    </m:d>
                    <m:r>
                      <a:rPr lang="en-US" sz="2400" b="0" i="1" smtClean="0">
                        <a:latin typeface="Cambria Math" charset="0"/>
                      </a:rPr>
                      <m:t>:</m:t>
                    </m:r>
                  </m:oMath>
                </a14:m>
                <a:endParaRPr lang="en-US" sz="24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884518" y="711200"/>
                <a:ext cx="6718549" cy="461665"/>
              </a:xfrm>
              <a:prstGeom prst="rect">
                <a:avLst/>
              </a:prstGeom>
              <a:blipFill rotWithShape="0">
                <a:blip r:embed="rId5"/>
                <a:stretch>
                  <a:fillRect l="-1361" t="-9333" b="-32000"/>
                </a:stretch>
              </a:blipFill>
            </p:spPr>
            <p:txBody>
              <a:bodyPr/>
              <a:lstStyle/>
              <a:p>
                <a:r>
                  <a:rPr lang="en-US">
                    <a:noFill/>
                  </a:rPr>
                  <a:t> </a:t>
                </a:r>
              </a:p>
            </p:txBody>
          </p:sp>
        </mc:Fallback>
      </mc:AlternateContent>
      <p:sp>
        <p:nvSpPr>
          <p:cNvPr id="11" name="TextBox 10"/>
          <p:cNvSpPr txBox="1"/>
          <p:nvPr/>
        </p:nvSpPr>
        <p:spPr>
          <a:xfrm>
            <a:off x="884518" y="4081165"/>
            <a:ext cx="7501466" cy="1200329"/>
          </a:xfrm>
          <a:prstGeom prst="rect">
            <a:avLst/>
          </a:prstGeom>
          <a:noFill/>
        </p:spPr>
        <p:txBody>
          <a:bodyPr wrap="square" rtlCol="0">
            <a:spAutoFit/>
          </a:bodyPr>
          <a:lstStyle/>
          <a:p>
            <a:r>
              <a:rPr lang="en-US" sz="2400" b="0" dirty="0"/>
              <a:t>With errors, the calculation is more complicated.</a:t>
            </a:r>
          </a:p>
          <a:p>
            <a:endParaRPr lang="en-US" sz="2400" b="0" dirty="0"/>
          </a:p>
          <a:p>
            <a:r>
              <a:rPr lang="en-US" sz="2400" b="0" dirty="0"/>
              <a:t>In general:</a:t>
            </a:r>
          </a:p>
        </p:txBody>
      </p:sp>
      <mc:AlternateContent xmlns:mc="http://schemas.openxmlformats.org/markup-compatibility/2006" xmlns:a14="http://schemas.microsoft.com/office/drawing/2010/main">
        <mc:Choice Requires="a14">
          <p:sp>
            <p:nvSpPr>
              <p:cNvPr id="12" name="TextBox 11"/>
              <p:cNvSpPr txBox="1"/>
              <p:nvPr/>
            </p:nvSpPr>
            <p:spPr>
              <a:xfrm>
                <a:off x="2318869" y="5300144"/>
                <a:ext cx="4911664" cy="336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charset="0"/>
                        </a:rPr>
                        <m:t>𝑷</m:t>
                      </m:r>
                      <m:d>
                        <m:dPr>
                          <m:ctrlPr>
                            <a:rPr lang="en-US" sz="2000" b="1" i="1" smtClean="0">
                              <a:latin typeface="Cambria Math" panose="02040503050406030204" pitchFamily="18" charset="0"/>
                            </a:rPr>
                          </m:ctrlPr>
                        </m:dPr>
                        <m:e>
                          <m:r>
                            <a:rPr lang="en-US" sz="2000" b="1" i="1" smtClean="0">
                              <a:latin typeface="Cambria Math" charset="0"/>
                            </a:rPr>
                            <m:t>𝑫</m:t>
                          </m:r>
                        </m:e>
                        <m:e>
                          <m:r>
                            <a:rPr lang="en-US" sz="2000" b="1" i="1" smtClean="0">
                              <a:latin typeface="Cambria Math" charset="0"/>
                            </a:rPr>
                            <m:t>𝑮</m:t>
                          </m:r>
                        </m:e>
                      </m:d>
                      <m:r>
                        <a:rPr lang="en-US" sz="2000" b="1" i="1" smtClean="0">
                          <a:latin typeface="Cambria Math" charset="0"/>
                        </a:rPr>
                        <m:t>=</m:t>
                      </m:r>
                      <m:sSub>
                        <m:sSubPr>
                          <m:ctrlPr>
                            <a:rPr lang="en-US" sz="2000" i="1" dirty="0" smtClean="0">
                              <a:latin typeface="Cambria Math" panose="02040503050406030204" pitchFamily="18" charset="0"/>
                            </a:rPr>
                          </m:ctrlPr>
                        </m:sSubPr>
                        <m:e>
                          <m:r>
                            <a:rPr lang="en-US" sz="2000" b="1" i="1" dirty="0" smtClean="0">
                              <a:latin typeface="Cambria Math" charset="0"/>
                            </a:rPr>
                            <m:t>𝑷</m:t>
                          </m:r>
                        </m:e>
                        <m:sub>
                          <m:r>
                            <a:rPr lang="en-US" sz="2000" b="1" i="1" dirty="0" smtClean="0">
                              <a:latin typeface="Cambria Math" charset="0"/>
                            </a:rPr>
                            <m:t>𝒆𝒓𝒓</m:t>
                          </m:r>
                          <m:r>
                            <a:rPr lang="en-US" sz="2000" b="1" i="1" dirty="0" smtClean="0">
                              <a:latin typeface="Cambria Math" charset="0"/>
                            </a:rPr>
                            <m:t>_</m:t>
                          </m:r>
                          <m:r>
                            <a:rPr lang="en-US" sz="2000" b="1" i="1" dirty="0" smtClean="0">
                              <a:latin typeface="Cambria Math" charset="0"/>
                            </a:rPr>
                            <m:t>𝒇𝒓𝒆𝒆</m:t>
                          </m:r>
                        </m:sub>
                      </m:sSub>
                      <m:d>
                        <m:dPr>
                          <m:ctrlPr>
                            <a:rPr lang="en-US" sz="2000" b="1" i="1" smtClean="0">
                              <a:latin typeface="Cambria Math" panose="02040503050406030204" pitchFamily="18" charset="0"/>
                            </a:rPr>
                          </m:ctrlPr>
                        </m:dPr>
                        <m:e>
                          <m:r>
                            <a:rPr lang="en-US" sz="2000" b="1" i="1" smtClean="0">
                              <a:latin typeface="Cambria Math" charset="0"/>
                            </a:rPr>
                            <m:t>𝑫</m:t>
                          </m:r>
                        </m:e>
                        <m:e>
                          <m:r>
                            <a:rPr lang="en-US" sz="2000" b="1" i="1" smtClean="0">
                              <a:latin typeface="Cambria Math" charset="0"/>
                            </a:rPr>
                            <m:t>𝑮</m:t>
                          </m:r>
                        </m:e>
                      </m:d>
                      <m:r>
                        <a:rPr lang="en-US" sz="2000" b="1" i="1" smtClean="0">
                          <a:latin typeface="Cambria Math" charset="0"/>
                        </a:rPr>
                        <m:t>+</m:t>
                      </m:r>
                      <m:sSub>
                        <m:sSubPr>
                          <m:ctrlPr>
                            <a:rPr lang="en-US" sz="2000" b="1" i="1" smtClean="0">
                              <a:latin typeface="Cambria Math" panose="02040503050406030204" pitchFamily="18" charset="0"/>
                            </a:rPr>
                          </m:ctrlPr>
                        </m:sSubPr>
                        <m:e>
                          <m:r>
                            <a:rPr lang="en-US" sz="2000" b="1" i="1" smtClean="0">
                              <a:latin typeface="Cambria Math" charset="0"/>
                            </a:rPr>
                            <m:t>𝑷</m:t>
                          </m:r>
                        </m:e>
                        <m:sub>
                          <m:r>
                            <a:rPr lang="en-US" sz="2000" b="1" i="1" smtClean="0">
                              <a:latin typeface="Cambria Math" charset="0"/>
                            </a:rPr>
                            <m:t>𝒆𝒓𝒓</m:t>
                          </m:r>
                        </m:sub>
                      </m:sSub>
                      <m:r>
                        <a:rPr lang="en-US" sz="2000" b="1" i="1" smtClean="0">
                          <a:latin typeface="Cambria Math" charset="0"/>
                        </a:rPr>
                        <m:t>(</m:t>
                      </m:r>
                      <m:r>
                        <a:rPr lang="en-US" sz="2000" b="1" i="1" smtClean="0">
                          <a:latin typeface="Cambria Math" charset="0"/>
                        </a:rPr>
                        <m:t>𝑫</m:t>
                      </m:r>
                      <m:r>
                        <a:rPr lang="en-US" sz="2000" b="1" i="1" smtClean="0">
                          <a:latin typeface="Cambria Math" charset="0"/>
                        </a:rPr>
                        <m:t>|</m:t>
                      </m:r>
                      <m:r>
                        <a:rPr lang="en-US" sz="2000" b="1" i="1" smtClean="0">
                          <a:latin typeface="Cambria Math" charset="0"/>
                        </a:rPr>
                        <m:t>𝑮</m:t>
                      </m:r>
                      <m:r>
                        <a:rPr lang="en-US" sz="2000" b="1" i="1" smtClean="0">
                          <a:latin typeface="Cambria Math" charset="0"/>
                        </a:rPr>
                        <m:t>)</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18869" y="5300144"/>
                <a:ext cx="4911664" cy="336887"/>
              </a:xfrm>
              <a:prstGeom prst="rect">
                <a:avLst/>
              </a:prstGeom>
              <a:blipFill rotWithShape="0">
                <a:blip r:embed="rId6"/>
                <a:stretch>
                  <a:fillRect b="-26786"/>
                </a:stretch>
              </a:blipFill>
            </p:spPr>
            <p:txBody>
              <a:bodyPr/>
              <a:lstStyle/>
              <a:p>
                <a:r>
                  <a:rPr lang="en-US">
                    <a:noFill/>
                  </a:rPr>
                  <a:t> </a:t>
                </a:r>
              </a:p>
            </p:txBody>
          </p:sp>
        </mc:Fallback>
      </mc:AlternateContent>
      <p:sp>
        <p:nvSpPr>
          <p:cNvPr id="7" name="TextBox 6"/>
          <p:cNvSpPr txBox="1"/>
          <p:nvPr/>
        </p:nvSpPr>
        <p:spPr>
          <a:xfrm>
            <a:off x="0" y="6522733"/>
            <a:ext cx="5972536" cy="276999"/>
          </a:xfrm>
          <a:prstGeom prst="rect">
            <a:avLst/>
          </a:prstGeom>
          <a:noFill/>
        </p:spPr>
        <p:txBody>
          <a:bodyPr wrap="square" rtlCol="0">
            <a:spAutoFit/>
          </a:bodyPr>
          <a:lstStyle/>
          <a:p>
            <a:r>
              <a:rPr lang="en-US" dirty="0">
                <a:solidFill>
                  <a:schemeClr val="tx1">
                    <a:lumMod val="50000"/>
                    <a:lumOff val="50000"/>
                  </a:schemeClr>
                </a:solidFill>
              </a:rPr>
              <a:t>[You et al. (‘12) Bioinformatics 28: 643 </a:t>
            </a:r>
            <a:r>
              <a:rPr lang="en-US" dirty="0" err="1">
                <a:solidFill>
                  <a:schemeClr val="tx1">
                    <a:lumMod val="50000"/>
                    <a:lumOff val="50000"/>
                  </a:schemeClr>
                </a:solidFill>
              </a:rPr>
              <a:t>doi</a:t>
            </a:r>
            <a:r>
              <a:rPr lang="en-US" dirty="0">
                <a:solidFill>
                  <a:schemeClr val="tx1">
                    <a:lumMod val="50000"/>
                    <a:lumOff val="50000"/>
                  </a:schemeClr>
                </a:solidFill>
              </a:rPr>
              <a:t>: 10.1093/bioinformatics/bts001]</a:t>
            </a:r>
          </a:p>
        </p:txBody>
      </p:sp>
    </p:spTree>
    <p:extLst>
      <p:ext uri="{BB962C8B-B14F-4D97-AF65-F5344CB8AC3E}">
        <p14:creationId xmlns:p14="http://schemas.microsoft.com/office/powerpoint/2010/main" val="15058598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itle 4"/>
          <p:cNvSpPr>
            <a:spLocks noGrp="1"/>
          </p:cNvSpPr>
          <p:nvPr>
            <p:ph type="title"/>
          </p:nvPr>
        </p:nvSpPr>
        <p:spPr>
          <a:xfrm>
            <a:off x="4965700" y="185738"/>
            <a:ext cx="3719513" cy="1143000"/>
          </a:xfrm>
        </p:spPr>
        <p:txBody>
          <a:bodyPr/>
          <a:lstStyle/>
          <a:p>
            <a:r>
              <a:rPr lang="en-US" altLang="en-US">
                <a:ea typeface="ＭＳ Ｐゴシック" charset="-128"/>
              </a:rPr>
              <a:t>Main Steps in Genome Resequencing</a:t>
            </a:r>
          </a:p>
        </p:txBody>
      </p:sp>
      <p:pic>
        <p:nvPicPr>
          <p:cNvPr id="400386" name="Picture 6"/>
          <p:cNvPicPr>
            <a:picLocks noChangeAspect="1"/>
          </p:cNvPicPr>
          <p:nvPr/>
        </p:nvPicPr>
        <p:blipFill>
          <a:blip r:embed="rId2">
            <a:grayscl/>
            <a:alphaModFix amt="49000"/>
            <a:extLst>
              <a:ext uri="{28A0092B-C50C-407E-A947-70E740481C1C}">
                <a14:useLocalDpi xmlns:a14="http://schemas.microsoft.com/office/drawing/2010/main" val="0"/>
              </a:ext>
            </a:extLst>
          </a:blip>
          <a:srcRect/>
          <a:stretch>
            <a:fillRect/>
          </a:stretch>
        </p:blipFill>
        <p:spPr bwMode="auto">
          <a:xfrm>
            <a:off x="0" y="44450"/>
            <a:ext cx="4637088"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0387" name="Picture 7"/>
          <p:cNvPicPr>
            <a:picLocks noChangeAspect="1"/>
          </p:cNvPicPr>
          <p:nvPr/>
        </p:nvPicPr>
        <p:blipFill>
          <a:blip r:embed="rId3">
            <a:grayscl/>
            <a:alphaModFix amt="50000"/>
            <a:extLst>
              <a:ext uri="{28A0092B-C50C-407E-A947-70E740481C1C}">
                <a14:useLocalDpi xmlns:a14="http://schemas.microsoft.com/office/drawing/2010/main" val="0"/>
              </a:ext>
            </a:extLst>
          </a:blip>
          <a:srcRect r="1068"/>
          <a:stretch>
            <a:fillRect/>
          </a:stretch>
        </p:blipFill>
        <p:spPr bwMode="auto">
          <a:xfrm>
            <a:off x="4840288" y="3729038"/>
            <a:ext cx="4073525"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00388" name="Group 28"/>
          <p:cNvGrpSpPr>
            <a:grpSpLocks/>
          </p:cNvGrpSpPr>
          <p:nvPr/>
        </p:nvGrpSpPr>
        <p:grpSpPr bwMode="auto">
          <a:xfrm>
            <a:off x="327025" y="3030538"/>
            <a:ext cx="4814888" cy="3630612"/>
            <a:chOff x="327008" y="3029854"/>
            <a:chExt cx="4815035" cy="3631348"/>
          </a:xfrm>
        </p:grpSpPr>
        <p:cxnSp>
          <p:nvCxnSpPr>
            <p:cNvPr id="400392" name="Straight Connector 16"/>
            <p:cNvCxnSpPr>
              <a:cxnSpLocks noChangeShapeType="1"/>
            </p:cNvCxnSpPr>
            <p:nvPr/>
          </p:nvCxnSpPr>
          <p:spPr bwMode="auto">
            <a:xfrm rot="5400000">
              <a:off x="-18936" y="6287821"/>
              <a:ext cx="693475"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3" name="Straight Connector 18"/>
            <p:cNvCxnSpPr>
              <a:cxnSpLocks noChangeShapeType="1"/>
            </p:cNvCxnSpPr>
            <p:nvPr/>
          </p:nvCxnSpPr>
          <p:spPr bwMode="auto">
            <a:xfrm>
              <a:off x="346355" y="6651527"/>
              <a:ext cx="4440452"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4" name="Straight Connector 20"/>
            <p:cNvCxnSpPr>
              <a:cxnSpLocks noChangeShapeType="1"/>
            </p:cNvCxnSpPr>
            <p:nvPr/>
          </p:nvCxnSpPr>
          <p:spPr bwMode="auto">
            <a:xfrm rot="5400000" flipH="1" flipV="1">
              <a:off x="2984057" y="4848777"/>
              <a:ext cx="3623262"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5" name="Straight Connector 22"/>
            <p:cNvCxnSpPr>
              <a:cxnSpLocks noChangeShapeType="1"/>
            </p:cNvCxnSpPr>
            <p:nvPr/>
          </p:nvCxnSpPr>
          <p:spPr bwMode="auto">
            <a:xfrm>
              <a:off x="4786807" y="3029854"/>
              <a:ext cx="355236"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6" name="Straight Arrow Connector 24"/>
            <p:cNvCxnSpPr>
              <a:cxnSpLocks noChangeShapeType="1"/>
            </p:cNvCxnSpPr>
            <p:nvPr/>
          </p:nvCxnSpPr>
          <p:spPr bwMode="auto">
            <a:xfrm rot="5400000">
              <a:off x="4804582" y="3365726"/>
              <a:ext cx="639399" cy="1588"/>
            </a:xfrm>
            <a:prstGeom prst="straightConnector1">
              <a:avLst/>
            </a:prstGeom>
            <a:noFill/>
            <a:ln w="28575">
              <a:solidFill>
                <a:schemeClr val="bg2"/>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sp>
        <p:nvSpPr>
          <p:cNvPr id="400389" name="Rectangle 29"/>
          <p:cNvSpPr>
            <a:spLocks noChangeArrowheads="1"/>
          </p:cNvSpPr>
          <p:nvPr/>
        </p:nvSpPr>
        <p:spPr bwMode="auto">
          <a:xfrm>
            <a:off x="3854450" y="-142875"/>
            <a:ext cx="825500" cy="436563"/>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solidFill>
                <a:srgbClr val="000000"/>
              </a:solidFill>
            </a:endParaRPr>
          </a:p>
        </p:txBody>
      </p:sp>
      <p:sp>
        <p:nvSpPr>
          <p:cNvPr id="400390" name="Text Box 22"/>
          <p:cNvSpPr txBox="1">
            <a:spLocks noChangeArrowheads="1"/>
          </p:cNvSpPr>
          <p:nvPr/>
        </p:nvSpPr>
        <p:spPr bwMode="auto">
          <a:xfrm>
            <a:off x="5551488" y="1455738"/>
            <a:ext cx="2578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r>
              <a:rPr lang="en-US" altLang="en-US">
                <a:solidFill>
                  <a:srgbClr val="000000"/>
                </a:solidFill>
              </a:rPr>
              <a:t>[Snyder et al. Genes &amp; Dev. ('10)]</a:t>
            </a:r>
          </a:p>
        </p:txBody>
      </p:sp>
      <p:pic>
        <p:nvPicPr>
          <p:cNvPr id="400391" name="Picture 6"/>
          <p:cNvPicPr>
            <a:picLocks noChangeAspect="1"/>
          </p:cNvPicPr>
          <p:nvPr/>
        </p:nvPicPr>
        <p:blipFill>
          <a:blip r:embed="rId2">
            <a:extLst>
              <a:ext uri="{28A0092B-C50C-407E-A947-70E740481C1C}">
                <a14:useLocalDpi xmlns:a14="http://schemas.microsoft.com/office/drawing/2010/main" val="0"/>
              </a:ext>
            </a:extLst>
          </a:blip>
          <a:srcRect l="1759" t="40814"/>
          <a:stretch>
            <a:fillRect/>
          </a:stretch>
        </p:blipFill>
        <p:spPr bwMode="auto">
          <a:xfrm>
            <a:off x="80963" y="2432050"/>
            <a:ext cx="4556125" cy="3449638"/>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a:off x="5924550" y="6007100"/>
            <a:ext cx="2640013"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169875" y="4485244"/>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292643" y="4608011"/>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985724" y="4729499"/>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704469" y="4606732"/>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12394" y="4730779"/>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11388" y="4732058"/>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18307" y="4302372"/>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924340" y="4301092"/>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410382" y="4486523"/>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011388" y="4425779"/>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446102" y="4423860"/>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967864" y="4483964"/>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924550" y="5300663"/>
            <a:ext cx="798513" cy="1587"/>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488907" y="5531644"/>
            <a:ext cx="461962" cy="0"/>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7705725" y="5248275"/>
            <a:ext cx="919163" cy="1588"/>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V="1">
            <a:off x="7457281" y="5515769"/>
            <a:ext cx="492125" cy="1588"/>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sp>
        <p:nvSpPr>
          <p:cNvPr id="302098" name="TextBox 52"/>
          <p:cNvSpPr txBox="1">
            <a:spLocks noChangeArrowheads="1"/>
          </p:cNvSpPr>
          <p:nvPr/>
        </p:nvSpPr>
        <p:spPr bwMode="auto">
          <a:xfrm>
            <a:off x="5370513" y="4354513"/>
            <a:ext cx="7159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Reads</a:t>
            </a:r>
          </a:p>
        </p:txBody>
      </p:sp>
      <p:sp>
        <p:nvSpPr>
          <p:cNvPr id="54" name="Down Arrow 53"/>
          <p:cNvSpPr/>
          <p:nvPr/>
        </p:nvSpPr>
        <p:spPr>
          <a:xfrm>
            <a:off x="7059613" y="4764088"/>
            <a:ext cx="307975" cy="48895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2100" name="TextBox 56"/>
          <p:cNvSpPr txBox="1">
            <a:spLocks noChangeArrowheads="1"/>
          </p:cNvSpPr>
          <p:nvPr/>
        </p:nvSpPr>
        <p:spPr bwMode="auto">
          <a:xfrm>
            <a:off x="4687888" y="5859463"/>
            <a:ext cx="10112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Zero level</a:t>
            </a:r>
          </a:p>
        </p:txBody>
      </p:sp>
      <p:sp>
        <p:nvSpPr>
          <p:cNvPr id="302101" name="TextBox 59"/>
          <p:cNvSpPr txBox="1">
            <a:spLocks noChangeArrowheads="1"/>
          </p:cNvSpPr>
          <p:nvPr/>
        </p:nvSpPr>
        <p:spPr bwMode="auto">
          <a:xfrm>
            <a:off x="4687888" y="5056188"/>
            <a:ext cx="1147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Read count</a:t>
            </a:r>
          </a:p>
        </p:txBody>
      </p:sp>
      <p:cxnSp>
        <p:nvCxnSpPr>
          <p:cNvPr id="68" name="Straight Connector 67"/>
          <p:cNvCxnSpPr/>
          <p:nvPr/>
        </p:nvCxnSpPr>
        <p:spPr>
          <a:xfrm flipV="1">
            <a:off x="1687513" y="5516563"/>
            <a:ext cx="163512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687513" y="3551238"/>
            <a:ext cx="163512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828800" y="5661025"/>
            <a:ext cx="671513" cy="74613"/>
          </a:xfrm>
          <a:prstGeom prst="rect">
            <a:avLst/>
          </a:prstGeom>
          <a:gradFill>
            <a:gsLst>
              <a:gs pos="0">
                <a:srgbClr val="0000FF"/>
              </a:gs>
              <a:gs pos="100000">
                <a:schemeClr val="accent6">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7" name="Rectangle 6"/>
          <p:cNvSpPr/>
          <p:nvPr/>
        </p:nvSpPr>
        <p:spPr>
          <a:xfrm>
            <a:off x="2171700" y="5640388"/>
            <a:ext cx="669925" cy="2746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Arial"/>
            </a:endParaRPr>
          </a:p>
        </p:txBody>
      </p:sp>
      <p:sp>
        <p:nvSpPr>
          <p:cNvPr id="302106" name="TextBox 7"/>
          <p:cNvSpPr txBox="1">
            <a:spLocks noChangeArrowheads="1"/>
          </p:cNvSpPr>
          <p:nvPr/>
        </p:nvSpPr>
        <p:spPr bwMode="auto">
          <a:xfrm>
            <a:off x="623888" y="341312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302107" name="TextBox 8"/>
          <p:cNvSpPr txBox="1">
            <a:spLocks noChangeArrowheads="1"/>
          </p:cNvSpPr>
          <p:nvPr/>
        </p:nvSpPr>
        <p:spPr bwMode="auto">
          <a:xfrm>
            <a:off x="623888" y="3976688"/>
            <a:ext cx="893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Genome</a:t>
            </a:r>
          </a:p>
        </p:txBody>
      </p:sp>
      <p:sp>
        <p:nvSpPr>
          <p:cNvPr id="10" name="Rectangle 9"/>
          <p:cNvSpPr/>
          <p:nvPr/>
        </p:nvSpPr>
        <p:spPr>
          <a:xfrm>
            <a:off x="2217738" y="4446588"/>
            <a:ext cx="671512" cy="73025"/>
          </a:xfrm>
          <a:prstGeom prst="rect">
            <a:avLst/>
          </a:prstGeom>
          <a:gradFill>
            <a:gsLst>
              <a:gs pos="0">
                <a:srgbClr val="0000FF"/>
              </a:gs>
              <a:gs pos="100000">
                <a:schemeClr val="accent6">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2109" name="TextBox 10"/>
          <p:cNvSpPr txBox="1">
            <a:spLocks noChangeArrowheads="1"/>
          </p:cNvSpPr>
          <p:nvPr/>
        </p:nvSpPr>
        <p:spPr bwMode="auto">
          <a:xfrm>
            <a:off x="623888" y="5365750"/>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12" name="Rectangle 11"/>
          <p:cNvSpPr/>
          <p:nvPr/>
        </p:nvSpPr>
        <p:spPr>
          <a:xfrm>
            <a:off x="2651125" y="5661025"/>
            <a:ext cx="671513" cy="73025"/>
          </a:xfrm>
          <a:prstGeom prst="rect">
            <a:avLst/>
          </a:prstGeom>
          <a:gradFill>
            <a:gsLst>
              <a:gs pos="0">
                <a:srgbClr val="0000FF"/>
              </a:gs>
              <a:gs pos="100000">
                <a:schemeClr val="accent6">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13" name="Rectangle 12"/>
          <p:cNvSpPr/>
          <p:nvPr/>
        </p:nvSpPr>
        <p:spPr>
          <a:xfrm>
            <a:off x="2376488" y="5610225"/>
            <a:ext cx="609600" cy="282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cxnSp>
        <p:nvCxnSpPr>
          <p:cNvPr id="16" name="Straight Connector 15"/>
          <p:cNvCxnSpPr/>
          <p:nvPr/>
        </p:nvCxnSpPr>
        <p:spPr>
          <a:xfrm rot="5400000" flipH="1" flipV="1">
            <a:off x="2488407" y="3626644"/>
            <a:ext cx="569912" cy="425450"/>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2076451" y="3635375"/>
            <a:ext cx="571500" cy="403225"/>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157413" y="3551238"/>
            <a:ext cx="830262" cy="3175"/>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068513" y="355123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897188" y="355123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470944" y="412194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18" name="TextBox 21"/>
          <p:cNvSpPr txBox="1">
            <a:spLocks noChangeArrowheads="1"/>
          </p:cNvSpPr>
          <p:nvPr/>
        </p:nvSpPr>
        <p:spPr bwMode="auto">
          <a:xfrm>
            <a:off x="1401763" y="4311650"/>
            <a:ext cx="6175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Read</a:t>
            </a:r>
          </a:p>
        </p:txBody>
      </p:sp>
      <p:cxnSp>
        <p:nvCxnSpPr>
          <p:cNvPr id="23" name="Straight Connector 22"/>
          <p:cNvCxnSpPr/>
          <p:nvPr/>
        </p:nvCxnSpPr>
        <p:spPr>
          <a:xfrm>
            <a:off x="2165350" y="5514975"/>
            <a:ext cx="820738" cy="1588"/>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2076450" y="551497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97188" y="551497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22" name="TextBox 25"/>
          <p:cNvSpPr txBox="1">
            <a:spLocks noChangeArrowheads="1"/>
          </p:cNvSpPr>
          <p:nvPr/>
        </p:nvSpPr>
        <p:spPr bwMode="auto">
          <a:xfrm>
            <a:off x="2209800" y="3198813"/>
            <a:ext cx="7858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Deletion</a:t>
            </a:r>
          </a:p>
        </p:txBody>
      </p:sp>
      <p:sp>
        <p:nvSpPr>
          <p:cNvPr id="27" name="Down Arrow 26"/>
          <p:cNvSpPr/>
          <p:nvPr/>
        </p:nvSpPr>
        <p:spPr>
          <a:xfrm>
            <a:off x="2411413" y="4757738"/>
            <a:ext cx="304800" cy="4841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cxnSp>
        <p:nvCxnSpPr>
          <p:cNvPr id="69" name="Straight Connector 68"/>
          <p:cNvCxnSpPr/>
          <p:nvPr/>
        </p:nvCxnSpPr>
        <p:spPr>
          <a:xfrm flipV="1">
            <a:off x="1681163" y="4124325"/>
            <a:ext cx="163512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25" name="TextBox 73"/>
          <p:cNvSpPr txBox="1">
            <a:spLocks noChangeArrowheads="1"/>
          </p:cNvSpPr>
          <p:nvPr/>
        </p:nvSpPr>
        <p:spPr bwMode="auto">
          <a:xfrm>
            <a:off x="1522413" y="2705100"/>
            <a:ext cx="22002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2. Split read</a:t>
            </a:r>
          </a:p>
        </p:txBody>
      </p:sp>
      <p:sp>
        <p:nvSpPr>
          <p:cNvPr id="302126" name="TextBox 74"/>
          <p:cNvSpPr txBox="1">
            <a:spLocks noChangeArrowheads="1"/>
          </p:cNvSpPr>
          <p:nvPr/>
        </p:nvSpPr>
        <p:spPr bwMode="auto">
          <a:xfrm>
            <a:off x="4800600" y="2705100"/>
            <a:ext cx="4298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3. Read depth (or aCGH)</a:t>
            </a:r>
          </a:p>
        </p:txBody>
      </p:sp>
      <p:sp>
        <p:nvSpPr>
          <p:cNvPr id="302127" name="TextBox 88"/>
          <p:cNvSpPr txBox="1">
            <a:spLocks noChangeArrowheads="1"/>
          </p:cNvSpPr>
          <p:nvPr/>
        </p:nvSpPr>
        <p:spPr bwMode="auto">
          <a:xfrm>
            <a:off x="2841625" y="4781550"/>
            <a:ext cx="91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Mapping</a:t>
            </a:r>
          </a:p>
        </p:txBody>
      </p:sp>
      <p:cxnSp>
        <p:nvCxnSpPr>
          <p:cNvPr id="119" name="Straight Connector 118"/>
          <p:cNvCxnSpPr/>
          <p:nvPr/>
        </p:nvCxnSpPr>
        <p:spPr>
          <a:xfrm flipV="1">
            <a:off x="5888038" y="3543300"/>
            <a:ext cx="2676525" cy="0"/>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29" name="TextBox 119"/>
          <p:cNvSpPr txBox="1">
            <a:spLocks noChangeArrowheads="1"/>
          </p:cNvSpPr>
          <p:nvPr/>
        </p:nvSpPr>
        <p:spPr bwMode="auto">
          <a:xfrm>
            <a:off x="4694238" y="339407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302130" name="TextBox 120"/>
          <p:cNvSpPr txBox="1">
            <a:spLocks noChangeArrowheads="1"/>
          </p:cNvSpPr>
          <p:nvPr/>
        </p:nvSpPr>
        <p:spPr bwMode="auto">
          <a:xfrm>
            <a:off x="4694238" y="3957638"/>
            <a:ext cx="893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Genome</a:t>
            </a:r>
          </a:p>
        </p:txBody>
      </p:sp>
      <p:cxnSp>
        <p:nvCxnSpPr>
          <p:cNvPr id="122" name="Straight Connector 121"/>
          <p:cNvCxnSpPr/>
          <p:nvPr/>
        </p:nvCxnSpPr>
        <p:spPr>
          <a:xfrm rot="5400000" flipH="1" flipV="1">
            <a:off x="7164388" y="3595687"/>
            <a:ext cx="560388" cy="455613"/>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V="1">
            <a:off x="6700837" y="3597276"/>
            <a:ext cx="581025" cy="450850"/>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6751638" y="3532188"/>
            <a:ext cx="920750" cy="0"/>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a:off x="6643688" y="353218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7593013" y="353218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a:off x="7127081" y="410289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37" name="TextBox 127"/>
          <p:cNvSpPr txBox="1">
            <a:spLocks noChangeArrowheads="1"/>
          </p:cNvSpPr>
          <p:nvPr/>
        </p:nvSpPr>
        <p:spPr bwMode="auto">
          <a:xfrm>
            <a:off x="6815138" y="3190875"/>
            <a:ext cx="7858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Deletion</a:t>
            </a:r>
          </a:p>
        </p:txBody>
      </p:sp>
      <p:cxnSp>
        <p:nvCxnSpPr>
          <p:cNvPr id="129" name="Straight Connector 128"/>
          <p:cNvCxnSpPr/>
          <p:nvPr/>
        </p:nvCxnSpPr>
        <p:spPr>
          <a:xfrm flipV="1">
            <a:off x="5888038" y="4103688"/>
            <a:ext cx="2676525" cy="1270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691313" y="5749925"/>
            <a:ext cx="1011237" cy="12700"/>
          </a:xfrm>
          <a:prstGeom prst="line">
            <a:avLst/>
          </a:prstGeom>
          <a:ln w="63500">
            <a:solidFill>
              <a:srgbClr val="00FF00"/>
            </a:solidFill>
          </a:ln>
        </p:spPr>
        <p:style>
          <a:lnRef idx="2">
            <a:schemeClr val="accent1"/>
          </a:lnRef>
          <a:fillRef idx="0">
            <a:schemeClr val="accent1"/>
          </a:fillRef>
          <a:effectRef idx="1">
            <a:schemeClr val="accent1"/>
          </a:effectRef>
          <a:fontRef idx="minor">
            <a:schemeClr val="tx1"/>
          </a:fontRef>
        </p:style>
      </p:cxnSp>
      <p:sp>
        <p:nvSpPr>
          <p:cNvPr id="302140" name="TextBox 136"/>
          <p:cNvSpPr txBox="1">
            <a:spLocks noChangeArrowheads="1"/>
          </p:cNvSpPr>
          <p:nvPr/>
        </p:nvSpPr>
        <p:spPr bwMode="auto">
          <a:xfrm>
            <a:off x="7461250" y="4810125"/>
            <a:ext cx="91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Mapping</a:t>
            </a:r>
          </a:p>
        </p:txBody>
      </p:sp>
      <p:sp>
        <p:nvSpPr>
          <p:cNvPr id="302141" name="TextBox 75"/>
          <p:cNvSpPr txBox="1">
            <a:spLocks noChangeArrowheads="1"/>
          </p:cNvSpPr>
          <p:nvPr/>
        </p:nvSpPr>
        <p:spPr bwMode="auto">
          <a:xfrm>
            <a:off x="1174750" y="50800"/>
            <a:ext cx="25971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1. Paired ends</a:t>
            </a:r>
          </a:p>
        </p:txBody>
      </p:sp>
      <p:cxnSp>
        <p:nvCxnSpPr>
          <p:cNvPr id="78" name="Straight Connector 77"/>
          <p:cNvCxnSpPr/>
          <p:nvPr/>
        </p:nvCxnSpPr>
        <p:spPr>
          <a:xfrm flipV="1">
            <a:off x="1547813" y="1112838"/>
            <a:ext cx="1633537" cy="1587"/>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43" name="TextBox 78"/>
          <p:cNvSpPr txBox="1">
            <a:spLocks noChangeArrowheads="1"/>
          </p:cNvSpPr>
          <p:nvPr/>
        </p:nvSpPr>
        <p:spPr bwMode="auto">
          <a:xfrm>
            <a:off x="482600" y="97472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302144" name="TextBox 79"/>
          <p:cNvSpPr txBox="1">
            <a:spLocks noChangeArrowheads="1"/>
          </p:cNvSpPr>
          <p:nvPr/>
        </p:nvSpPr>
        <p:spPr bwMode="auto">
          <a:xfrm>
            <a:off x="482600" y="1538288"/>
            <a:ext cx="893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Genome</a:t>
            </a:r>
          </a:p>
        </p:txBody>
      </p:sp>
      <p:cxnSp>
        <p:nvCxnSpPr>
          <p:cNvPr id="81" name="Straight Connector 80"/>
          <p:cNvCxnSpPr/>
          <p:nvPr/>
        </p:nvCxnSpPr>
        <p:spPr>
          <a:xfrm rot="5400000" flipH="1" flipV="1">
            <a:off x="2347119" y="1186656"/>
            <a:ext cx="571500" cy="427038"/>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V="1">
            <a:off x="1935163" y="1196975"/>
            <a:ext cx="571500" cy="403225"/>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016125" y="1112838"/>
            <a:ext cx="830263" cy="1587"/>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1926431" y="111204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2756694" y="111204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2329657" y="1681956"/>
            <a:ext cx="182562"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1541463" y="1685925"/>
            <a:ext cx="1633537" cy="1588"/>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2020093" y="1964532"/>
            <a:ext cx="519113" cy="279400"/>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281237" y="1982788"/>
            <a:ext cx="519113" cy="242888"/>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662238" y="1844675"/>
            <a:ext cx="187325"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946275" y="1855788"/>
            <a:ext cx="187325" cy="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99" name="Down Arrow 98"/>
          <p:cNvSpPr/>
          <p:nvPr/>
        </p:nvSpPr>
        <p:spPr>
          <a:xfrm rot="16200000">
            <a:off x="4414838" y="1527175"/>
            <a:ext cx="304800" cy="4857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2157" name="TextBox 99"/>
          <p:cNvSpPr txBox="1">
            <a:spLocks noChangeArrowheads="1"/>
          </p:cNvSpPr>
          <p:nvPr/>
        </p:nvSpPr>
        <p:spPr bwMode="auto">
          <a:xfrm>
            <a:off x="4098925" y="1301750"/>
            <a:ext cx="91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Mapping</a:t>
            </a:r>
          </a:p>
        </p:txBody>
      </p:sp>
      <p:cxnSp>
        <p:nvCxnSpPr>
          <p:cNvPr id="101" name="Straight Connector 100"/>
          <p:cNvCxnSpPr/>
          <p:nvPr/>
        </p:nvCxnSpPr>
        <p:spPr>
          <a:xfrm flipV="1">
            <a:off x="5614988" y="2171700"/>
            <a:ext cx="1789112" cy="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084888" y="2168525"/>
            <a:ext cx="830262" cy="3175"/>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5995988" y="216852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6824663" y="216852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62" name="TextBox 104"/>
          <p:cNvSpPr txBox="1">
            <a:spLocks noChangeArrowheads="1"/>
          </p:cNvSpPr>
          <p:nvPr/>
        </p:nvSpPr>
        <p:spPr bwMode="auto">
          <a:xfrm>
            <a:off x="7562850" y="2008188"/>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cxnSp>
        <p:nvCxnSpPr>
          <p:cNvPr id="106" name="Straight Connector 105"/>
          <p:cNvCxnSpPr/>
          <p:nvPr/>
        </p:nvCxnSpPr>
        <p:spPr>
          <a:xfrm rot="16200000" flipH="1">
            <a:off x="6473032" y="1469231"/>
            <a:ext cx="661988" cy="600075"/>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5876132" y="1451768"/>
            <a:ext cx="641350" cy="614363"/>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5699125" y="2079625"/>
            <a:ext cx="187325" cy="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7104063" y="2093913"/>
            <a:ext cx="187325"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02167" name="TextBox 117"/>
          <p:cNvSpPr txBox="1">
            <a:spLocks noChangeArrowheads="1"/>
          </p:cNvSpPr>
          <p:nvPr/>
        </p:nvSpPr>
        <p:spPr bwMode="auto">
          <a:xfrm>
            <a:off x="1160463" y="2116138"/>
            <a:ext cx="2624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Sequenced          paired-ends</a:t>
            </a:r>
          </a:p>
        </p:txBody>
      </p:sp>
      <p:sp>
        <p:nvSpPr>
          <p:cNvPr id="302168" name="TextBox 137"/>
          <p:cNvSpPr txBox="1">
            <a:spLocks noChangeArrowheads="1"/>
          </p:cNvSpPr>
          <p:nvPr/>
        </p:nvSpPr>
        <p:spPr bwMode="auto">
          <a:xfrm>
            <a:off x="2049463" y="752475"/>
            <a:ext cx="7858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Deletion</a:t>
            </a:r>
          </a:p>
        </p:txBody>
      </p:sp>
      <p:sp>
        <p:nvSpPr>
          <p:cNvPr id="302169" name="Title 146"/>
          <p:cNvSpPr>
            <a:spLocks noGrp="1"/>
          </p:cNvSpPr>
          <p:nvPr>
            <p:ph type="title"/>
          </p:nvPr>
        </p:nvSpPr>
        <p:spPr>
          <a:xfrm>
            <a:off x="3754438" y="-141288"/>
            <a:ext cx="5308600" cy="1143001"/>
          </a:xfrm>
        </p:spPr>
        <p:txBody>
          <a:bodyPr/>
          <a:lstStyle/>
          <a:p>
            <a:pPr eaLnBrk="1" hangingPunct="1"/>
            <a:r>
              <a:rPr lang="en-US" b="0">
                <a:latin typeface="Arial" charset="0"/>
                <a:ea typeface="ＭＳ Ｐゴシック" charset="0"/>
                <a:cs typeface="ＭＳ Ｐゴシック" charset="0"/>
              </a:rPr>
              <a:t>Methods to</a:t>
            </a:r>
            <a:r>
              <a:rPr lang="en-US">
                <a:latin typeface="Arial" charset="0"/>
                <a:ea typeface="ＭＳ Ｐゴシック" charset="0"/>
                <a:cs typeface="ＭＳ Ｐゴシック" charset="0"/>
              </a:rPr>
              <a:t> </a:t>
            </a:r>
            <a:r>
              <a:rPr lang="en-US" sz="4400">
                <a:latin typeface="Arial" charset="0"/>
                <a:ea typeface="ＭＳ Ｐゴシック" charset="0"/>
                <a:cs typeface="ＭＳ Ｐゴシック" charset="0"/>
              </a:rPr>
              <a:t>Find SVs</a:t>
            </a:r>
            <a:endParaRPr lang="en-US">
              <a:latin typeface="Arial" charset="0"/>
              <a:ea typeface="ＭＳ Ｐゴシック" charset="0"/>
              <a:cs typeface="ＭＳ Ｐゴシック" charset="0"/>
            </a:endParaRPr>
          </a:p>
        </p:txBody>
      </p:sp>
      <p:cxnSp>
        <p:nvCxnSpPr>
          <p:cNvPr id="149" name="Straight Connector 148"/>
          <p:cNvCxnSpPr/>
          <p:nvPr/>
        </p:nvCxnSpPr>
        <p:spPr>
          <a:xfrm flipV="1">
            <a:off x="457200" y="2547938"/>
            <a:ext cx="8259763" cy="11112"/>
          </a:xfrm>
          <a:prstGeom prst="line">
            <a:avLst/>
          </a:prstGeom>
          <a:ln w="127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2629694" y="4315619"/>
            <a:ext cx="3149600" cy="1588"/>
          </a:xfrm>
          <a:prstGeom prst="line">
            <a:avLst/>
          </a:prstGeom>
          <a:ln w="127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302172" name="TextBox 74"/>
          <p:cNvSpPr txBox="1">
            <a:spLocks noChangeArrowheads="1"/>
          </p:cNvSpPr>
          <p:nvPr/>
        </p:nvSpPr>
        <p:spPr bwMode="auto">
          <a:xfrm>
            <a:off x="971550" y="6240463"/>
            <a:ext cx="3687763"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4. Local Reassembly</a:t>
            </a:r>
          </a:p>
        </p:txBody>
      </p:sp>
      <p:cxnSp>
        <p:nvCxnSpPr>
          <p:cNvPr id="94" name="Straight Connector 93"/>
          <p:cNvCxnSpPr/>
          <p:nvPr/>
        </p:nvCxnSpPr>
        <p:spPr>
          <a:xfrm flipV="1">
            <a:off x="284163" y="6194425"/>
            <a:ext cx="8259762" cy="11113"/>
          </a:xfrm>
          <a:prstGeom prst="line">
            <a:avLst/>
          </a:prstGeom>
          <a:ln w="127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302174" name="Text Box 22"/>
          <p:cNvSpPr txBox="1">
            <a:spLocks noChangeArrowheads="1"/>
          </p:cNvSpPr>
          <p:nvPr/>
        </p:nvSpPr>
        <p:spPr bwMode="auto">
          <a:xfrm>
            <a:off x="5859463" y="6580188"/>
            <a:ext cx="2578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606060"/>
                </a:solidFill>
              </a:rPr>
              <a:t>[Snyder et al. Genes &amp; Dev. ('10)]</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Read Depth</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2795606649"/>
      </p:ext>
    </p:extLst>
  </p:cSld>
  <p:clrMapOvr>
    <a:overrideClrMapping bg1="lt1" tx1="dk1" bg2="lt2" tx2="dk2" accent1="accent1" accent2="accent2" accent3="accent3" accent4="accent4" accent5="accent5" accent6="accent6" hlink="hlink" folHlink="folHlink"/>
  </p:clrMapOvr>
  <p:transition advTm="5607"/>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41.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2.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3.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44.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5.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6.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47.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8.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9.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51.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52.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3.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5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55.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6.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57.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5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61.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62.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3.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64.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65.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6.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67.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68.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71.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72.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73.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74.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75.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76.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77.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78.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79.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81.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82.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83.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84.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85.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86.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87.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88.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89.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91.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92.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93.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94.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95.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96.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97.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98.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99.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701.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702.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703.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704.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705.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706.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707.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708.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709.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711.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712.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713.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714.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715.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716.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717.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718.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719.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21.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22.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23.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724.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725.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726.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27.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28.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29.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31.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32.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33.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34.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35.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36.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37.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38.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39.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41.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42.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43.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44.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45.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46.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47.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48.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49.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51.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52.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53.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54.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55.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56.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57.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58.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59.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0.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61.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62.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63.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64.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65.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66.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67.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68.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69.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70.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71.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72.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73.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74.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75.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76.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7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7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7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80.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81.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82.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50000"/>
            </a:schemeClr>
          </a:solidFill>
          <a:headEnd type="stealth" w="lg" len="lg"/>
          <a:tailEnd type="none"/>
        </a:ln>
      </a:spPr>
      <a:bodyPr lIns="91436" tIns="45717" rIns="91436" bIns="45717"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8.xml><?xml version="1.0" encoding="utf-8"?>
<a:theme xmlns:a="http://schemas.openxmlformats.org/drawingml/2006/main" name="1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1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2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2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2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5.xml><?xml version="1.0" encoding="utf-8"?>
<a:theme xmlns:a="http://schemas.openxmlformats.org/drawingml/2006/main" name="Basic-template-i0jhhsb-2016060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126562</TotalTime>
  <Words>1099</Words>
  <Application>Microsoft Macintosh PowerPoint</Application>
  <PresentationFormat>Letter Paper (8.5x11 in)</PresentationFormat>
  <Paragraphs>288</Paragraphs>
  <Slides>23</Slides>
  <Notes>9</Notes>
  <HiddenSlides>0</HiddenSlides>
  <MMClips>0</MMClips>
  <ScaleCrop>false</ScaleCrop>
  <HeadingPairs>
    <vt:vector size="8" baseType="variant">
      <vt:variant>
        <vt:lpstr>Fonts Used</vt:lpstr>
      </vt:variant>
      <vt:variant>
        <vt:i4>14</vt:i4>
      </vt:variant>
      <vt:variant>
        <vt:lpstr>Theme</vt:lpstr>
      </vt:variant>
      <vt:variant>
        <vt:i4>85</vt:i4>
      </vt:variant>
      <vt:variant>
        <vt:lpstr>Embedded OLE Servers</vt:lpstr>
      </vt:variant>
      <vt:variant>
        <vt:i4>1</vt:i4>
      </vt:variant>
      <vt:variant>
        <vt:lpstr>Slide Titles</vt:lpstr>
      </vt:variant>
      <vt:variant>
        <vt:i4>23</vt:i4>
      </vt:variant>
    </vt:vector>
  </HeadingPairs>
  <TitlesOfParts>
    <vt:vector size="123" baseType="lpstr">
      <vt:lpstr>Arial</vt:lpstr>
      <vt:lpstr>Calibri</vt:lpstr>
      <vt:lpstr>Cambria Math</vt:lpstr>
      <vt:lpstr>Comic Sans MS</vt:lpstr>
      <vt:lpstr>Courier New</vt:lpstr>
      <vt:lpstr>High Tower Text</vt:lpstr>
      <vt:lpstr>ITC Officina Sans Book</vt:lpstr>
      <vt:lpstr>Lucida Grande</vt:lpstr>
      <vt:lpstr>Myriad Roman</vt:lpstr>
      <vt:lpstr>Symbol</vt:lpstr>
      <vt:lpstr>Tahoma</vt:lpstr>
      <vt:lpstr>Times</vt:lpstr>
      <vt:lpstr>Times New Roman</vt:lpstr>
      <vt:lpstr>Wingdings</vt: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14_template</vt:lpstr>
      <vt:lpstr>30_Default Design</vt:lpstr>
      <vt:lpstr>31_Default Design</vt:lpstr>
      <vt:lpstr>15_template</vt:lpstr>
      <vt:lpstr>32_Default Design</vt:lpstr>
      <vt:lpstr>1_***26feb12-i0gtl2012-preferred</vt:lpstr>
      <vt:lpstr>16_template</vt:lpstr>
      <vt:lpstr>33_Default Design</vt:lpstr>
      <vt:lpstr>34_Default Design</vt:lpstr>
      <vt:lpstr>8_Office Theme</vt:lpstr>
      <vt:lpstr>17_template</vt:lpstr>
      <vt:lpstr>18_template</vt:lpstr>
      <vt:lpstr>19_template</vt:lpstr>
      <vt:lpstr>20_template</vt:lpstr>
      <vt:lpstr>21_template</vt:lpstr>
      <vt:lpstr>22_template</vt:lpstr>
      <vt:lpstr>23_template</vt:lpstr>
      <vt:lpstr>37_Default Design</vt:lpstr>
      <vt:lpstr>35_Default Design</vt:lpstr>
      <vt:lpstr>24_template</vt:lpstr>
      <vt:lpstr>5_Office Theme</vt:lpstr>
      <vt:lpstr>25_template</vt:lpstr>
      <vt:lpstr>26_template</vt:lpstr>
      <vt:lpstr>27_template</vt:lpstr>
      <vt:lpstr>3_Office Theme</vt:lpstr>
      <vt:lpstr>2_Default Design</vt:lpstr>
      <vt:lpstr>11_Office Theme</vt:lpstr>
      <vt:lpstr>Basic-template-i0jhhsb-20160605</vt:lpstr>
      <vt:lpstr>Image</vt:lpstr>
      <vt:lpstr>Biomed. Data Sci: Variant Identification,  Focusing on SVs</vt:lpstr>
      <vt:lpstr>Main Steps in Genome Resequencing</vt:lpstr>
      <vt:lpstr>Main Steps in Genome Resequencing</vt:lpstr>
      <vt:lpstr>PowerPoint Presentation</vt:lpstr>
      <vt:lpstr>PowerPoint Presentation</vt:lpstr>
      <vt:lpstr>PowerPoint Presentation</vt:lpstr>
      <vt:lpstr>Main Steps in Genome Resequencing</vt:lpstr>
      <vt:lpstr>Methods to Find SVs</vt:lpstr>
      <vt:lpstr>Read Depth</vt:lpstr>
      <vt:lpstr>Array Signal    Read depth</vt:lpstr>
      <vt:lpstr>Example of Application to RD data</vt:lpstr>
      <vt:lpstr>HMM</vt:lpstr>
      <vt:lpstr>PowerPoint Presentation</vt:lpstr>
      <vt:lpstr>Mean-shift-based (MSB) segmentation:  no explicit model</vt:lpstr>
      <vt:lpstr>Intuitive Description of MSB</vt:lpstr>
      <vt:lpstr>Paired-End</vt:lpstr>
      <vt:lpstr>Paired-End Mapping</vt:lpstr>
      <vt:lpstr>Split Read</vt:lpstr>
      <vt:lpstr>Split-read Analysis</vt:lpstr>
      <vt:lpstr>Deletions are the Easiest to Identify</vt:lpstr>
      <vt:lpstr>RDV &amp; Mobile Elements</vt:lpstr>
      <vt:lpstr>Retroduplication variation (RDV)</vt:lpstr>
      <vt:lpstr>PowerPoint Presentation</vt:lpstr>
    </vt:vector>
  </TitlesOfParts>
  <Company>Yale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Gerstein, Mark</cp:lastModifiedBy>
  <cp:revision>2111</cp:revision>
  <cp:lastPrinted>2014-08-18T04:29:34Z</cp:lastPrinted>
  <dcterms:created xsi:type="dcterms:W3CDTF">2010-09-06T09:08:38Z</dcterms:created>
  <dcterms:modified xsi:type="dcterms:W3CDTF">2021-03-03T00:26:46Z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