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tif" ContentType="image/tif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527559" r:id="rId1"/>
    <p:sldMasterId id="2147527566" r:id="rId2"/>
    <p:sldMasterId id="2147527586" r:id="rId3"/>
    <p:sldMasterId id="2147527624" r:id="rId4"/>
  </p:sldMasterIdLst>
  <p:notesMasterIdLst>
    <p:notesMasterId r:id="rId28"/>
  </p:notesMasterIdLst>
  <p:handoutMasterIdLst>
    <p:handoutMasterId r:id="rId29"/>
  </p:handoutMasterIdLst>
  <p:sldIdLst>
    <p:sldId id="6480" r:id="rId5"/>
    <p:sldId id="6487" r:id="rId6"/>
    <p:sldId id="6488" r:id="rId7"/>
    <p:sldId id="6490" r:id="rId8"/>
    <p:sldId id="6492" r:id="rId9"/>
    <p:sldId id="6504" r:id="rId10"/>
    <p:sldId id="6494" r:id="rId11"/>
    <p:sldId id="6495" r:id="rId12"/>
    <p:sldId id="6496" r:id="rId13"/>
    <p:sldId id="6503" r:id="rId14"/>
    <p:sldId id="6497" r:id="rId15"/>
    <p:sldId id="6498" r:id="rId16"/>
    <p:sldId id="6499" r:id="rId17"/>
    <p:sldId id="6500" r:id="rId18"/>
    <p:sldId id="6506" r:id="rId19"/>
    <p:sldId id="6476" r:id="rId20"/>
    <p:sldId id="6478" r:id="rId21"/>
    <p:sldId id="6454" r:id="rId22"/>
    <p:sldId id="6507" r:id="rId23"/>
    <p:sldId id="6508" r:id="rId24"/>
    <p:sldId id="6149" r:id="rId25"/>
    <p:sldId id="6082" r:id="rId26"/>
    <p:sldId id="6083" r:id="rId27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3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452C6"/>
    <a:srgbClr val="FF9E97"/>
    <a:srgbClr val="FF7413"/>
    <a:srgbClr val="FFC5AD"/>
    <a:srgbClr val="B3752D"/>
    <a:srgbClr val="4BAB50"/>
    <a:srgbClr val="45B07C"/>
    <a:srgbClr val="00B400"/>
    <a:srgbClr val="68360F"/>
    <a:srgbClr val="20F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46" autoAdjust="0"/>
    <p:restoredTop sz="95037" autoAdjust="0"/>
  </p:normalViewPr>
  <p:slideViewPr>
    <p:cSldViewPr snapToGrid="0">
      <p:cViewPr>
        <p:scale>
          <a:sx n="105" d="100"/>
          <a:sy n="105" d="100"/>
        </p:scale>
        <p:origin x="2048" y="752"/>
      </p:cViewPr>
      <p:guideLst>
        <p:guide orient="horz" pos="2383"/>
        <p:guide pos="2881"/>
      </p:guideLst>
    </p:cSldViewPr>
  </p:slideViewPr>
  <p:outlineViewPr>
    <p:cViewPr>
      <p:scale>
        <a:sx n="33" d="100"/>
        <a:sy n="33" d="100"/>
      </p:scale>
      <p:origin x="0" y="33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238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t" anchorCtr="0" compatLnSpc="1">
            <a:prstTxWarp prst="textNoShape">
              <a:avLst/>
            </a:prstTxWarp>
          </a:bodyPr>
          <a:lstStyle>
            <a:lvl1pPr defTabSz="1023938" eaLnBrk="0" hangingPunct="0">
              <a:defRPr sz="14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t" anchorCtr="0" compatLnSpc="1">
            <a:prstTxWarp prst="textNoShape">
              <a:avLst/>
            </a:prstTxWarp>
          </a:bodyPr>
          <a:lstStyle>
            <a:lvl1pPr algn="r" defTabSz="1023938" eaLnBrk="0" hangingPunct="0">
              <a:defRPr sz="14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b" anchorCtr="0" compatLnSpc="1">
            <a:prstTxWarp prst="textNoShape">
              <a:avLst/>
            </a:prstTxWarp>
          </a:bodyPr>
          <a:lstStyle>
            <a:lvl1pPr defTabSz="1023938" eaLnBrk="0" hangingPunct="0">
              <a:defRPr sz="14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b" anchorCtr="0" compatLnSpc="1">
            <a:prstTxWarp prst="textNoShape">
              <a:avLst/>
            </a:prstTxWarp>
          </a:bodyPr>
          <a:lstStyle>
            <a:lvl1pPr algn="r" defTabSz="1023938" eaLnBrk="0" hangingPunct="0">
              <a:defRPr sz="1400" b="0"/>
            </a:lvl1pPr>
          </a:lstStyle>
          <a:p>
            <a:pPr>
              <a:defRPr/>
            </a:pPr>
            <a:fld id="{67200F20-CDF5-C541-A52C-C75475379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49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t" anchorCtr="0" compatLnSpc="1">
            <a:prstTxWarp prst="textNoShape">
              <a:avLst/>
            </a:prstTxWarp>
          </a:bodyPr>
          <a:lstStyle>
            <a:lvl1pPr defTabSz="1023938" eaLnBrk="0" hangingPunct="0">
              <a:defRPr sz="14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t" anchorCtr="0" compatLnSpc="1">
            <a:prstTxWarp prst="textNoShape">
              <a:avLst/>
            </a:prstTxWarp>
          </a:bodyPr>
          <a:lstStyle>
            <a:lvl1pPr algn="r" defTabSz="1023938" eaLnBrk="0" hangingPunct="0">
              <a:defRPr sz="14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6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2475"/>
            <a:ext cx="5360987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b" anchorCtr="0" compatLnSpc="1">
            <a:prstTxWarp prst="textNoShape">
              <a:avLst/>
            </a:prstTxWarp>
          </a:bodyPr>
          <a:lstStyle>
            <a:lvl1pPr defTabSz="1023938" eaLnBrk="0" hangingPunct="0">
              <a:defRPr sz="14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b" anchorCtr="0" compatLnSpc="1">
            <a:prstTxWarp prst="textNoShape">
              <a:avLst/>
            </a:prstTxWarp>
          </a:bodyPr>
          <a:lstStyle>
            <a:lvl1pPr algn="r" defTabSz="1023938" eaLnBrk="0" hangingPunct="0">
              <a:defRPr sz="1400" b="0"/>
            </a:lvl1pPr>
          </a:lstStyle>
          <a:p>
            <a:pPr>
              <a:defRPr/>
            </a:pPr>
            <a:fld id="{0100BF89-F62E-4F4D-A171-8DD56B98F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68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fld id="{7803B6C6-9E1B-0D42-B041-C97D9D843782}" type="slidenum">
              <a:rPr lang="en-US" altLang="en-US" sz="1400" b="0">
                <a:solidFill>
                  <a:srgbClr val="000000"/>
                </a:solidFill>
                <a:latin typeface="Calibri" charset="0"/>
              </a:rPr>
              <a:pPr/>
              <a:t>5</a:t>
            </a:fld>
            <a:endParaRPr lang="en-US" altLang="en-US" sz="1400" b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fld id="{7803B6C6-9E1B-0D42-B041-C97D9D843782}" type="slidenum">
              <a:rPr lang="en-US" altLang="en-US" sz="1400" b="0">
                <a:solidFill>
                  <a:srgbClr val="000000"/>
                </a:solidFill>
                <a:latin typeface="Calibri" charset="0"/>
              </a:rPr>
              <a:pPr/>
              <a:t>6</a:t>
            </a:fld>
            <a:endParaRPr lang="en-US" altLang="en-US" sz="1400" b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81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D467F-3662-4726-8F6F-A99C6C5D833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76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D467F-3662-4726-8F6F-A99C6C5D833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85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GEUVADIS ICI-\</a:t>
            </a:r>
            <a:r>
              <a:rPr lang="en-US" sz="1200" b="1" dirty="0" err="1"/>
              <a:t>Pi_GW</a:t>
            </a:r>
            <a:r>
              <a:rPr lang="en-US" sz="1200" b="1" dirty="0"/>
              <a:t> estimates: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D467F-3662-4726-8F6F-A99C6C5D833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53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fld id="{7803B6C6-9E1B-0D42-B041-C97D9D843782}" type="slidenum">
              <a:rPr lang="en-US" altLang="en-US" sz="1400" b="0">
                <a:solidFill>
                  <a:srgbClr val="000000"/>
                </a:solidFill>
                <a:latin typeface="Calibri" charset="0"/>
              </a:rPr>
              <a:pPr/>
              <a:t>15</a:t>
            </a:fld>
            <a:endParaRPr lang="en-US" altLang="en-US" sz="1400" b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98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fld id="{7803B6C6-9E1B-0D42-B041-C97D9D843782}" type="slidenum">
              <a:rPr lang="en-US" altLang="en-US" sz="1400" b="0">
                <a:solidFill>
                  <a:srgbClr val="000000"/>
                </a:solidFill>
                <a:latin typeface="Calibri" charset="0"/>
              </a:rPr>
              <a:pPr/>
              <a:t>19</a:t>
            </a:fld>
            <a:endParaRPr lang="en-US" altLang="en-US" sz="1400" b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00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 defTabSz="1023938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fld id="{7803B6C6-9E1B-0D42-B041-C97D9D843782}" type="slidenum">
              <a:rPr lang="en-US" altLang="en-US" sz="1400" b="0">
                <a:solidFill>
                  <a:srgbClr val="000000"/>
                </a:solidFill>
                <a:latin typeface="Calibri" charset="0"/>
              </a:rPr>
              <a:pPr/>
              <a:t>20</a:t>
            </a:fld>
            <a:endParaRPr lang="en-US" altLang="en-US" sz="1400" b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20590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47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47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4" indent="0">
              <a:buNone/>
              <a:defRPr sz="2000" b="1"/>
            </a:lvl2pPr>
            <a:lvl3pPr marL="913770" indent="0">
              <a:buNone/>
              <a:defRPr sz="1800" b="1"/>
            </a:lvl3pPr>
            <a:lvl4pPr marL="1370658" indent="0">
              <a:buNone/>
              <a:defRPr sz="1600" b="1"/>
            </a:lvl4pPr>
            <a:lvl5pPr marL="1827542" indent="0">
              <a:buNone/>
              <a:defRPr sz="1600" b="1"/>
            </a:lvl5pPr>
            <a:lvl6pPr marL="2284429" indent="0">
              <a:buNone/>
              <a:defRPr sz="1600" b="1"/>
            </a:lvl6pPr>
            <a:lvl7pPr marL="2741313" indent="0">
              <a:buNone/>
              <a:defRPr sz="1600" b="1"/>
            </a:lvl7pPr>
            <a:lvl8pPr marL="3198199" indent="0">
              <a:buNone/>
              <a:defRPr sz="1600" b="1"/>
            </a:lvl8pPr>
            <a:lvl9pPr marL="36550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4" indent="0">
              <a:buNone/>
              <a:defRPr sz="2000" b="1"/>
            </a:lvl2pPr>
            <a:lvl3pPr marL="913770" indent="0">
              <a:buNone/>
              <a:defRPr sz="1800" b="1"/>
            </a:lvl3pPr>
            <a:lvl4pPr marL="1370658" indent="0">
              <a:buNone/>
              <a:defRPr sz="1600" b="1"/>
            </a:lvl4pPr>
            <a:lvl5pPr marL="1827542" indent="0">
              <a:buNone/>
              <a:defRPr sz="1600" b="1"/>
            </a:lvl5pPr>
            <a:lvl6pPr marL="2284429" indent="0">
              <a:buNone/>
              <a:defRPr sz="1600" b="1"/>
            </a:lvl6pPr>
            <a:lvl7pPr marL="2741313" indent="0">
              <a:buNone/>
              <a:defRPr sz="1600" b="1"/>
            </a:lvl7pPr>
            <a:lvl8pPr marL="3198199" indent="0">
              <a:buNone/>
              <a:defRPr sz="1600" b="1"/>
            </a:lvl8pPr>
            <a:lvl9pPr marL="36550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6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4" indent="0">
              <a:buNone/>
              <a:defRPr sz="1200"/>
            </a:lvl2pPr>
            <a:lvl3pPr marL="913770" indent="0">
              <a:buNone/>
              <a:defRPr sz="1000"/>
            </a:lvl3pPr>
            <a:lvl4pPr marL="1370658" indent="0">
              <a:buNone/>
              <a:defRPr sz="900"/>
            </a:lvl4pPr>
            <a:lvl5pPr marL="1827542" indent="0">
              <a:buNone/>
              <a:defRPr sz="900"/>
            </a:lvl5pPr>
            <a:lvl6pPr marL="2284429" indent="0">
              <a:buNone/>
              <a:defRPr sz="900"/>
            </a:lvl6pPr>
            <a:lvl7pPr marL="2741313" indent="0">
              <a:buNone/>
              <a:defRPr sz="900"/>
            </a:lvl7pPr>
            <a:lvl8pPr marL="3198199" indent="0">
              <a:buNone/>
              <a:defRPr sz="900"/>
            </a:lvl8pPr>
            <a:lvl9pPr marL="365508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4" indent="0">
              <a:buNone/>
              <a:defRPr sz="2800"/>
            </a:lvl2pPr>
            <a:lvl3pPr marL="913770" indent="0">
              <a:buNone/>
              <a:defRPr sz="2400"/>
            </a:lvl3pPr>
            <a:lvl4pPr marL="1370658" indent="0">
              <a:buNone/>
              <a:defRPr sz="2000"/>
            </a:lvl4pPr>
            <a:lvl5pPr marL="1827542" indent="0">
              <a:buNone/>
              <a:defRPr sz="2000"/>
            </a:lvl5pPr>
            <a:lvl6pPr marL="2284429" indent="0">
              <a:buNone/>
              <a:defRPr sz="2000"/>
            </a:lvl6pPr>
            <a:lvl7pPr marL="2741313" indent="0">
              <a:buNone/>
              <a:defRPr sz="2000"/>
            </a:lvl7pPr>
            <a:lvl8pPr marL="3198199" indent="0">
              <a:buNone/>
              <a:defRPr sz="2000"/>
            </a:lvl8pPr>
            <a:lvl9pPr marL="3655085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4" indent="0">
              <a:buNone/>
              <a:defRPr sz="1200"/>
            </a:lvl2pPr>
            <a:lvl3pPr marL="913770" indent="0">
              <a:buNone/>
              <a:defRPr sz="1000"/>
            </a:lvl3pPr>
            <a:lvl4pPr marL="1370658" indent="0">
              <a:buNone/>
              <a:defRPr sz="900"/>
            </a:lvl4pPr>
            <a:lvl5pPr marL="1827542" indent="0">
              <a:buNone/>
              <a:defRPr sz="900"/>
            </a:lvl5pPr>
            <a:lvl6pPr marL="2284429" indent="0">
              <a:buNone/>
              <a:defRPr sz="900"/>
            </a:lvl6pPr>
            <a:lvl7pPr marL="2741313" indent="0">
              <a:buNone/>
              <a:defRPr sz="900"/>
            </a:lvl7pPr>
            <a:lvl8pPr marL="3198199" indent="0">
              <a:buNone/>
              <a:defRPr sz="900"/>
            </a:lvl8pPr>
            <a:lvl9pPr marL="365508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14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14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47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47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1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2E7393-9D36-9643-B77F-D3040B22226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DFBB98-3CE4-3A43-A62C-3DBDE7BBDB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459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910" indent="0" algn="ctr">
              <a:buNone/>
              <a:defRPr/>
            </a:lvl2pPr>
            <a:lvl3pPr marL="913822" indent="0" algn="ctr">
              <a:buNone/>
              <a:defRPr/>
            </a:lvl3pPr>
            <a:lvl4pPr marL="1370734" indent="0" algn="ctr">
              <a:buNone/>
              <a:defRPr/>
            </a:lvl4pPr>
            <a:lvl5pPr marL="1827644" indent="0" algn="ctr">
              <a:buNone/>
              <a:defRPr/>
            </a:lvl5pPr>
            <a:lvl6pPr marL="2284557" indent="0" algn="ctr">
              <a:buNone/>
              <a:defRPr/>
            </a:lvl6pPr>
            <a:lvl7pPr marL="2741467" indent="0" algn="ctr">
              <a:buNone/>
              <a:defRPr/>
            </a:lvl7pPr>
            <a:lvl8pPr marL="3198377" indent="0" algn="ctr">
              <a:buNone/>
              <a:defRPr/>
            </a:lvl8pPr>
            <a:lvl9pPr marL="365528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194828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513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3345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910" indent="0" algn="ctr">
              <a:buNone/>
              <a:defRPr/>
            </a:lvl2pPr>
            <a:lvl3pPr marL="913822" indent="0" algn="ctr">
              <a:buNone/>
              <a:defRPr/>
            </a:lvl3pPr>
            <a:lvl4pPr marL="1370734" indent="0" algn="ctr">
              <a:buNone/>
              <a:defRPr/>
            </a:lvl4pPr>
            <a:lvl5pPr marL="1827644" indent="0" algn="ctr">
              <a:buNone/>
              <a:defRPr/>
            </a:lvl5pPr>
            <a:lvl6pPr marL="2284557" indent="0" algn="ctr">
              <a:buNone/>
              <a:defRPr/>
            </a:lvl6pPr>
            <a:lvl7pPr marL="2741467" indent="0" algn="ctr">
              <a:buNone/>
              <a:defRPr/>
            </a:lvl7pPr>
            <a:lvl8pPr marL="3198377" indent="0" algn="ctr">
              <a:buNone/>
              <a:defRPr/>
            </a:lvl8pPr>
            <a:lvl9pPr marL="365528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7780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26586"/>
            <a:ext cx="3810000" cy="5403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3492"/>
            <a:ext cx="3810000" cy="5416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91522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26586"/>
            <a:ext cx="3810000" cy="5403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3492"/>
            <a:ext cx="3810000" cy="5416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8618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4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884" indent="0" algn="ctr">
              <a:buNone/>
              <a:defRPr/>
            </a:lvl2pPr>
            <a:lvl3pPr marL="913770" indent="0" algn="ctr">
              <a:buNone/>
              <a:defRPr/>
            </a:lvl3pPr>
            <a:lvl4pPr marL="1370658" indent="0" algn="ctr">
              <a:buNone/>
              <a:defRPr/>
            </a:lvl4pPr>
            <a:lvl5pPr marL="1827542" indent="0" algn="ctr">
              <a:buNone/>
              <a:defRPr/>
            </a:lvl5pPr>
            <a:lvl6pPr marL="2284429" indent="0" algn="ctr">
              <a:buNone/>
              <a:defRPr/>
            </a:lvl6pPr>
            <a:lvl7pPr marL="2741313" indent="0" algn="ctr">
              <a:buNone/>
              <a:defRPr/>
            </a:lvl7pPr>
            <a:lvl8pPr marL="3198199" indent="0" algn="ctr">
              <a:buNone/>
              <a:defRPr/>
            </a:lvl8pPr>
            <a:lvl9pPr marL="36550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4" indent="0">
              <a:buNone/>
              <a:defRPr sz="1800"/>
            </a:lvl2pPr>
            <a:lvl3pPr marL="913770" indent="0">
              <a:buNone/>
              <a:defRPr sz="1600"/>
            </a:lvl3pPr>
            <a:lvl4pPr marL="1370658" indent="0">
              <a:buNone/>
              <a:defRPr sz="1400"/>
            </a:lvl4pPr>
            <a:lvl5pPr marL="1827542" indent="0">
              <a:buNone/>
              <a:defRPr sz="1400"/>
            </a:lvl5pPr>
            <a:lvl6pPr marL="2284429" indent="0">
              <a:buNone/>
              <a:defRPr sz="1400"/>
            </a:lvl6pPr>
            <a:lvl7pPr marL="2741313" indent="0">
              <a:buNone/>
              <a:defRPr sz="1400"/>
            </a:lvl7pPr>
            <a:lvl8pPr marL="3198199" indent="0">
              <a:buNone/>
              <a:defRPr sz="1400"/>
            </a:lvl8pPr>
            <a:lvl9pPr marL="36550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tags" Target="../tags/tag1.xml"/><Relationship Id="rId8" Type="http://schemas.openxmlformats.org/officeDocument/2006/relationships/tags" Target="../tags/tag2.xml"/><Relationship Id="rId9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15" Type="http://schemas.openxmlformats.org/officeDocument/2006/relationships/tags" Target="../tags/tag4.xml"/><Relationship Id="rId16" Type="http://schemas.openxmlformats.org/officeDocument/2006/relationships/tags" Target="../tags/tag5.xml"/><Relationship Id="rId17" Type="http://schemas.openxmlformats.org/officeDocument/2006/relationships/tags" Target="../tags/tag6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tags" Target="../tags/tag7.xml"/><Relationship Id="rId5" Type="http://schemas.openxmlformats.org/officeDocument/2006/relationships/tags" Target="../tags/tag8.xml"/><Relationship Id="rId6" Type="http://schemas.openxmlformats.org/officeDocument/2006/relationships/tags" Target="../tags/tag9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8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7319170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6" tIns="46004" rIns="92006" bIns="46004"/>
          <a:lstStyle>
            <a:lvl1pPr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hangingPunct="0"/>
            <a:fld id="{41641D8F-FA0A-C44D-A59E-B37C9BB6BE2E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  <a:cs typeface=""/>
              </a:rPr>
              <a:pPr eaLnBrk="0" hangingPunct="0"/>
              <a:t>‹#›</a:t>
            </a:fld>
            <a:r>
              <a:rPr lang="en-US" altLang="en-US" sz="2400">
                <a:solidFill>
                  <a:srgbClr val="808080"/>
                </a:solidFill>
                <a:cs typeface=""/>
              </a:rPr>
              <a:t> - </a:t>
            </a:r>
            <a:r>
              <a:rPr lang="en-US" altLang="en-US" sz="1000">
                <a:solidFill>
                  <a:srgbClr val="969696"/>
                </a:solidFill>
                <a:cs typeface=""/>
              </a:rPr>
              <a:t>Lectures.GersteinLab.org</a:t>
            </a:r>
            <a:endParaRPr lang="en-US" altLang="en-US" sz="300" b="0">
              <a:solidFill>
                <a:srgbClr val="000000"/>
              </a:solidFill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546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7568" r:id="rId1"/>
    <p:sldLayoutId id="2147527570" r:id="rId2"/>
    <p:sldLayoutId id="2147527571" r:id="rId3"/>
    <p:sldLayoutId id="2147527628" r:id="rId4"/>
    <p:sldLayoutId id="2147527629" r:id="rId5"/>
  </p:sldLayoutIdLst>
  <p:transition/>
  <p:hf hdr="0" ftr="0" dt="0"/>
  <p:txStyles>
    <p:titleStyle>
      <a:lvl1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910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822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73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64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3838" indent="-223838" algn="l" defTabSz="90805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8050" indent="-222250" algn="l" defTabSz="9080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3838" algn="l" defTabSz="90805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2450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3011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92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83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744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2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7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89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3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2715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Se2_default_3_cbb752_11apr10con2_default_3_cbb752_11apr10d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202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7567" r:id="rId1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bg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bg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1" tIns="46002" rIns="92001" bIns="460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981244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1" tIns="46002" rIns="92001" bIns="460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7411245" y="5253874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1" tIns="46002" rIns="92001" bIns="46002"/>
          <a:lstStyle/>
          <a:p>
            <a:pPr defTabSz="910608" eaLnBrk="0" hangingPunct="0">
              <a:defRPr/>
            </a:pPr>
            <a:fld id="{BEA16ABE-66C5-9D4F-B7FD-AEDB9C0B4816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pPr defTabSz="910608" eaLnBrk="0" hangingPunct="0">
                <a:defRPr/>
              </a:pPr>
              <a:t>‹#›</a:t>
            </a:fld>
            <a:r>
              <a:rPr lang="en-US" sz="1800">
                <a:solidFill>
                  <a:srgbClr val="808080"/>
                </a:solidFill>
              </a:rPr>
              <a:t> - </a:t>
            </a:r>
            <a:r>
              <a:rPr lang="en-US" sz="1000">
                <a:solidFill>
                  <a:srgbClr val="969696"/>
                </a:solidFill>
              </a:rPr>
              <a:t>Lectures.GersteinLab.org</a:t>
            </a:r>
            <a:endParaRPr lang="en-US" sz="3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2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7587" r:id="rId1"/>
    <p:sldLayoutId id="2147527588" r:id="rId2"/>
    <p:sldLayoutId id="2147527589" r:id="rId3"/>
    <p:sldLayoutId id="2147527590" r:id="rId4"/>
    <p:sldLayoutId id="2147527591" r:id="rId5"/>
    <p:sldLayoutId id="2147527592" r:id="rId6"/>
    <p:sldLayoutId id="2147527593" r:id="rId7"/>
    <p:sldLayoutId id="2147527594" r:id="rId8"/>
    <p:sldLayoutId id="2147527595" r:id="rId9"/>
    <p:sldLayoutId id="2147527596" r:id="rId10"/>
    <p:sldLayoutId id="2147527597" r:id="rId11"/>
    <p:sldLayoutId id="2147527598" r:id="rId12"/>
    <p:sldLayoutId id="2147527599" r:id="rId13"/>
  </p:sldLayoutIdLst>
  <p:transition/>
  <p:hf hdr="0" ftr="0" dt="0"/>
  <p:txStyles>
    <p:titleStyle>
      <a:lvl1pPr algn="ctr" defTabSz="90799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799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799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799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799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884" algn="ctr" defTabSz="912185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770" algn="ctr" defTabSz="912185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658" algn="ctr" defTabSz="912185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542" algn="ctr" defTabSz="912185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3826" indent="-223826" algn="l" defTabSz="90799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06" indent="-223826" algn="l" defTabSz="907998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7998" indent="-222238" algn="l" defTabSz="90799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523" indent="-223826" algn="l" defTabSz="90799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2348" indent="-223826" algn="l" defTabSz="907998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2871" indent="-228442" algn="l" defTabSz="91218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757" indent="-228442" algn="l" defTabSz="91218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641" indent="-228442" algn="l" defTabSz="91218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526" indent="-228442" algn="l" defTabSz="91218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4" algn="l" defTabSz="456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0" algn="l" defTabSz="456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58" algn="l" defTabSz="456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42" algn="l" defTabSz="456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29" algn="l" defTabSz="456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13" algn="l" defTabSz="456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99" algn="l" defTabSz="456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5" algn="l" defTabSz="456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7319170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6" tIns="46004" rIns="92006" bIns="46004"/>
          <a:lstStyle>
            <a:lvl1pPr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fld id="{8F77765C-23EB-7549-A243-3F19F41C364C}" type="slidenum">
              <a:rPr lang="en-US" altLang="en-US" sz="1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</a:rPr>
              <a:pPr>
                <a:defRPr/>
              </a:pPr>
              <a:t>‹#›</a:t>
            </a:fld>
            <a:r>
              <a:rPr lang="en-US" altLang="en-US" b="1">
                <a:solidFill>
                  <a:srgbClr val="808080"/>
                </a:solidFill>
              </a:rPr>
              <a:t> - </a:t>
            </a:r>
            <a:r>
              <a:rPr lang="en-US" altLang="en-US" sz="1000" b="1">
                <a:solidFill>
                  <a:srgbClr val="969696"/>
                </a:solidFill>
              </a:rPr>
              <a:t>Lectures.GersteinLab.org</a:t>
            </a:r>
            <a:endParaRPr lang="en-US" altLang="en-US" sz="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2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7626" r:id="rId1"/>
    <p:sldLayoutId id="2147527627" r:id="rId2"/>
  </p:sldLayoutIdLst>
  <p:transition/>
  <p:hf hdr="0" ftr="0" dt="0"/>
  <p:txStyles>
    <p:titleStyle>
      <a:lvl1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910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822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73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64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3838" indent="-223838" algn="l" defTabSz="90805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8050" indent="-222250" algn="l" defTabSz="9080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3838" algn="l" defTabSz="90805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2450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3011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92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83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744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2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7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89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Relationship Id="rId3" Type="http://schemas.openxmlformats.org/officeDocument/2006/relationships/image" Target="../media/image9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912180" y="-103031"/>
            <a:ext cx="515157" cy="712201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effectLst/>
              <a:latin typeface="Arial" pitchFamily="-65" charset="0"/>
            </a:endParaRPr>
          </a:p>
        </p:txBody>
      </p:sp>
      <p:sp>
        <p:nvSpPr>
          <p:cNvPr id="9218" name="Title 3"/>
          <p:cNvSpPr>
            <a:spLocks noGrp="1"/>
          </p:cNvSpPr>
          <p:nvPr>
            <p:ph type="ctrTitle"/>
          </p:nvPr>
        </p:nvSpPr>
        <p:spPr>
          <a:xfrm>
            <a:off x="284766" y="106078"/>
            <a:ext cx="8884992" cy="1335748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2700"/>
          </a:effectLst>
        </p:spPr>
        <p:txBody>
          <a:bodyPr/>
          <a:lstStyle/>
          <a:p>
            <a:r>
              <a:rPr lang="en-US" altLang="en-US" sz="20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Enhancing open data sharing for functional genomics experiments: Measures to quantify genomic​ information leakage &amp; </a:t>
            </a:r>
            <a:r>
              <a:rPr lang="en-US" altLang="en-US" sz="20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en-US" altLang="en-US" sz="20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</a:br>
            <a:r>
              <a:rPr lang="en-US" altLang="en-US" sz="20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identify </a:t>
            </a:r>
            <a:r>
              <a:rPr lang="en-US" altLang="en-US" sz="20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file formats for privacy preservation</a:t>
            </a:r>
            <a:endParaRPr lang="en-US" altLang="en-US" sz="200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+mn-lt"/>
              <a:ea typeface="ＭＳ Ｐゴシック" charset="-128"/>
            </a:endParaRPr>
          </a:p>
        </p:txBody>
      </p:sp>
      <p:sp>
        <p:nvSpPr>
          <p:cNvPr id="9219" name="Subtitle 4"/>
          <p:cNvSpPr>
            <a:spLocks noGrp="1"/>
          </p:cNvSpPr>
          <p:nvPr>
            <p:ph type="subTitle" idx="1"/>
          </p:nvPr>
        </p:nvSpPr>
        <p:spPr>
          <a:xfrm>
            <a:off x="3407498" y="6139788"/>
            <a:ext cx="5620344" cy="652905"/>
          </a:xfrm>
        </p:spPr>
        <p:txBody>
          <a:bodyPr/>
          <a:lstStyle/>
          <a:p>
            <a:pPr algn="r"/>
            <a:r>
              <a:rPr lang="en-US" altLang="en-US" sz="1200" b="0" dirty="0">
                <a:ea typeface="ＭＳ Ｐゴシック" charset="-128"/>
              </a:rPr>
              <a:t>Slides freely </a:t>
            </a:r>
            <a:r>
              <a:rPr lang="en-US" altLang="en-US" sz="1200" b="0" dirty="0" smtClean="0">
                <a:ea typeface="ＭＳ Ｐゴシック" charset="-128"/>
              </a:rPr>
              <a:t>“</a:t>
            </a:r>
            <a:r>
              <a:rPr lang="en-US" altLang="ja-JP" sz="1200" b="0" dirty="0">
                <a:ea typeface="ＭＳ Ｐゴシック" charset="-128"/>
              </a:rPr>
              <a:t>tweetable</a:t>
            </a:r>
            <a:r>
              <a:rPr lang="en-US" altLang="en-US" sz="1200" b="0" dirty="0">
                <a:ea typeface="ＭＳ Ｐゴシック" charset="-128"/>
              </a:rPr>
              <a:t>”</a:t>
            </a:r>
            <a:r>
              <a:rPr lang="en-US" altLang="ja-JP" sz="1200" b="0" dirty="0">
                <a:ea typeface="ＭＳ Ｐゴシック" charset="-128"/>
              </a:rPr>
              <a:t>  </a:t>
            </a:r>
            <a:r>
              <a:rPr lang="en-US" altLang="en-US" sz="1200" b="0" dirty="0">
                <a:ea typeface="ＭＳ Ｐゴシック" charset="-128"/>
              </a:rPr>
              <a:t>(</a:t>
            </a:r>
            <a:r>
              <a:rPr lang="en-US" altLang="en-US" sz="1200" b="0">
                <a:ea typeface="ＭＳ Ｐゴシック" charset="-128"/>
              </a:rPr>
              <a:t>via</a:t>
            </a:r>
            <a:r>
              <a:rPr lang="en-US" altLang="en-US" sz="1400" b="0">
                <a:ea typeface="ＭＳ Ｐゴシック" charset="-128"/>
              </a:rPr>
              <a:t> </a:t>
            </a:r>
            <a:r>
              <a:rPr lang="en-US" altLang="en-US" sz="1600" smtClean="0">
                <a:ea typeface="ＭＳ Ｐゴシック" charset="-128"/>
              </a:rPr>
              <a:t>@</a:t>
            </a:r>
            <a:r>
              <a:rPr lang="en-US" altLang="en-US" sz="1600" dirty="0" err="1">
                <a:ea typeface="ＭＳ Ｐゴシック" charset="-128"/>
              </a:rPr>
              <a:t>MarkGerstein</a:t>
            </a:r>
            <a:r>
              <a:rPr lang="en-US" altLang="en-US" sz="1200" b="0" dirty="0">
                <a:ea typeface="ＭＳ Ｐゴシック" charset="-128"/>
              </a:rPr>
              <a:t>) </a:t>
            </a:r>
            <a:endParaRPr lang="en-US" altLang="en-US" sz="1200" b="0" dirty="0" smtClean="0">
              <a:ea typeface="ＭＳ Ｐゴシック" charset="-128"/>
            </a:endParaRPr>
          </a:p>
          <a:p>
            <a:pPr algn="r"/>
            <a:r>
              <a:rPr lang="en-US" altLang="en-US" sz="1200" b="0" dirty="0" smtClean="0">
                <a:ea typeface="ＭＳ Ｐゴシック" charset="-128"/>
              </a:rPr>
              <a:t> </a:t>
            </a:r>
            <a:r>
              <a:rPr lang="en-US" altLang="en-US" sz="1200" b="0" dirty="0">
                <a:ea typeface="ＭＳ Ｐゴシック" charset="-128"/>
              </a:rPr>
              <a:t>&amp; downloadable from </a:t>
            </a:r>
            <a:r>
              <a:rPr lang="en-US" altLang="en-US" sz="1600" dirty="0" err="1" smtClean="0">
                <a:ea typeface="ＭＳ Ｐゴシック" charset="-128"/>
              </a:rPr>
              <a:t>Lectures.GersteinLab.org</a:t>
            </a:r>
            <a:r>
              <a:rPr lang="en-US" altLang="en-US" sz="1600" dirty="0" smtClean="0">
                <a:ea typeface="ＭＳ Ｐゴシック" charset="-128"/>
              </a:rPr>
              <a:t>  </a:t>
            </a:r>
            <a:r>
              <a:rPr lang="en-US" altLang="en-US" sz="1400" dirty="0">
                <a:ea typeface="ＭＳ Ｐゴシック" charset="-128"/>
              </a:rPr>
              <a:t/>
            </a:r>
            <a:br>
              <a:rPr lang="en-US" altLang="en-US" sz="1400" dirty="0">
                <a:ea typeface="ＭＳ Ｐゴシック" charset="-128"/>
              </a:rPr>
            </a:br>
            <a:endParaRPr lang="en-US" altLang="en-US" sz="1400" b="0" dirty="0">
              <a:ea typeface="ＭＳ Ｐゴシック" charset="-128"/>
            </a:endParaRPr>
          </a:p>
          <a:p>
            <a:pPr algn="r"/>
            <a:endParaRPr lang="en-US" altLang="en-US" sz="1400" b="0" dirty="0">
              <a:ea typeface="ＭＳ Ｐゴシック" charset="-128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284486" y="6139788"/>
            <a:ext cx="4087423" cy="6529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t" anchorCtr="0" compatLnSpc="1">
            <a:prstTxWarp prst="textNoShape">
              <a:avLst/>
            </a:prstTxWarp>
          </a:bodyPr>
          <a:lstStyle>
            <a:lvl1pPr marL="0" indent="0" algn="ctr" defTabSz="90805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400" b="1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6910" indent="0" algn="ctr" defTabSz="9080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913822" indent="0" algn="ctr" defTabSz="90805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0734" indent="0" algn="ctr" defTabSz="90805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827644" indent="0" algn="ctr" defTabSz="9080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284557" indent="0" algn="ctr" defTabSz="912236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741467" indent="0" algn="ctr" defTabSz="912236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198377" indent="0" algn="ctr" defTabSz="912236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655289" indent="0" algn="ctr" defTabSz="912236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algn="l"/>
            <a:r>
              <a:rPr lang="en-US" altLang="en-US" sz="1200" b="0" kern="0" dirty="0">
                <a:ea typeface="ＭＳ Ｐゴシック" charset="-128"/>
              </a:rPr>
              <a:t>M </a:t>
            </a:r>
            <a:r>
              <a:rPr lang="en-US" altLang="en-US" sz="1200" b="0" kern="0" dirty="0" smtClean="0">
                <a:ea typeface="ＭＳ Ｐゴシック" charset="-128"/>
              </a:rPr>
              <a:t>Gerstein, Yale</a:t>
            </a:r>
            <a:endParaRPr lang="en-US" altLang="en-US" sz="1200" b="0" kern="0" dirty="0">
              <a:ea typeface="ＭＳ Ｐゴシック" charset="-128"/>
            </a:endParaRPr>
          </a:p>
          <a:p>
            <a:pPr algn="l"/>
            <a:r>
              <a:rPr lang="en-US" altLang="en-US" sz="1200" b="0" dirty="0">
                <a:ea typeface="ＭＳ Ｐゴシック" charset="-128"/>
              </a:rPr>
              <a:t>(See last slide for more info.)</a:t>
            </a:r>
            <a:endParaRPr lang="en-US" altLang="en-US" sz="1200" b="0" kern="0" dirty="0">
              <a:ea typeface="ＭＳ Ｐゴシック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82"/>
          <a:stretch/>
        </p:blipFill>
        <p:spPr>
          <a:xfrm>
            <a:off x="1335056" y="1539363"/>
            <a:ext cx="6768805" cy="41346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2497038"/>
      </p:ext>
    </p:extLst>
  </p:cSld>
  <p:clrMapOvr>
    <a:masterClrMapping/>
  </p:clrMapOvr>
  <p:transition advTm="2325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688" t="2402" r="5289" b="57660"/>
          <a:stretch/>
        </p:blipFill>
        <p:spPr>
          <a:xfrm>
            <a:off x="3526970" y="0"/>
            <a:ext cx="5486401" cy="25531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0688" y="133597"/>
            <a:ext cx="3294413" cy="1143000"/>
          </a:xfrm>
        </p:spPr>
        <p:txBody>
          <a:bodyPr/>
          <a:lstStyle/>
          <a:p>
            <a:r>
              <a:rPr lang="en-US" dirty="0" smtClean="0"/>
              <a:t>Metrics for </a:t>
            </a:r>
            <a:r>
              <a:rPr lang="en-US" smtClean="0"/>
              <a:t>quantifying leakage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95" y="4833258"/>
            <a:ext cx="5009367" cy="212669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8808" y="1410194"/>
            <a:ext cx="4410693" cy="5251863"/>
          </a:xfrm>
        </p:spPr>
        <p:txBody>
          <a:bodyPr/>
          <a:lstStyle/>
          <a:p>
            <a:r>
              <a:rPr lang="en-US" sz="2000" b="1" dirty="0" smtClean="0"/>
              <a:t>ICI</a:t>
            </a:r>
            <a:r>
              <a:rPr lang="en-US" sz="2000" dirty="0" smtClean="0"/>
              <a:t>:</a:t>
            </a:r>
            <a:r>
              <a:rPr lang="en-US" sz="2000" dirty="0"/>
              <a:t> For a given variant genotype, measures how much information it supplies for pinpointing an individual in a population. Higher weight to genotypes that have low population frequency.</a:t>
            </a:r>
          </a:p>
          <a:p>
            <a:endParaRPr lang="en-US" sz="2000" dirty="0"/>
          </a:p>
          <a:p>
            <a:r>
              <a:rPr lang="en-US" sz="2000" b="1" i="1" dirty="0"/>
              <a:t>π</a:t>
            </a:r>
            <a:r>
              <a:rPr lang="en-US" sz="2000" b="1" baseline="-25000" dirty="0"/>
              <a:t>GW</a:t>
            </a:r>
            <a:r>
              <a:rPr lang="en-US" sz="2000" baseline="-25000" dirty="0"/>
              <a:t> </a:t>
            </a:r>
            <a:r>
              <a:rPr lang="en-US" sz="2000" baseline="-25000" dirty="0" smtClean="0"/>
              <a:t>:</a:t>
            </a:r>
            <a:r>
              <a:rPr lang="en-US" sz="2000" dirty="0" smtClean="0"/>
              <a:t>Predictabilit</a:t>
            </a:r>
            <a:r>
              <a:rPr lang="en-US" sz="2000" dirty="0"/>
              <a:t>y is defined as the conditional probability of a deletion genotype </a:t>
            </a:r>
            <a:r>
              <a:rPr lang="en-US" sz="2000" i="1" dirty="0"/>
              <a:t>g</a:t>
            </a:r>
            <a:r>
              <a:rPr lang="en-US" sz="2000" dirty="0"/>
              <a:t> given </a:t>
            </a:r>
            <a:r>
              <a:rPr lang="en-US" sz="2000" dirty="0" smtClean="0"/>
              <a:t>5 features </a:t>
            </a:r>
            <a:r>
              <a:rPr lang="en-US" sz="2000" dirty="0"/>
              <a:t>computed from a functional genomics signal </a:t>
            </a:r>
            <a:r>
              <a:rPr lang="en-US" sz="2000" dirty="0" smtClean="0"/>
              <a:t>profile (</a:t>
            </a:r>
            <a:r>
              <a:rPr lang="en-US" sz="2000" dirty="0" err="1" smtClean="0"/>
              <a:t>eg</a:t>
            </a:r>
            <a:r>
              <a:rPr lang="en-US" sz="2000" dirty="0" smtClean="0"/>
              <a:t> avg. signal, multi-</a:t>
            </a:r>
            <a:r>
              <a:rPr lang="en-US" sz="2000" dirty="0" err="1" smtClean="0"/>
              <a:t>mapability</a:t>
            </a:r>
            <a:r>
              <a:rPr lang="en-US" sz="2000" dirty="0" smtClean="0"/>
              <a:t>, signal shape, &amp;c</a:t>
            </a:r>
            <a:r>
              <a:rPr lang="mr-IN" sz="2000" dirty="0" smtClean="0"/>
              <a:t>…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0" y="6581001"/>
            <a:ext cx="28568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813"/>
            <a:r>
              <a:rPr lang="en-US" sz="1100" dirty="0">
                <a:solidFill>
                  <a:srgbClr val="A6A6A6"/>
                </a:solidFill>
              </a:rPr>
              <a:t>[</a:t>
            </a:r>
            <a:r>
              <a:rPr lang="en-US" sz="1100" dirty="0" err="1">
                <a:solidFill>
                  <a:srgbClr val="A6A6A6"/>
                </a:solidFill>
              </a:rPr>
              <a:t>Harmanci</a:t>
            </a:r>
            <a:r>
              <a:rPr lang="en-US" sz="1100" dirty="0">
                <a:solidFill>
                  <a:srgbClr val="A6A6A6"/>
                </a:solidFill>
              </a:rPr>
              <a:t> &amp; Gerstein, </a:t>
            </a:r>
            <a:r>
              <a:rPr lang="en-US" sz="1100" i="1" dirty="0">
                <a:solidFill>
                  <a:srgbClr val="A6A6A6"/>
                </a:solidFill>
              </a:rPr>
              <a:t>Nat. Comm. </a:t>
            </a:r>
            <a:r>
              <a:rPr lang="en-US" sz="1100" dirty="0">
                <a:solidFill>
                  <a:srgbClr val="A6A6A6"/>
                </a:solidFill>
              </a:rPr>
              <a:t>(‘18)</a:t>
            </a:r>
            <a:r>
              <a:rPr lang="en-US" altLang="ja-JP" sz="1100" dirty="0">
                <a:solidFill>
                  <a:srgbClr val="A6A6A6"/>
                </a:solidFill>
              </a:rPr>
              <a:t>]</a:t>
            </a:r>
            <a:endParaRPr lang="en-US" sz="11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5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92262" y="1784684"/>
            <a:ext cx="2096600" cy="3054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5839" indent="-175839" defTabSz="351656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</a:pPr>
            <a:r>
              <a:rPr lang="en-US" sz="1385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Before Anonymization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7" y="2183297"/>
            <a:ext cx="3993345" cy="30687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55" y="2259167"/>
            <a:ext cx="4011499" cy="308268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736886" y="1886789"/>
            <a:ext cx="1968552" cy="3054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51656" fontAlgn="auto">
              <a:spcBef>
                <a:spcPts val="0"/>
              </a:spcBef>
              <a:spcAft>
                <a:spcPts val="0"/>
              </a:spcAft>
            </a:pPr>
            <a:r>
              <a:rPr lang="en-US" sz="1385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b) After Anonymization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81001"/>
            <a:ext cx="28568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813"/>
            <a:r>
              <a:rPr lang="en-US" sz="1100" dirty="0">
                <a:solidFill>
                  <a:srgbClr val="A6A6A6"/>
                </a:solidFill>
              </a:rPr>
              <a:t>[</a:t>
            </a:r>
            <a:r>
              <a:rPr lang="en-US" sz="1100" dirty="0" err="1">
                <a:solidFill>
                  <a:srgbClr val="A6A6A6"/>
                </a:solidFill>
              </a:rPr>
              <a:t>Harmanci</a:t>
            </a:r>
            <a:r>
              <a:rPr lang="en-US" sz="1100" dirty="0">
                <a:solidFill>
                  <a:srgbClr val="A6A6A6"/>
                </a:solidFill>
              </a:rPr>
              <a:t> &amp; Gerstein, </a:t>
            </a:r>
            <a:r>
              <a:rPr lang="en-US" sz="1100" i="1" dirty="0">
                <a:solidFill>
                  <a:srgbClr val="A6A6A6"/>
                </a:solidFill>
              </a:rPr>
              <a:t>Nat. Comm. </a:t>
            </a:r>
            <a:r>
              <a:rPr lang="en-US" sz="1100" dirty="0">
                <a:solidFill>
                  <a:srgbClr val="A6A6A6"/>
                </a:solidFill>
              </a:rPr>
              <a:t>(‘18)</a:t>
            </a:r>
            <a:r>
              <a:rPr lang="en-US" altLang="ja-JP" sz="1100" dirty="0">
                <a:solidFill>
                  <a:srgbClr val="A6A6A6"/>
                </a:solidFill>
              </a:rPr>
              <a:t>]</a:t>
            </a:r>
            <a:endParaRPr lang="en-US" sz="1100" dirty="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Leakage from SV Deletions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0084" y="5848423"/>
            <a:ext cx="5563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/>
              <a:t>Simple anonymization </a:t>
            </a:r>
            <a:r>
              <a:rPr lang="en-US" sz="1600" b="0"/>
              <a:t>procedure </a:t>
            </a:r>
            <a:r>
              <a:rPr lang="en-US" sz="1600" b="0" smtClean="0"/>
              <a:t/>
            </a:r>
            <a:br>
              <a:rPr lang="en-US" sz="1600" b="0" smtClean="0"/>
            </a:br>
            <a:r>
              <a:rPr lang="en-US" sz="1600" b="0" smtClean="0"/>
              <a:t>(</a:t>
            </a:r>
            <a:r>
              <a:rPr lang="en-US" sz="1600" b="0" dirty="0"/>
              <a:t>filling in deletion by value at endpoints) </a:t>
            </a:r>
            <a:r>
              <a:rPr lang="en-US" sz="1600" b="0"/>
              <a:t>has dramatic effect</a:t>
            </a:r>
          </a:p>
        </p:txBody>
      </p:sp>
    </p:spTree>
    <p:extLst>
      <p:ext uri="{BB962C8B-B14F-4D97-AF65-F5344CB8AC3E}">
        <p14:creationId xmlns:p14="http://schemas.microsoft.com/office/powerpoint/2010/main" val="1436240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562100"/>
            <a:ext cx="7772400" cy="1143000"/>
          </a:xfrm>
        </p:spPr>
        <p:txBody>
          <a:bodyPr/>
          <a:lstStyle/>
          <a:p>
            <a:r>
              <a:rPr lang="en-US" dirty="0"/>
              <a:t>Another type of Linking Attack: </a:t>
            </a:r>
            <a:br>
              <a:rPr lang="en-US" dirty="0"/>
            </a:br>
            <a:r>
              <a:rPr lang="en-US" dirty="0"/>
              <a:t>Linking based on SV Genotyping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69" y="1908276"/>
            <a:ext cx="6900862" cy="42945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581001"/>
            <a:ext cx="28568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813"/>
            <a:r>
              <a:rPr lang="en-US" sz="1100" dirty="0">
                <a:solidFill>
                  <a:srgbClr val="A6A6A6"/>
                </a:solidFill>
              </a:rPr>
              <a:t>[</a:t>
            </a:r>
            <a:r>
              <a:rPr lang="en-US" sz="1100" dirty="0" err="1">
                <a:solidFill>
                  <a:srgbClr val="A6A6A6"/>
                </a:solidFill>
              </a:rPr>
              <a:t>Harmanci</a:t>
            </a:r>
            <a:r>
              <a:rPr lang="en-US" sz="1100" dirty="0">
                <a:solidFill>
                  <a:srgbClr val="A6A6A6"/>
                </a:solidFill>
              </a:rPr>
              <a:t> </a:t>
            </a:r>
            <a:r>
              <a:rPr lang="en-US" sz="1100">
                <a:solidFill>
                  <a:srgbClr val="A6A6A6"/>
                </a:solidFill>
              </a:rPr>
              <a:t>&amp; Gerstein, </a:t>
            </a:r>
            <a:r>
              <a:rPr lang="en-US" sz="1100" i="1" dirty="0">
                <a:solidFill>
                  <a:srgbClr val="A6A6A6"/>
                </a:solidFill>
              </a:rPr>
              <a:t>Nat. Comm. </a:t>
            </a:r>
            <a:r>
              <a:rPr lang="en-US" sz="1100" dirty="0">
                <a:solidFill>
                  <a:srgbClr val="A6A6A6"/>
                </a:solidFill>
              </a:rPr>
              <a:t>(‘18)</a:t>
            </a:r>
            <a:r>
              <a:rPr lang="en-US" altLang="ja-JP" sz="1100" dirty="0">
                <a:solidFill>
                  <a:srgbClr val="A6A6A6"/>
                </a:solidFill>
              </a:rPr>
              <a:t>]</a:t>
            </a:r>
            <a:endParaRPr lang="en-US" sz="11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38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562100"/>
            <a:ext cx="7772400" cy="1143000"/>
          </a:xfrm>
        </p:spPr>
        <p:txBody>
          <a:bodyPr/>
          <a:lstStyle/>
          <a:p>
            <a:r>
              <a:rPr lang="en-US" dirty="0"/>
              <a:t>Another type of Linking Attack: </a:t>
            </a:r>
            <a:br>
              <a:rPr lang="en-US" dirty="0"/>
            </a:br>
            <a:r>
              <a:rPr lang="en-US" dirty="0"/>
              <a:t>First Doing SV Genotyping</a:t>
            </a: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616" y="1699655"/>
            <a:ext cx="5142768" cy="5105400"/>
          </a:xfrm>
          <a:prstGeom prst="rect">
            <a:avLst/>
          </a:prstGeom>
        </p:spPr>
      </p:pic>
      <p:sp>
        <p:nvSpPr>
          <p:cNvPr id="158" name="Rectangle 157"/>
          <p:cNvSpPr/>
          <p:nvPr/>
        </p:nvSpPr>
        <p:spPr>
          <a:xfrm>
            <a:off x="0" y="6581001"/>
            <a:ext cx="28568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813"/>
            <a:r>
              <a:rPr lang="en-US" sz="1100" dirty="0">
                <a:solidFill>
                  <a:srgbClr val="A6A6A6"/>
                </a:solidFill>
              </a:rPr>
              <a:t>[</a:t>
            </a:r>
            <a:r>
              <a:rPr lang="en-US" sz="1100" dirty="0" err="1">
                <a:solidFill>
                  <a:srgbClr val="A6A6A6"/>
                </a:solidFill>
              </a:rPr>
              <a:t>Harmanci</a:t>
            </a:r>
            <a:r>
              <a:rPr lang="en-US" sz="1100" dirty="0">
                <a:solidFill>
                  <a:srgbClr val="A6A6A6"/>
                </a:solidFill>
              </a:rPr>
              <a:t> &amp; Gerstein, </a:t>
            </a:r>
            <a:r>
              <a:rPr lang="en-US" sz="1100" i="1" dirty="0">
                <a:solidFill>
                  <a:srgbClr val="A6A6A6"/>
                </a:solidFill>
              </a:rPr>
              <a:t>Nat. Comm. </a:t>
            </a:r>
            <a:r>
              <a:rPr lang="en-US" sz="1100" dirty="0">
                <a:solidFill>
                  <a:srgbClr val="A6A6A6"/>
                </a:solidFill>
              </a:rPr>
              <a:t>(‘18)</a:t>
            </a:r>
            <a:r>
              <a:rPr lang="en-US" altLang="ja-JP" sz="1100" dirty="0">
                <a:solidFill>
                  <a:srgbClr val="A6A6A6"/>
                </a:solidFill>
              </a:rPr>
              <a:t>]</a:t>
            </a:r>
            <a:endParaRPr lang="en-US" sz="11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7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3894" y="2165571"/>
            <a:ext cx="1663267" cy="471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51656" fontAlgn="auto">
              <a:spcBef>
                <a:spcPts val="0"/>
              </a:spcBef>
              <a:spcAft>
                <a:spcPts val="0"/>
              </a:spcAft>
            </a:pPr>
            <a:r>
              <a:rPr lang="en-US" sz="1231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c) Genotyping</a:t>
            </a:r>
          </a:p>
          <a:p>
            <a:pPr algn="ctr" defTabSz="351656" fontAlgn="auto">
              <a:spcBef>
                <a:spcPts val="0"/>
              </a:spcBef>
              <a:spcAft>
                <a:spcPts val="0"/>
              </a:spcAft>
            </a:pPr>
            <a:r>
              <a:rPr lang="en-US" sz="1231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(1kG MAF&gt;0.01)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4798" y="2385284"/>
            <a:ext cx="2602872" cy="281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51656" fontAlgn="auto">
              <a:spcBef>
                <a:spcPts val="0"/>
              </a:spcBef>
              <a:spcAft>
                <a:spcPts val="0"/>
              </a:spcAft>
            </a:pPr>
            <a:r>
              <a:rPr lang="en-US" sz="1231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d) Discovery + Genotyping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09" y="2651052"/>
            <a:ext cx="2711196" cy="2124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85" y="2684708"/>
            <a:ext cx="2635905" cy="206540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742174" y="4886821"/>
            <a:ext cx="2325707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25037" y="4888712"/>
            <a:ext cx="2325707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54577" y="4922747"/>
            <a:ext cx="1236236" cy="3526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51656" fontAlgn="auto">
              <a:spcBef>
                <a:spcPts val="0"/>
              </a:spcBef>
              <a:spcAft>
                <a:spcPts val="0"/>
              </a:spcAft>
            </a:pPr>
            <a:r>
              <a:rPr lang="en-US" sz="846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Sorted in Decreasing </a:t>
            </a:r>
          </a:p>
          <a:p>
            <a:pPr algn="ctr" defTabSz="351656" fontAlgn="auto">
              <a:spcBef>
                <a:spcPts val="0"/>
              </a:spcBef>
              <a:spcAft>
                <a:spcPts val="0"/>
              </a:spcAft>
            </a:pPr>
            <a:r>
              <a:rPr lang="en-US" sz="846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Predictability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07424" y="4935983"/>
            <a:ext cx="1236236" cy="3526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51656" fontAlgn="auto">
              <a:spcBef>
                <a:spcPts val="0"/>
              </a:spcBef>
              <a:spcAft>
                <a:spcPts val="0"/>
              </a:spcAft>
            </a:pPr>
            <a:r>
              <a:rPr lang="en-US" sz="846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Sorted in Decreasing </a:t>
            </a:r>
          </a:p>
          <a:p>
            <a:pPr algn="ctr" defTabSz="351656" fontAlgn="auto">
              <a:spcBef>
                <a:spcPts val="0"/>
              </a:spcBef>
              <a:spcAft>
                <a:spcPts val="0"/>
              </a:spcAft>
            </a:pPr>
            <a:r>
              <a:rPr lang="en-US" sz="846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Predictability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Attack Based on SV Deletions in </a:t>
            </a:r>
            <a:br>
              <a:rPr lang="en-US" dirty="0"/>
            </a:br>
            <a:r>
              <a:rPr lang="en-US" dirty="0" err="1"/>
              <a:t>gEUVADIS</a:t>
            </a:r>
            <a:r>
              <a:rPr lang="en-US" dirty="0"/>
              <a:t> Dataset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581001"/>
            <a:ext cx="28568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813"/>
            <a:r>
              <a:rPr lang="en-US" sz="1100" dirty="0">
                <a:solidFill>
                  <a:srgbClr val="A6A6A6"/>
                </a:solidFill>
              </a:rPr>
              <a:t>[</a:t>
            </a:r>
            <a:r>
              <a:rPr lang="en-US" sz="1100" dirty="0" err="1">
                <a:solidFill>
                  <a:srgbClr val="A6A6A6"/>
                </a:solidFill>
              </a:rPr>
              <a:t>Harmanci</a:t>
            </a:r>
            <a:r>
              <a:rPr lang="en-US" sz="1100" dirty="0">
                <a:solidFill>
                  <a:srgbClr val="A6A6A6"/>
                </a:solidFill>
              </a:rPr>
              <a:t> &amp; Gerstein, </a:t>
            </a:r>
            <a:r>
              <a:rPr lang="en-US" sz="1100" i="1" dirty="0">
                <a:solidFill>
                  <a:srgbClr val="A6A6A6"/>
                </a:solidFill>
              </a:rPr>
              <a:t>Nat. Comm. </a:t>
            </a:r>
            <a:r>
              <a:rPr lang="en-US" sz="1100" dirty="0">
                <a:solidFill>
                  <a:srgbClr val="A6A6A6"/>
                </a:solidFill>
              </a:rPr>
              <a:t>(‘18)</a:t>
            </a:r>
            <a:r>
              <a:rPr lang="en-US" altLang="ja-JP" sz="1100" dirty="0">
                <a:solidFill>
                  <a:srgbClr val="A6A6A6"/>
                </a:solidFill>
              </a:rPr>
              <a:t>]</a:t>
            </a:r>
            <a:endParaRPr lang="en-US" sz="11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08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>
          <a:xfrm>
            <a:off x="15876" y="7938"/>
            <a:ext cx="9112248" cy="684212"/>
          </a:xfrm>
        </p:spPr>
        <p:txBody>
          <a:bodyPr/>
          <a:lstStyle/>
          <a:p>
            <a:pPr>
              <a:defRPr/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Enhancing open data sharing for functional genomics experiments: </a:t>
            </a:r>
            <a:r>
              <a: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Measures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quantify genomic​ information leakage &amp; identify file formats for privacy preservation</a:t>
            </a:r>
            <a:endParaRPr lang="en-US" sz="5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sz="half" idx="1"/>
          </p:nvPr>
        </p:nvSpPr>
        <p:spPr>
          <a:xfrm>
            <a:off x="15876" y="718391"/>
            <a:ext cx="4860924" cy="6116638"/>
          </a:xfrm>
        </p:spPr>
        <p:txBody>
          <a:bodyPr/>
          <a:lstStyle/>
          <a:p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(Functional) Genomic </a:t>
            </a: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Privacy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 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The </a:t>
            </a:r>
            <a:r>
              <a:rPr lang="en-US" alt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dilemma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: The genome as fundamental, inherited info that’s very private v. need for large-scale sharing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for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med. research</a:t>
            </a:r>
          </a:p>
          <a:p>
            <a:pPr lvl="1"/>
            <a:r>
              <a:rPr lang="en-US" altLang="en-US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2-sided </a:t>
            </a:r>
            <a:r>
              <a:rPr lang="en-US" alt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nature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 of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functional genomics data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presents particularly tricky privacy issues</a:t>
            </a:r>
          </a:p>
          <a:p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Subtle Leakage: </a:t>
            </a:r>
            <a:r>
              <a:rPr lang="en-US" altLang="en-US" sz="2200" b="1" u="sng" dirty="0">
                <a:solidFill>
                  <a:srgbClr val="FFFF00"/>
                </a:solidFill>
                <a:ea typeface="ＭＳ Ｐゴシック" charset="-128"/>
              </a:rPr>
              <a:t>Signal Profiles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Manifest appreciable leakage from large &amp; small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deletions</a:t>
            </a:r>
          </a:p>
          <a:p>
            <a:pPr lvl="1"/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Quantified by ICI and </a:t>
            </a:r>
            <a:r>
              <a:rPr lang="en-US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altLang="en-US" sz="20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GW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Linking attacks possible but additional complication of SV discovery in addition to genotyping</a:t>
            </a:r>
          </a:p>
          <a:p>
            <a:pPr lvl="1"/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lvl="1"/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</a:endParaRPr>
          </a:p>
          <a:p>
            <a:pPr lvl="1"/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</a:endParaRPr>
          </a:p>
          <a:p>
            <a:endParaRPr lang="en-US" altLang="en-US" sz="17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</a:endParaRPr>
          </a:p>
          <a:p>
            <a:pPr lvl="1"/>
            <a:endParaRPr lang="en-US" altLang="en-US" sz="17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</a:endParaRPr>
          </a:p>
          <a:p>
            <a:endParaRPr lang="en-US" altLang="en-US" sz="17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endParaRPr lang="en-US" altLang="en-US" sz="17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5" name="Content Placeholder 3"/>
          <p:cNvSpPr>
            <a:spLocks noGrp="1"/>
          </p:cNvSpPr>
          <p:nvPr>
            <p:ph sz="half" idx="2"/>
          </p:nvPr>
        </p:nvSpPr>
        <p:spPr>
          <a:xfrm>
            <a:off x="4702628" y="718391"/>
            <a:ext cx="4425495" cy="6132512"/>
          </a:xfrm>
        </p:spPr>
        <p:txBody>
          <a:bodyPr/>
          <a:lstStyle/>
          <a:p>
            <a:r>
              <a:rPr lang="en-US" altLang="en-US" sz="2200" b="1" dirty="0">
                <a:solidFill>
                  <a:srgbClr val="FFFF00"/>
                </a:solidFill>
                <a:ea typeface="ＭＳ Ｐゴシック" charset="-128"/>
              </a:rPr>
              <a:t>Practical </a:t>
            </a:r>
            <a:r>
              <a:rPr lang="en-US" altLang="en-US" sz="2200" b="1" dirty="0" smtClean="0">
                <a:solidFill>
                  <a:srgbClr val="FFFF00"/>
                </a:solidFill>
                <a:ea typeface="ＭＳ Ｐゴシック" charset="-128"/>
              </a:rPr>
              <a:t>solutions</a:t>
            </a:r>
          </a:p>
          <a:p>
            <a:pPr lvl="1"/>
            <a:r>
              <a:rPr lang="en-US" alt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FANCY Risk assessment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: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</a:b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Predicts the number of leaking variants from functional genomics data without the need for genotyping. </a:t>
            </a:r>
          </a:p>
          <a:p>
            <a:pPr lvl="1"/>
            <a:r>
              <a:rPr lang="en-US" altLang="en-US" sz="20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pBAM</a:t>
            </a:r>
            <a:r>
              <a:rPr lang="en-US" alt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file format:</a:t>
            </a:r>
            <a:r>
              <a:rPr lang="en-US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</a:b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Remove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obvious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variants from leakage + </a:t>
            </a:r>
            <a:b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</a:b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Can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be used with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existing </a:t>
            </a:r>
            <a:r>
              <a:rPr lang="en-US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softwares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/pipelines, giving consistent quantifications</a:t>
            </a: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59076"/>
      </p:ext>
    </p:extLst>
  </p:cSld>
  <p:clrMapOvr>
    <a:masterClrMapping/>
  </p:clrMapOvr>
  <p:transition advTm="23810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9-29 at 3.08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86" y="1006998"/>
            <a:ext cx="4212314" cy="1241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2489"/>
          </a:xfrm>
        </p:spPr>
        <p:txBody>
          <a:bodyPr/>
          <a:lstStyle/>
          <a:p>
            <a:r>
              <a:rPr lang="en-US" dirty="0"/>
              <a:t>Number of leaking variants: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</a:t>
            </a:r>
            <a:r>
              <a:rPr lang="en-US" dirty="0"/>
              <a:t>we predict without genotyping?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1117"/>
            <a:ext cx="5195944" cy="2093448"/>
          </a:xfrm>
        </p:spPr>
        <p:txBody>
          <a:bodyPr/>
          <a:lstStyle/>
          <a:p>
            <a:r>
              <a:rPr lang="en-US" sz="1800" dirty="0"/>
              <a:t>Genotyping is costly </a:t>
            </a:r>
            <a:r>
              <a:rPr lang="en-US" sz="1800" dirty="0" smtClean="0"/>
              <a:t>&amp; requires </a:t>
            </a:r>
            <a:r>
              <a:rPr lang="en-US" sz="1800" dirty="0"/>
              <a:t>re-parameterization for different </a:t>
            </a:r>
            <a:r>
              <a:rPr lang="en-US" sz="1800" dirty="0" smtClean="0"/>
              <a:t>assays</a:t>
            </a:r>
            <a:endParaRPr lang="en-US" sz="1800" dirty="0"/>
          </a:p>
          <a:p>
            <a:r>
              <a:rPr lang="en-US" sz="1800" dirty="0" smtClean="0"/>
              <a:t>Est. number </a:t>
            </a:r>
            <a:r>
              <a:rPr lang="en-US" sz="1800" dirty="0"/>
              <a:t>of leaking variants is important before </a:t>
            </a:r>
            <a:r>
              <a:rPr lang="en-US" sz="1800" dirty="0" smtClean="0"/>
              <a:t>data release</a:t>
            </a:r>
            <a:endParaRPr lang="en-US" sz="1800" dirty="0"/>
          </a:p>
          <a:p>
            <a:pPr lvl="1"/>
            <a:r>
              <a:rPr lang="en-US" sz="1500" dirty="0"/>
              <a:t>Different assays sequence different regions. </a:t>
            </a:r>
          </a:p>
          <a:p>
            <a:pPr lvl="1"/>
            <a:r>
              <a:rPr lang="en-US" sz="1500" dirty="0"/>
              <a:t>May not leak enough individually, but can be combined</a:t>
            </a:r>
          </a:p>
        </p:txBody>
      </p:sp>
      <p:sp>
        <p:nvSpPr>
          <p:cNvPr id="5" name="Rectangle 4"/>
          <p:cNvSpPr/>
          <p:nvPr/>
        </p:nvSpPr>
        <p:spPr>
          <a:xfrm>
            <a:off x="6465860" y="6581001"/>
            <a:ext cx="2322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[</a:t>
            </a:r>
            <a:r>
              <a:rPr lang="en-US" i="1" dirty="0" err="1">
                <a:solidFill>
                  <a:srgbClr val="FFFFFF">
                    <a:lumMod val="50000"/>
                  </a:srgbClr>
                </a:solidFill>
              </a:rPr>
              <a:t>Gursoy</a:t>
            </a:r>
            <a:r>
              <a:rPr lang="en-US" i="1" dirty="0">
                <a:solidFill>
                  <a:srgbClr val="FFFFFF">
                    <a:lumMod val="50000"/>
                  </a:srgbClr>
                </a:solidFill>
              </a:rPr>
              <a:t> et al,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it-IT" b="0" dirty="0" err="1"/>
              <a:t>bioRxiv</a:t>
            </a:r>
            <a:r>
              <a:rPr lang="it-IT" b="0" dirty="0"/>
              <a:t> 775338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]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8497724-1FB1-404E-A66A-308304A5599A}"/>
              </a:ext>
            </a:extLst>
          </p:cNvPr>
          <p:cNvSpPr txBox="1">
            <a:spLocks/>
          </p:cNvSpPr>
          <p:nvPr/>
        </p:nvSpPr>
        <p:spPr bwMode="auto">
          <a:xfrm>
            <a:off x="0" y="3369442"/>
            <a:ext cx="9144000" cy="34908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t" anchorCtr="0" compatLnSpc="1">
            <a:prstTxWarp prst="textNoShape">
              <a:avLst/>
            </a:prstTxWarp>
          </a:bodyPr>
          <a:lstStyle>
            <a:lvl1pPr marL="223838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566738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908050" indent="-222250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822450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3011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69923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6833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3744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en-US" sz="1800" b="0" kern="0" dirty="0" smtClean="0"/>
              <a:t>Waterman-Lander statistics </a:t>
            </a:r>
            <a:r>
              <a:rPr lang="en-US" sz="1800" b="0" kern="0" dirty="0"/>
              <a:t>can inform us about genotyping capacity</a:t>
            </a:r>
          </a:p>
          <a:p>
            <a:pPr lvl="1"/>
            <a:r>
              <a:rPr lang="en-US" sz="1500" b="0" kern="0" dirty="0"/>
              <a:t>Hypothesis: The extended statistics from reads of functional genomics experiments </a:t>
            </a:r>
            <a:r>
              <a:rPr lang="en-US" sz="1500" b="0" kern="0" dirty="0" smtClean="0"/>
              <a:t/>
            </a:r>
            <a:br>
              <a:rPr lang="en-US" sz="1500" b="0" kern="0" dirty="0" smtClean="0"/>
            </a:br>
            <a:r>
              <a:rPr lang="en-US" sz="1500" b="0" kern="0" dirty="0" smtClean="0"/>
              <a:t>can </a:t>
            </a:r>
            <a:r>
              <a:rPr lang="en-US" sz="1500" b="0" kern="0" dirty="0"/>
              <a:t>be used as features for a supervised regression model</a:t>
            </a:r>
          </a:p>
          <a:p>
            <a:pPr lvl="2"/>
            <a:r>
              <a:rPr lang="en-US" sz="1300" kern="0" dirty="0"/>
              <a:t>Noisy features </a:t>
            </a:r>
            <a:r>
              <a:rPr lang="en-US" sz="1300" kern="0" dirty="0">
                <a:sym typeface="Wingdings"/>
              </a:rPr>
              <a:t> Gaussian Process Learning</a:t>
            </a:r>
            <a:endParaRPr lang="en-US" sz="1300" kern="0" dirty="0"/>
          </a:p>
        </p:txBody>
      </p:sp>
      <p:pic>
        <p:nvPicPr>
          <p:cNvPr id="9" name="Picture 8" descr="Screen Shot 2019-09-29 at 3.15.26 PM.png">
            <a:extLst>
              <a:ext uri="{FF2B5EF4-FFF2-40B4-BE49-F238E27FC236}">
                <a16:creationId xmlns:a16="http://schemas.microsoft.com/office/drawing/2014/main" xmlns="" id="{0A61C97B-855D-6149-993A-704F0F715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9" y="4875882"/>
            <a:ext cx="4767353" cy="1589118"/>
          </a:xfrm>
          <a:prstGeom prst="rect">
            <a:avLst/>
          </a:prstGeom>
        </p:spPr>
      </p:pic>
      <p:pic>
        <p:nvPicPr>
          <p:cNvPr id="10" name="Picture 9" descr="Screen Shot 2019-09-29 at 3.16.18 PM.png">
            <a:extLst>
              <a:ext uri="{FF2B5EF4-FFF2-40B4-BE49-F238E27FC236}">
                <a16:creationId xmlns:a16="http://schemas.microsoft.com/office/drawing/2014/main" xmlns="" id="{6BCB1D4C-846A-8449-866D-01314E73D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605" y="5114843"/>
            <a:ext cx="3850169" cy="11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64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653" y="144331"/>
            <a:ext cx="7772400" cy="1143000"/>
          </a:xfrm>
        </p:spPr>
        <p:txBody>
          <a:bodyPr/>
          <a:lstStyle/>
          <a:p>
            <a:r>
              <a:rPr lang="en-US" dirty="0"/>
              <a:t>FANCY: Trained on </a:t>
            </a:r>
            <a:r>
              <a:rPr lang="en-US" dirty="0" err="1" smtClean="0"/>
              <a:t>gEUVADIS</a:t>
            </a:r>
            <a:r>
              <a:rPr lang="en-US" dirty="0" smtClean="0"/>
              <a:t> &amp; </a:t>
            </a:r>
            <a:r>
              <a:rPr lang="en-US" dirty="0" err="1" smtClean="0"/>
              <a:t>psychENCODE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tested </a:t>
            </a:r>
            <a:r>
              <a:rPr lang="en-US" dirty="0"/>
              <a:t>on </a:t>
            </a:r>
            <a:r>
              <a:rPr lang="en-US" dirty="0" smtClean="0"/>
              <a:t>an </a:t>
            </a:r>
            <a:r>
              <a:rPr lang="en-US" u="sng" dirty="0" smtClean="0"/>
              <a:t>independent </a:t>
            </a:r>
            <a:r>
              <a:rPr lang="en-US" u="sng" dirty="0"/>
              <a:t>test dataset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82830" y="1182034"/>
            <a:ext cx="7115021" cy="3120061"/>
            <a:chOff x="1082830" y="1747902"/>
            <a:chExt cx="7115021" cy="3120061"/>
          </a:xfrm>
        </p:grpSpPr>
        <p:pic>
          <p:nvPicPr>
            <p:cNvPr id="5" name="Picture 4" descr="Screen Shot 2019-09-29 at 3.18.17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474" y="1841040"/>
              <a:ext cx="6850463" cy="27432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1119032" y="1747902"/>
              <a:ext cx="326908" cy="33952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082830" y="4528443"/>
              <a:ext cx="7115021" cy="33952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  <p:pic>
        <p:nvPicPr>
          <p:cNvPr id="9" name="Picture 8" descr="Screen Shot 2019-09-29 at 3.1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65" y="4032548"/>
            <a:ext cx="3200400" cy="24924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3261" y="6581001"/>
            <a:ext cx="1176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Results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65860" y="6581001"/>
            <a:ext cx="2322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[</a:t>
            </a:r>
            <a:r>
              <a:rPr lang="en-US" i="1" dirty="0" err="1">
                <a:solidFill>
                  <a:srgbClr val="FFFFFF">
                    <a:lumMod val="50000"/>
                  </a:srgbClr>
                </a:solidFill>
              </a:rPr>
              <a:t>Gursoy</a:t>
            </a:r>
            <a:r>
              <a:rPr lang="en-US" i="1" dirty="0">
                <a:solidFill>
                  <a:srgbClr val="FFFFFF">
                    <a:lumMod val="50000"/>
                  </a:srgbClr>
                </a:solidFill>
              </a:rPr>
              <a:t> et al,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it-IT" b="0" dirty="0" err="1"/>
              <a:t>bioRxiv</a:t>
            </a:r>
            <a:r>
              <a:rPr lang="it-IT" b="0" dirty="0"/>
              <a:t> 775338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87440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729" y="0"/>
            <a:ext cx="894727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Privacy-aware Binary Alignment Mapping (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pBAM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6" name="Picture 5" descr="Screen Shot 2018-06-19 at 10.46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32" y="3378380"/>
            <a:ext cx="3558830" cy="335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76802" y="4381525"/>
            <a:ext cx="58578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•"/>
            </a:pPr>
            <a:r>
              <a:rPr lang="en-US" sz="1600" dirty="0"/>
              <a:t>A manipulation </a:t>
            </a:r>
            <a:r>
              <a:rPr lang="en-US" sz="1600" dirty="0" smtClean="0"/>
              <a:t>of BAM</a:t>
            </a:r>
            <a:endParaRPr lang="en-US" sz="1600" dirty="0"/>
          </a:p>
          <a:p>
            <a:pPr marL="1200150" lvl="2" indent="-285750">
              <a:buFontTx/>
              <a:buChar char="•"/>
            </a:pPr>
            <a:r>
              <a:rPr lang="en-US" sz="1600" dirty="0"/>
              <a:t>Find leaky fields/tags</a:t>
            </a:r>
          </a:p>
          <a:p>
            <a:pPr marL="1200150" lvl="2" indent="-285750">
              <a:buFontTx/>
              <a:buChar char="•"/>
            </a:pPr>
            <a:r>
              <a:rPr lang="en-US" sz="1600" dirty="0" smtClean="0"/>
              <a:t>Suppression &amp; Generalization</a:t>
            </a:r>
            <a:endParaRPr lang="en-US" sz="1600" dirty="0"/>
          </a:p>
          <a:p>
            <a:pPr marL="742950" lvl="1" indent="-285750">
              <a:buFontTx/>
              <a:buChar char="•"/>
            </a:pPr>
            <a:r>
              <a:rPr lang="en-US" sz="1600" dirty="0"/>
              <a:t>Goal: </a:t>
            </a:r>
          </a:p>
          <a:p>
            <a:pPr marL="1200150" lvl="2" indent="-285750">
              <a:buFontTx/>
              <a:buChar char="•"/>
            </a:pPr>
            <a:r>
              <a:rPr lang="en-US" sz="1600" dirty="0"/>
              <a:t>Accurate gene/transcript expression quantification</a:t>
            </a:r>
          </a:p>
          <a:p>
            <a:pPr marL="742950" lvl="1" indent="-285750">
              <a:buFontTx/>
              <a:buChar char="•"/>
            </a:pPr>
            <a:r>
              <a:rPr lang="en-US" sz="1600" dirty="0"/>
              <a:t>Works with the pipelines / </a:t>
            </a:r>
            <a:r>
              <a:rPr lang="en-US" sz="1600" dirty="0" err="1"/>
              <a:t>SAMtools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29990" y="65389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Gursoy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et al, BMC Med. Inform. (in press)]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FC6C5C6-7A60-BA4F-A5EA-66D86B0F7C99}"/>
              </a:ext>
            </a:extLst>
          </p:cNvPr>
          <p:cNvGrpSpPr/>
          <p:nvPr/>
        </p:nvGrpSpPr>
        <p:grpSpPr>
          <a:xfrm>
            <a:off x="282198" y="494953"/>
            <a:ext cx="8638395" cy="3352800"/>
            <a:chOff x="691282" y="636072"/>
            <a:chExt cx="7765211" cy="3352800"/>
          </a:xfrm>
        </p:grpSpPr>
        <p:pic>
          <p:nvPicPr>
            <p:cNvPr id="13" name="Picture 12" descr="Screen Shot 2018-06-19 at 10.40.31 AM.png">
              <a:extLst>
                <a:ext uri="{FF2B5EF4-FFF2-40B4-BE49-F238E27FC236}">
                  <a16:creationId xmlns:a16="http://schemas.microsoft.com/office/drawing/2014/main" xmlns="" id="{A34E8E33-EA80-FB42-9E0E-DF9851937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282" y="636072"/>
              <a:ext cx="7765211" cy="33528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B0C7638-91EC-714A-A2ED-E0F4EFE142C4}"/>
                </a:ext>
              </a:extLst>
            </p:cNvPr>
            <p:cNvSpPr/>
            <p:nvPr/>
          </p:nvSpPr>
          <p:spPr bwMode="auto">
            <a:xfrm>
              <a:off x="830916" y="736956"/>
              <a:ext cx="313554" cy="391997"/>
            </a:xfrm>
            <a:prstGeom prst="rect">
              <a:avLst/>
            </a:prstGeom>
            <a:ln>
              <a:noFill/>
              <a:headEnd type="none" w="sm" len="sm"/>
              <a:tailEnd type="none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5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>
          <a:xfrm>
            <a:off x="15876" y="7938"/>
            <a:ext cx="9112248" cy="684212"/>
          </a:xfrm>
        </p:spPr>
        <p:txBody>
          <a:bodyPr/>
          <a:lstStyle/>
          <a:p>
            <a:pPr>
              <a:defRPr/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Enhancing open data sharing for functional genomics experiments: </a:t>
            </a:r>
            <a:r>
              <a: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Measures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quantify genomic​ information leakage &amp; identify file formats for privacy preservation</a:t>
            </a:r>
            <a:endParaRPr lang="en-US" sz="5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sz="half" idx="1"/>
          </p:nvPr>
        </p:nvSpPr>
        <p:spPr>
          <a:xfrm>
            <a:off x="15876" y="718391"/>
            <a:ext cx="4860924" cy="6116638"/>
          </a:xfrm>
        </p:spPr>
        <p:txBody>
          <a:bodyPr/>
          <a:lstStyle/>
          <a:p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(Functional) Genomic </a:t>
            </a: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Privacy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 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The </a:t>
            </a:r>
            <a:r>
              <a:rPr lang="en-US" alt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dilemma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: The genome as fundamental, inherited info that’s very private v. need for large-scale sharing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for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med. research</a:t>
            </a:r>
          </a:p>
          <a:p>
            <a:pPr lvl="1"/>
            <a:r>
              <a:rPr lang="en-US" altLang="en-US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2-sided </a:t>
            </a:r>
            <a:r>
              <a:rPr lang="en-US" alt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nature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 of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functional genomics data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presents particularly tricky privacy issues</a:t>
            </a:r>
          </a:p>
          <a:p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Subtle Leakage: </a:t>
            </a:r>
            <a:r>
              <a:rPr lang="en-US" altLang="en-US" sz="2200" b="1" u="sng" dirty="0">
                <a:solidFill>
                  <a:srgbClr val="FFFF00"/>
                </a:solidFill>
                <a:ea typeface="ＭＳ Ｐゴシック" charset="-128"/>
              </a:rPr>
              <a:t>Signal Profiles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Manifest appreciable leakage from large &amp; small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deletions</a:t>
            </a:r>
          </a:p>
          <a:p>
            <a:pPr lvl="1"/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Quantified by ICI and </a:t>
            </a:r>
            <a:r>
              <a:rPr lang="en-US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altLang="en-US" sz="20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GW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Linking attacks possible but additional complication of SV discovery in addition to genotyping</a:t>
            </a:r>
          </a:p>
          <a:p>
            <a:pPr lvl="1"/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lvl="1"/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</a:endParaRPr>
          </a:p>
          <a:p>
            <a:pPr lvl="1"/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</a:endParaRPr>
          </a:p>
          <a:p>
            <a:endParaRPr lang="en-US" altLang="en-US" sz="17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</a:endParaRPr>
          </a:p>
          <a:p>
            <a:pPr lvl="1"/>
            <a:endParaRPr lang="en-US" altLang="en-US" sz="17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</a:endParaRPr>
          </a:p>
          <a:p>
            <a:endParaRPr lang="en-US" altLang="en-US" sz="17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endParaRPr lang="en-US" altLang="en-US" sz="17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5" name="Content Placeholder 3"/>
          <p:cNvSpPr>
            <a:spLocks noGrp="1"/>
          </p:cNvSpPr>
          <p:nvPr>
            <p:ph sz="half" idx="2"/>
          </p:nvPr>
        </p:nvSpPr>
        <p:spPr>
          <a:xfrm>
            <a:off x="4702628" y="718391"/>
            <a:ext cx="4425495" cy="6132512"/>
          </a:xfrm>
        </p:spPr>
        <p:txBody>
          <a:bodyPr/>
          <a:lstStyle/>
          <a:p>
            <a:r>
              <a:rPr lang="en-US" altLang="en-US" sz="2200" b="1" dirty="0">
                <a:solidFill>
                  <a:srgbClr val="FFFF00"/>
                </a:solidFill>
                <a:ea typeface="ＭＳ Ｐゴシック" charset="-128"/>
              </a:rPr>
              <a:t>Practical </a:t>
            </a:r>
            <a:r>
              <a:rPr lang="en-US" altLang="en-US" sz="2200" b="1" dirty="0" smtClean="0">
                <a:solidFill>
                  <a:srgbClr val="FFFF00"/>
                </a:solidFill>
                <a:ea typeface="ＭＳ Ｐゴシック" charset="-128"/>
              </a:rPr>
              <a:t>solutions</a:t>
            </a:r>
          </a:p>
          <a:p>
            <a:pPr lvl="1"/>
            <a:r>
              <a:rPr lang="en-US" alt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FANCY Risk assessment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: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</a:b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Predicts the number of leaking variants from functional genomics data without the need for genotyping. </a:t>
            </a:r>
          </a:p>
          <a:p>
            <a:pPr lvl="1"/>
            <a:r>
              <a:rPr lang="en-US" altLang="en-US" sz="20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pBAM</a:t>
            </a:r>
            <a:r>
              <a:rPr lang="en-US" alt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file format:</a:t>
            </a:r>
            <a:r>
              <a:rPr lang="en-US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</a:b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Remove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obvious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variants from leakage + </a:t>
            </a:r>
            <a:b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</a:b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Can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be used with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existing </a:t>
            </a:r>
            <a:r>
              <a:rPr lang="en-US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softwares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/pipelines, giving consistent quantifications</a:t>
            </a: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7019983"/>
      </p:ext>
    </p:extLst>
  </p:cSld>
  <p:clrMapOvr>
    <a:masterClrMapping/>
  </p:clrMapOvr>
  <p:transition advTm="23810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41" y="337625"/>
            <a:ext cx="5479159" cy="1397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Dilemma of Genomic Privacy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+ </a:t>
            </a:r>
            <a:r>
              <a:rPr lang="en-US" dirty="0"/>
              <a:t>the 2</a:t>
            </a:r>
            <a:r>
              <a:rPr lang="en-US" dirty="0" smtClean="0"/>
              <a:t>-sided </a:t>
            </a:r>
            <a:r>
              <a:rPr lang="en-US" dirty="0"/>
              <a:t>nature of functional </a:t>
            </a:r>
            <a:br>
              <a:rPr lang="en-US" dirty="0"/>
            </a:br>
            <a:r>
              <a:rPr lang="en-US" dirty="0"/>
              <a:t>genomics data: Analysis can be 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very General/Public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800000"/>
                </a:solidFill>
              </a:rPr>
              <a:t>or Individual/Private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68" y="2083547"/>
            <a:ext cx="8599207" cy="4334666"/>
          </a:xfrm>
        </p:spPr>
        <p:txBody>
          <a:bodyPr/>
          <a:lstStyle/>
          <a:p>
            <a:r>
              <a:rPr lang="en-US" sz="2000" b="1" dirty="0" smtClean="0"/>
              <a:t>General Dilemma of Genomic Privacy</a:t>
            </a:r>
          </a:p>
          <a:p>
            <a:pPr lvl="1"/>
            <a:r>
              <a:rPr lang="en-US" sz="2000" b="1" dirty="0" smtClean="0"/>
              <a:t>Risks </a:t>
            </a:r>
            <a:r>
              <a:rPr lang="en-US" sz="2000" b="1" dirty="0"/>
              <a:t>to the individual related to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sharing </a:t>
            </a:r>
            <a:r>
              <a:rPr lang="en-US" sz="2000" b="1" dirty="0"/>
              <a:t>variants</a:t>
            </a:r>
          </a:p>
          <a:p>
            <a:pPr lvl="1"/>
            <a:r>
              <a:rPr lang="en-US" sz="2000" b="1" dirty="0"/>
              <a:t>Yet benefit to medical research &amp; society as a whole from data </a:t>
            </a:r>
            <a:r>
              <a:rPr lang="en-US" sz="2000" b="1" dirty="0" smtClean="0"/>
              <a:t>sharing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Functional Genomics gives General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quantifications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related to overall aspects of a state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 err="1"/>
              <a:t>ie</a:t>
            </a:r>
            <a:r>
              <a:rPr lang="en-US" sz="2000" dirty="0"/>
              <a:t> gene activity as a function </a:t>
            </a:r>
            <a:r>
              <a:rPr lang="en-US" sz="2000" dirty="0" smtClean="0"/>
              <a:t>of: </a:t>
            </a:r>
            <a:r>
              <a:rPr lang="en-US" sz="2000" dirty="0"/>
              <a:t>Developmental stage, Evolutionary relationships, Cell-type, </a:t>
            </a:r>
            <a:r>
              <a:rPr lang="en-US" sz="2000" dirty="0" smtClean="0"/>
              <a:t>Disease, &amp;c.</a:t>
            </a:r>
            <a:endParaRPr lang="en-US" sz="2000" dirty="0"/>
          </a:p>
          <a:p>
            <a:r>
              <a:rPr lang="en-US" sz="2000" b="1" dirty="0"/>
              <a:t>Above are not tied to an individual’s genotype. </a:t>
            </a:r>
            <a:r>
              <a:rPr lang="en-US" sz="2000" b="1" dirty="0">
                <a:solidFill>
                  <a:srgbClr val="C00000"/>
                </a:solidFill>
              </a:rPr>
              <a:t>However, data is derived from individuals &amp; tagged with their </a:t>
            </a:r>
            <a:r>
              <a:rPr lang="en-US" sz="2000" b="1" dirty="0" smtClean="0">
                <a:solidFill>
                  <a:srgbClr val="C00000"/>
                </a:solidFill>
              </a:rPr>
              <a:t>genotypes</a:t>
            </a:r>
            <a:endParaRPr lang="en-US" sz="1800" dirty="0"/>
          </a:p>
          <a:p>
            <a:pPr lvl="1"/>
            <a:r>
              <a:rPr lang="en-US" sz="1600" dirty="0"/>
              <a:t>(Note, a few calculations aim to use explicitly genotype to derive general relations related to sequence variation &amp; gene expression - </a:t>
            </a:r>
            <a:r>
              <a:rPr lang="en-US" sz="1600" dirty="0" err="1"/>
              <a:t>eg</a:t>
            </a:r>
            <a:r>
              <a:rPr lang="en-US" sz="1600" dirty="0"/>
              <a:t> allelic activity)</a:t>
            </a:r>
          </a:p>
        </p:txBody>
      </p:sp>
      <p:pic>
        <p:nvPicPr>
          <p:cNvPr id="4" name="Picture 1" descr="32300504070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71" y="213893"/>
            <a:ext cx="2487704" cy="248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369943"/>
      </p:ext>
    </p:extLst>
  </p:cSld>
  <p:clrMapOvr>
    <a:masterClrMapping/>
  </p:clrMapOvr>
  <p:transition advTm="9056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>
          <a:xfrm>
            <a:off x="15876" y="7938"/>
            <a:ext cx="9112248" cy="684212"/>
          </a:xfrm>
        </p:spPr>
        <p:txBody>
          <a:bodyPr/>
          <a:lstStyle/>
          <a:p>
            <a:pPr>
              <a:defRPr/>
            </a:pPr>
            <a:r>
              <a:rPr lang="en-US" sz="1400" b="0" dirty="0">
                <a:solidFill>
                  <a:srgbClr val="FFFFFF"/>
                </a:solidFill>
              </a:rPr>
              <a:t>Enhancing open data sharing for functional genomics experiments: </a:t>
            </a:r>
            <a:r>
              <a:rPr lang="en-US" sz="1400" b="0" dirty="0" smtClean="0">
                <a:solidFill>
                  <a:srgbClr val="FFFFFF"/>
                </a:solidFill>
              </a:rPr>
              <a:t/>
            </a:r>
            <a:br>
              <a:rPr lang="en-US" sz="1400" b="0" dirty="0" smtClean="0">
                <a:solidFill>
                  <a:srgbClr val="FFFFFF"/>
                </a:solidFill>
              </a:rPr>
            </a:br>
            <a:r>
              <a:rPr lang="en-US" sz="1400" b="0" dirty="0" smtClean="0">
                <a:solidFill>
                  <a:srgbClr val="FFFFFF"/>
                </a:solidFill>
              </a:rPr>
              <a:t>Measures </a:t>
            </a:r>
            <a:r>
              <a:rPr lang="en-US" sz="1400" b="0" dirty="0">
                <a:solidFill>
                  <a:srgbClr val="FFFFFF"/>
                </a:solidFill>
              </a:rPr>
              <a:t>to quantify genomic​ information leakage &amp; identify file formats for privacy preservation</a:t>
            </a:r>
            <a:endParaRPr lang="en-US" sz="5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sz="half" idx="1"/>
          </p:nvPr>
        </p:nvSpPr>
        <p:spPr>
          <a:xfrm>
            <a:off x="15876" y="718391"/>
            <a:ext cx="4860924" cy="6116638"/>
          </a:xfrm>
        </p:spPr>
        <p:txBody>
          <a:bodyPr/>
          <a:lstStyle/>
          <a:p>
            <a:r>
              <a:rPr lang="en-US" altLang="en-US" sz="2200" dirty="0" smtClean="0">
                <a:solidFill>
                  <a:srgbClr val="FFFFFF"/>
                </a:solidFill>
                <a:ea typeface="ＭＳ Ｐゴシック" charset="-128"/>
              </a:rPr>
              <a:t>(Functional) Genomic </a:t>
            </a:r>
            <a:r>
              <a:rPr lang="en-US" altLang="en-US" sz="2200" dirty="0">
                <a:solidFill>
                  <a:srgbClr val="FFFFFF"/>
                </a:solidFill>
                <a:ea typeface="ＭＳ Ｐゴシック" charset="-128"/>
              </a:rPr>
              <a:t>Privacy</a:t>
            </a:r>
            <a:r>
              <a:rPr lang="en-US" altLang="en-US" sz="2400" dirty="0">
                <a:solidFill>
                  <a:srgbClr val="FFFFFF"/>
                </a:solidFill>
                <a:ea typeface="ＭＳ Ｐゴシック" charset="-128"/>
              </a:rPr>
              <a:t> </a:t>
            </a:r>
          </a:p>
          <a:p>
            <a:pPr lvl="1"/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The </a:t>
            </a:r>
            <a:r>
              <a:rPr lang="en-US" altLang="en-US" sz="2000" b="1" u="sng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dilemma</a:t>
            </a:r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: The genome as fundamental, inherited info that’s very private v. need for large-scale sharing </a:t>
            </a:r>
            <a: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for </a:t>
            </a:r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med. research</a:t>
            </a:r>
          </a:p>
          <a:p>
            <a:pPr lvl="1"/>
            <a:r>
              <a:rPr lang="en-US" altLang="en-US" sz="2000" b="1" u="sng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2-sided </a:t>
            </a:r>
            <a:r>
              <a:rPr lang="en-US" altLang="en-US" sz="2000" b="1" u="sng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nature</a:t>
            </a:r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of </a:t>
            </a:r>
            <a: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functional genomics data </a:t>
            </a:r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presents particularly tricky privacy issues</a:t>
            </a:r>
          </a:p>
          <a:p>
            <a:r>
              <a:rPr lang="en-US" altLang="en-US" sz="2200" dirty="0" smtClean="0">
                <a:solidFill>
                  <a:srgbClr val="FFFFFF"/>
                </a:solidFill>
                <a:ea typeface="ＭＳ Ｐゴシック" charset="-128"/>
              </a:rPr>
              <a:t>Subtle Leakage: </a:t>
            </a:r>
            <a:r>
              <a:rPr lang="en-US" altLang="en-US" sz="2200" b="1" u="sng" dirty="0">
                <a:solidFill>
                  <a:srgbClr val="FFFFFF"/>
                </a:solidFill>
                <a:ea typeface="ＭＳ Ｐゴシック" charset="-128"/>
              </a:rPr>
              <a:t>Signal Profiles</a:t>
            </a:r>
          </a:p>
          <a:p>
            <a:pPr lvl="1"/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Manifest appreciable leakage from large &amp; small </a:t>
            </a:r>
            <a: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deletions</a:t>
            </a:r>
          </a:p>
          <a:p>
            <a:pPr lvl="1"/>
            <a: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Quantified by ICI and </a:t>
            </a:r>
            <a:r>
              <a:rPr lang="en-US" altLang="en-US" sz="2000" dirty="0" err="1" smtClean="0">
                <a:solidFill>
                  <a:srgbClr val="FFFFFF"/>
                </a:solidFill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altLang="en-US" sz="2000" baseline="-25000" dirty="0" err="1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GW</a:t>
            </a:r>
            <a: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en-US" altLang="en-US" sz="20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Linking attacks possible but additional complication of SV discovery in addition to genotyping</a:t>
            </a:r>
          </a:p>
          <a:p>
            <a:pPr lvl="1"/>
            <a:endParaRPr lang="en-US" altLang="en-US" sz="20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lvl="1"/>
            <a:endParaRPr lang="en-US" altLang="en-US" sz="1600" dirty="0">
              <a:solidFill>
                <a:srgbClr val="FFFFFF"/>
              </a:solidFill>
              <a:ea typeface="ＭＳ Ｐゴシック" charset="-128"/>
            </a:endParaRPr>
          </a:p>
          <a:p>
            <a:pPr lvl="1"/>
            <a:endParaRPr lang="en-US" altLang="en-US" sz="1600" dirty="0">
              <a:solidFill>
                <a:srgbClr val="FFFFFF"/>
              </a:solidFill>
              <a:ea typeface="ＭＳ Ｐゴシック" charset="-128"/>
            </a:endParaRPr>
          </a:p>
          <a:p>
            <a:endParaRPr lang="en-US" altLang="en-US" sz="1700" dirty="0">
              <a:solidFill>
                <a:srgbClr val="FFFFFF"/>
              </a:solidFill>
              <a:ea typeface="ＭＳ Ｐゴシック" charset="-128"/>
            </a:endParaRPr>
          </a:p>
          <a:p>
            <a:pPr lvl="1"/>
            <a:endParaRPr lang="en-US" altLang="en-US" sz="1700" dirty="0">
              <a:solidFill>
                <a:srgbClr val="FFFFFF"/>
              </a:solidFill>
              <a:ea typeface="ＭＳ Ｐゴシック" charset="-128"/>
            </a:endParaRPr>
          </a:p>
          <a:p>
            <a:endParaRPr lang="en-US" altLang="en-US" sz="17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endParaRPr lang="en-US" altLang="en-US" sz="17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5" name="Content Placeholder 3"/>
          <p:cNvSpPr>
            <a:spLocks noGrp="1"/>
          </p:cNvSpPr>
          <p:nvPr>
            <p:ph sz="half" idx="2"/>
          </p:nvPr>
        </p:nvSpPr>
        <p:spPr>
          <a:xfrm>
            <a:off x="4702628" y="718391"/>
            <a:ext cx="4425495" cy="6132512"/>
          </a:xfrm>
        </p:spPr>
        <p:txBody>
          <a:bodyPr/>
          <a:lstStyle/>
          <a:p>
            <a:r>
              <a:rPr lang="en-US" altLang="en-US" sz="2200" b="1" dirty="0">
                <a:solidFill>
                  <a:srgbClr val="FFFFFF"/>
                </a:solidFill>
                <a:ea typeface="ＭＳ Ｐゴシック" charset="-128"/>
              </a:rPr>
              <a:t>Practical </a:t>
            </a:r>
            <a:r>
              <a:rPr lang="en-US" altLang="en-US" sz="2200" b="1" dirty="0" smtClean="0">
                <a:solidFill>
                  <a:srgbClr val="FFFFFF"/>
                </a:solidFill>
                <a:ea typeface="ＭＳ Ｐゴシック" charset="-128"/>
              </a:rPr>
              <a:t>solutions</a:t>
            </a:r>
          </a:p>
          <a:p>
            <a:pPr lvl="1"/>
            <a:r>
              <a:rPr lang="en-US" altLang="en-US" sz="2000" b="1" u="sng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FANCY Risk assessment</a:t>
            </a:r>
            <a:r>
              <a:rPr lang="en-US" altLang="en-US" sz="20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: </a:t>
            </a:r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</a:br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Predicts the number of leaking variants from functional genomics data without the need for genotyping. </a:t>
            </a:r>
          </a:p>
          <a:p>
            <a:pPr lvl="1"/>
            <a:r>
              <a:rPr lang="en-US" altLang="en-US" sz="2000" b="1" u="sng" dirty="0" err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pBAM</a:t>
            </a:r>
            <a:r>
              <a:rPr lang="en-US" altLang="en-US" sz="2000" b="1" u="sng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2000" b="1" u="sng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file format:</a:t>
            </a:r>
            <a:r>
              <a:rPr lang="en-US" altLang="en-US" sz="2000" b="1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</a:br>
            <a: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Remove </a:t>
            </a:r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obvious </a:t>
            </a:r>
            <a: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variants from leakage + </a:t>
            </a:r>
            <a:b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</a:br>
            <a: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Can </a:t>
            </a:r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be used with </a:t>
            </a:r>
            <a: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existing </a:t>
            </a:r>
            <a:r>
              <a:rPr lang="en-US" altLang="en-US" sz="2000" dirty="0" err="1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softwares</a:t>
            </a:r>
            <a: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/pipelines, giving consistent quantifications</a:t>
            </a:r>
            <a:endParaRPr lang="en-US" altLang="en-US" sz="20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6210220"/>
      </p:ext>
    </p:extLst>
  </p:cSld>
  <p:clrMapOvr>
    <a:masterClrMapping/>
  </p:clrMapOvr>
  <p:transition advTm="23810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8628843" y="34224"/>
            <a:ext cx="515157" cy="712201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4692" y="0"/>
            <a:ext cx="9019308" cy="6710444"/>
            <a:chOff x="-1233050" y="1695540"/>
            <a:chExt cx="9072793" cy="6921124"/>
          </a:xfrm>
        </p:grpSpPr>
        <p:sp>
          <p:nvSpPr>
            <p:cNvPr id="558082" name="Content Placeholder 2"/>
            <p:cNvSpPr txBox="1">
              <a:spLocks/>
            </p:cNvSpPr>
            <p:nvPr/>
          </p:nvSpPr>
          <p:spPr bwMode="auto">
            <a:xfrm>
              <a:off x="4505127" y="1695540"/>
              <a:ext cx="3334616" cy="2721728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66" tIns="46033" rIns="92066" bIns="46033"/>
            <a:lstStyle>
              <a:lvl1pPr defTabSz="912813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spcBef>
                  <a:spcPct val="20000"/>
                </a:spcBef>
              </a:pP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</a:rPr>
                <a:t>Ack</a:t>
              </a:r>
              <a:r>
                <a:rPr lang="en-US" sz="1600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nowledgements</a:t>
              </a:r>
            </a:p>
            <a:p>
              <a:pPr algn="r">
                <a:spcBef>
                  <a:spcPct val="20000"/>
                </a:spcBef>
              </a:pPr>
              <a:endParaRPr lang="en-US" sz="500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r">
                <a:spcBef>
                  <a:spcPct val="20000"/>
                </a:spcBef>
              </a:pPr>
              <a:r>
                <a:rPr lang="en-US" sz="1600" b="0" dirty="0"/>
                <a:t>G</a:t>
              </a:r>
              <a:r>
                <a:rPr lang="en-US" sz="1050" b="0" dirty="0"/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Gürsoy</a:t>
              </a:r>
              <a:r>
                <a:rPr lang="en-US" sz="2800" dirty="0">
                  <a:solidFill>
                    <a:srgbClr val="C00000"/>
                  </a:solidFill>
                </a:rPr>
                <a:t>,</a:t>
              </a:r>
              <a:endPara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r">
                <a:spcBef>
                  <a:spcPct val="20000"/>
                </a:spcBef>
              </a:pPr>
              <a:r>
                <a:rPr lang="en-US" sz="1600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Harmanci</a:t>
              </a:r>
              <a:endParaRPr lang="en-US" sz="1600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r">
                <a:spcBef>
                  <a:spcPct val="20000"/>
                </a:spcBef>
              </a:pPr>
              <a:r>
                <a:rPr lang="en-US" sz="1600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600" b="0" dirty="0"/>
                <a:t> </a:t>
              </a:r>
              <a:br>
                <a:rPr lang="en-US" sz="1600" b="0" dirty="0"/>
              </a:br>
              <a:r>
                <a:rPr lang="en-US" sz="1600" b="0" dirty="0"/>
                <a:t>C Brannon, </a:t>
              </a:r>
            </a:p>
            <a:p>
              <a:pPr algn="r">
                <a:spcBef>
                  <a:spcPct val="20000"/>
                </a:spcBef>
              </a:pPr>
              <a:r>
                <a:rPr lang="en-US" sz="1600" b="0" dirty="0"/>
                <a:t>S </a:t>
              </a:r>
              <a:r>
                <a:rPr lang="en-US" sz="1600" b="0" dirty="0" err="1"/>
                <a:t>Strattan</a:t>
              </a:r>
              <a:r>
                <a:rPr lang="en-US" sz="1600" b="0" dirty="0"/>
                <a:t>, </a:t>
              </a:r>
              <a:r>
                <a:rPr lang="en-US" sz="1600" b="0" dirty="0" smtClean="0"/>
                <a:t/>
              </a:r>
              <a:br>
                <a:rPr lang="en-US" sz="1600" b="0" dirty="0" smtClean="0"/>
              </a:br>
              <a:r>
                <a:rPr lang="en-US" sz="1600" b="0" dirty="0" smtClean="0"/>
                <a:t>O </a:t>
              </a:r>
              <a:r>
                <a:rPr lang="en-US" sz="1600" b="0" dirty="0" err="1"/>
                <a:t>Jolanki</a:t>
              </a:r>
              <a:r>
                <a:rPr lang="en-US" sz="1600" b="0" dirty="0"/>
                <a:t>, </a:t>
              </a:r>
              <a:br>
                <a:rPr lang="en-US" sz="1600" b="0" dirty="0"/>
              </a:br>
              <a:r>
                <a:rPr lang="en-US" sz="1600" b="0" dirty="0"/>
                <a:t>F Navarro</a:t>
              </a:r>
              <a:endParaRPr lang="en-US" sz="1600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r">
                <a:spcBef>
                  <a:spcPct val="20000"/>
                </a:spcBef>
              </a:pPr>
              <a:endParaRPr lang="en-US" sz="1000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r">
                <a:spcBef>
                  <a:spcPct val="20000"/>
                </a:spcBef>
              </a:pPr>
              <a:r>
                <a:rPr lang="en-US" sz="2400" dirty="0">
                  <a:solidFill>
                    <a:srgbClr val="00B050"/>
                  </a:solidFill>
                </a:rPr>
                <a:t/>
              </a:r>
              <a:br>
                <a:rPr lang="en-US" sz="2400" dirty="0">
                  <a:solidFill>
                    <a:srgbClr val="00B050"/>
                  </a:solidFill>
                </a:rPr>
              </a:br>
              <a:endParaRPr lang="en-US" sz="1000" dirty="0">
                <a:solidFill>
                  <a:srgbClr val="00B050"/>
                </a:solidFill>
              </a:endParaRPr>
            </a:p>
            <a:p>
              <a:pPr algn="r">
                <a:spcBef>
                  <a:spcPct val="20000"/>
                </a:spcBef>
              </a:pPr>
              <a:r>
                <a:rPr lang="en-US" sz="2400" dirty="0" err="1" smtClean="0">
                  <a:solidFill>
                    <a:srgbClr val="00B050"/>
                  </a:solidFill>
                </a:rPr>
                <a:t>PrivaSig</a:t>
              </a:r>
              <a:r>
                <a:rPr lang="en-US" sz="1400" b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.gersteinlab.org</a:t>
              </a:r>
              <a:endParaRPr lang="en-US" sz="1400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r">
                <a:spcBef>
                  <a:spcPct val="20000"/>
                </a:spcBef>
              </a:pPr>
              <a:r>
                <a:rPr lang="en-US" sz="2400" dirty="0">
                  <a:solidFill>
                    <a:srgbClr val="00B050"/>
                  </a:solidFill>
                </a:rPr>
                <a:t>PrivaSeq3</a:t>
              </a:r>
              <a:r>
                <a:rPr lang="en-US" sz="1400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.gersteinlab.org</a:t>
              </a:r>
            </a:p>
            <a:p>
              <a:pPr algn="r">
                <a:spcBef>
                  <a:spcPct val="20000"/>
                </a:spcBef>
              </a:pPr>
              <a:endParaRPr lang="en-US" sz="900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r">
                <a:spcBef>
                  <a:spcPct val="20000"/>
                </a:spcBef>
              </a:pPr>
              <a:r>
                <a:rPr lang="en-US" sz="1400" b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github.com</a:t>
              </a:r>
              <a:r>
                <a:rPr lang="en-US" sz="1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/</a:t>
              </a:r>
              <a:r>
                <a:rPr lang="en-US" sz="1400" b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gersteinlab</a:t>
              </a:r>
              <a:r>
                <a:rPr lang="en-US" sz="1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/</a:t>
              </a:r>
              <a:r>
                <a:rPr lang="en-US" sz="2400" dirty="0" smtClean="0">
                  <a:solidFill>
                    <a:srgbClr val="00B050"/>
                  </a:solidFill>
                </a:rPr>
                <a:t>FANCY</a:t>
              </a:r>
              <a:endParaRPr lang="en-US" sz="2400" dirty="0">
                <a:solidFill>
                  <a:srgbClr val="00B050"/>
                </a:solidFill>
              </a:endParaRPr>
            </a:p>
            <a:p>
              <a:pPr algn="r">
                <a:spcBef>
                  <a:spcPct val="20000"/>
                </a:spcBef>
              </a:pPr>
              <a:r>
                <a:rPr lang="en-US" sz="1400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</a:p>
            <a:p>
              <a:pPr algn="r">
                <a:spcBef>
                  <a:spcPct val="20000"/>
                </a:spcBef>
              </a:pPr>
              <a:r>
                <a:rPr lang="en-US" sz="1400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Also:</a:t>
              </a:r>
              <a:br>
                <a:rPr lang="en-US" sz="1400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en-US" sz="1400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</a:rPr>
                <a:t>JOBS</a:t>
              </a:r>
              <a:r>
                <a:rPr lang="en-US" sz="1400" b="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.gersteinlab.org</a:t>
              </a:r>
              <a:r>
                <a:rPr lang="en-US" sz="1400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en-US" sz="1400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endParaRPr lang="en-US" sz="1400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1233050" y="7847223"/>
              <a:ext cx="41646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Hiring Postdocs. See </a:t>
              </a:r>
              <a:r>
                <a:rPr lang="en-US" sz="2800" dirty="0" err="1">
                  <a:solidFill>
                    <a:schemeClr val="bg1"/>
                  </a:solidFill>
                </a:rPr>
                <a:t>JOBS.gersteinlab.org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44" y="-242048"/>
            <a:ext cx="4023360" cy="710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47621"/>
      </p:ext>
    </p:extLst>
  </p:cSld>
  <p:clrMapOvr>
    <a:masterClrMapping/>
  </p:clrMapOvr>
  <p:transition advTm="7156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668338" y="609600"/>
            <a:ext cx="7772400" cy="1143000"/>
          </a:xfrm>
        </p:spPr>
        <p:txBody>
          <a:bodyPr/>
          <a:lstStyle/>
          <a:p>
            <a:r>
              <a:rPr lang="en-US" altLang="en-US" sz="3200">
                <a:ea typeface="ＭＳ Ｐゴシック" charset="-128"/>
              </a:rPr>
              <a:t>Extra</a:t>
            </a:r>
          </a:p>
        </p:txBody>
      </p:sp>
      <p:pic>
        <p:nvPicPr>
          <p:cNvPr id="686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752600"/>
            <a:ext cx="65024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628303"/>
      </p:ext>
    </p:extLst>
  </p:cSld>
  <p:clrMapOvr>
    <a:masterClrMapping/>
  </p:clrMapOvr>
  <p:transition advTm="157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charset="-128"/>
              </a:rPr>
              <a:t>Info about content in this slide pack</a:t>
            </a:r>
          </a:p>
        </p:txBody>
      </p:sp>
      <p:sp>
        <p:nvSpPr>
          <p:cNvPr id="2050" name="Content Placeholder 2"/>
          <p:cNvSpPr>
            <a:spLocks noGrp="1"/>
          </p:cNvSpPr>
          <p:nvPr>
            <p:ph idx="1"/>
          </p:nvPr>
        </p:nvSpPr>
        <p:spPr>
          <a:xfrm>
            <a:off x="685800" y="1341438"/>
            <a:ext cx="7772400" cy="5245100"/>
          </a:xfrm>
        </p:spPr>
        <p:txBody>
          <a:bodyPr/>
          <a:lstStyle/>
          <a:p>
            <a:pPr marL="227013" indent="-227013" defTabSz="911225" eaLnBrk="1" hangingPunct="1"/>
            <a:r>
              <a:rPr lang="en-US" altLang="en-US" dirty="0">
                <a:ea typeface="ＭＳ Ｐゴシック" charset="-128"/>
              </a:rPr>
              <a:t>General PERMISSIONS</a:t>
            </a:r>
          </a:p>
          <a:p>
            <a:pPr marL="569913" lvl="1" indent="-227013" defTabSz="911225" eaLnBrk="1" hangingPunct="1"/>
            <a:r>
              <a:rPr lang="en-US" altLang="en-US" dirty="0">
                <a:ea typeface="ＭＳ Ｐゴシック" charset="-128"/>
              </a:rPr>
              <a:t>This Presentation is copyright Mark Gerstein,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Yale University, 2019. </a:t>
            </a:r>
          </a:p>
          <a:p>
            <a:pPr marL="569913" lvl="1" indent="-227013" defTabSz="911225" eaLnBrk="1" hangingPunct="1"/>
            <a:r>
              <a:rPr lang="en-US" altLang="en-US" dirty="0">
                <a:ea typeface="ＭＳ Ｐゴシック" charset="-128"/>
              </a:rPr>
              <a:t>Please read permissions statement at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 err="1">
                <a:ea typeface="ＭＳ Ｐゴシック" charset="-128"/>
              </a:rPr>
              <a:t>www.</a:t>
            </a:r>
            <a:r>
              <a:rPr lang="en-US" altLang="en-US" b="1" dirty="0" err="1">
                <a:solidFill>
                  <a:srgbClr val="800000"/>
                </a:solidFill>
                <a:ea typeface="ＭＳ Ｐゴシック" charset="-128"/>
              </a:rPr>
              <a:t>gersteinlab.org</a:t>
            </a:r>
            <a:r>
              <a:rPr lang="en-US" altLang="en-US" b="1" dirty="0">
                <a:solidFill>
                  <a:srgbClr val="800000"/>
                </a:solidFill>
                <a:ea typeface="ＭＳ Ｐゴシック" charset="-128"/>
              </a:rPr>
              <a:t>/</a:t>
            </a:r>
            <a:r>
              <a:rPr lang="en-US" altLang="en-US" b="1" dirty="0" err="1">
                <a:solidFill>
                  <a:srgbClr val="800000"/>
                </a:solidFill>
                <a:ea typeface="ＭＳ Ｐゴシック" charset="-128"/>
              </a:rPr>
              <a:t>misc</a:t>
            </a:r>
            <a:r>
              <a:rPr lang="en-US" altLang="en-US" b="1" dirty="0">
                <a:solidFill>
                  <a:srgbClr val="800000"/>
                </a:solidFill>
                <a:ea typeface="ＭＳ Ｐゴシック" charset="-128"/>
              </a:rPr>
              <a:t>/</a:t>
            </a:r>
            <a:r>
              <a:rPr lang="en-US" altLang="en-US" b="1" dirty="0" err="1">
                <a:solidFill>
                  <a:srgbClr val="800000"/>
                </a:solidFill>
                <a:ea typeface="ＭＳ Ｐゴシック" charset="-128"/>
              </a:rPr>
              <a:t>permissions.html</a:t>
            </a:r>
            <a:r>
              <a:rPr lang="en-US" altLang="en-US" dirty="0">
                <a:ea typeface="ＭＳ Ｐゴシック" charset="-128"/>
              </a:rPr>
              <a:t> .</a:t>
            </a:r>
          </a:p>
          <a:p>
            <a:pPr marL="569913" lvl="1" indent="-227013" defTabSz="911225" eaLnBrk="1" hangingPunct="1"/>
            <a:r>
              <a:rPr lang="en-US" altLang="en-US" sz="1600" dirty="0">
                <a:ea typeface="ＭＳ Ｐゴシック" charset="-128"/>
              </a:rPr>
              <a:t>Feel free to use slides &amp; images in the talk with PROPER acknowledgement </a:t>
            </a:r>
            <a:br>
              <a:rPr lang="en-US" altLang="en-US" sz="1600" dirty="0">
                <a:ea typeface="ＭＳ Ｐゴシック" charset="-128"/>
              </a:rPr>
            </a:br>
            <a:r>
              <a:rPr lang="en-US" altLang="en-US" sz="1600" dirty="0">
                <a:ea typeface="ＭＳ Ｐゴシック" charset="-128"/>
              </a:rPr>
              <a:t>(via citation to relevant papers or link to </a:t>
            </a:r>
            <a:r>
              <a:rPr lang="en-US" altLang="en-US" sz="1600" dirty="0" err="1">
                <a:ea typeface="ＭＳ Ｐゴシック" charset="-128"/>
              </a:rPr>
              <a:t>gersteinlab.org</a:t>
            </a:r>
            <a:r>
              <a:rPr lang="en-US" altLang="en-US" sz="1600" dirty="0">
                <a:ea typeface="ＭＳ Ｐゴシック" charset="-128"/>
              </a:rPr>
              <a:t>). </a:t>
            </a:r>
          </a:p>
          <a:p>
            <a:pPr marL="569913" lvl="1" indent="-227013" defTabSz="911225" eaLnBrk="1" hangingPunct="1"/>
            <a:r>
              <a:rPr lang="en-US" altLang="en-US" sz="1600" dirty="0">
                <a:ea typeface="ＭＳ Ｐゴシック" charset="-128"/>
              </a:rPr>
              <a:t>Paper references in the talk were mostly from </a:t>
            </a:r>
            <a:r>
              <a:rPr lang="en-US" altLang="en-US" sz="1600" dirty="0" err="1">
                <a:ea typeface="ＭＳ Ｐゴシック" charset="-128"/>
              </a:rPr>
              <a:t>Papers.GersteinLab.org</a:t>
            </a:r>
            <a:r>
              <a:rPr lang="en-US" altLang="en-US" sz="1600" dirty="0">
                <a:ea typeface="ＭＳ Ｐゴシック" charset="-128"/>
              </a:rPr>
              <a:t>. </a:t>
            </a:r>
          </a:p>
          <a:p>
            <a:pPr marL="227013" indent="-227013" defTabSz="911225" eaLnBrk="1" hangingPunct="1">
              <a:buFontTx/>
              <a:buNone/>
            </a:pPr>
            <a:endParaRPr lang="en-US" altLang="en-US" sz="1300" dirty="0">
              <a:ea typeface="ＭＳ Ｐゴシック" charset="-128"/>
            </a:endParaRPr>
          </a:p>
          <a:p>
            <a:pPr marL="227013" indent="-227013" defTabSz="911225" eaLnBrk="1" hangingPunct="1"/>
            <a:r>
              <a:rPr lang="en-US" altLang="en-US" sz="1300" dirty="0">
                <a:ea typeface="ＭＳ Ｐゴシック" charset="-128"/>
              </a:rPr>
              <a:t>PHOTOS &amp; IMAGES. For thoughts on the source and permissions of many of the photos and clipped images in this presentation see http://</a:t>
            </a:r>
            <a:r>
              <a:rPr lang="en-US" altLang="en-US" sz="1300" dirty="0" err="1">
                <a:ea typeface="ＭＳ Ｐゴシック" charset="-128"/>
              </a:rPr>
              <a:t>streams.gerstein.info</a:t>
            </a:r>
            <a:r>
              <a:rPr lang="en-US" altLang="en-US" sz="1300" dirty="0">
                <a:ea typeface="ＭＳ Ｐゴシック" charset="-128"/>
              </a:rPr>
              <a:t> . </a:t>
            </a:r>
          </a:p>
          <a:p>
            <a:pPr marL="569913" lvl="1" indent="-227013" defTabSz="911225" eaLnBrk="1" hangingPunct="1"/>
            <a:r>
              <a:rPr lang="en-US" altLang="en-US" sz="1300" dirty="0">
                <a:ea typeface="ＭＳ Ｐゴシック" charset="-128"/>
              </a:rPr>
              <a:t>In particular, many of the images have particular EXIF tags, such as  </a:t>
            </a:r>
            <a:r>
              <a:rPr lang="en-US" altLang="en-US" sz="1300" dirty="0" err="1">
                <a:ea typeface="ＭＳ Ｐゴシック" charset="-128"/>
              </a:rPr>
              <a:t>kwpotppt</a:t>
            </a:r>
            <a:r>
              <a:rPr lang="en-US" altLang="en-US" sz="1300" dirty="0">
                <a:ea typeface="ＭＳ Ｐゴシック" charset="-128"/>
              </a:rPr>
              <a:t> , that can be easily queried from </a:t>
            </a:r>
            <a:r>
              <a:rPr lang="en-US" altLang="en-US" sz="1300" dirty="0" err="1">
                <a:ea typeface="ＭＳ Ｐゴシック" charset="-128"/>
              </a:rPr>
              <a:t>flickr</a:t>
            </a:r>
            <a:r>
              <a:rPr lang="en-US" altLang="en-US" sz="1300" dirty="0">
                <a:ea typeface="ＭＳ Ｐゴシック" charset="-128"/>
              </a:rPr>
              <a:t>, </a:t>
            </a:r>
            <a:r>
              <a:rPr lang="en-US" altLang="en-US" sz="1300" dirty="0" err="1">
                <a:ea typeface="ＭＳ Ｐゴシック" charset="-128"/>
              </a:rPr>
              <a:t>viz</a:t>
            </a:r>
            <a:r>
              <a:rPr lang="en-US" altLang="en-US" sz="1300" dirty="0">
                <a:ea typeface="ＭＳ Ｐゴシック" charset="-128"/>
              </a:rPr>
              <a:t>: http://</a:t>
            </a:r>
            <a:r>
              <a:rPr lang="en-US" altLang="en-US" sz="1300" dirty="0" err="1">
                <a:ea typeface="ＭＳ Ｐゴシック" charset="-128"/>
              </a:rPr>
              <a:t>www.flickr.com</a:t>
            </a:r>
            <a:r>
              <a:rPr lang="en-US" altLang="en-US" sz="1300" dirty="0">
                <a:ea typeface="ＭＳ Ｐゴシック" charset="-128"/>
              </a:rPr>
              <a:t>/photos/</a:t>
            </a:r>
            <a:r>
              <a:rPr lang="en-US" altLang="en-US" sz="1300" dirty="0" err="1">
                <a:ea typeface="ＭＳ Ｐゴシック" charset="-128"/>
              </a:rPr>
              <a:t>mbgmbg</a:t>
            </a:r>
            <a:r>
              <a:rPr lang="en-US" altLang="en-US" sz="1300" dirty="0">
                <a:ea typeface="ＭＳ Ｐゴシック" charset="-128"/>
              </a:rPr>
              <a:t>/tags/</a:t>
            </a:r>
            <a:r>
              <a:rPr lang="en-US" altLang="en-US" sz="1300" dirty="0" err="1">
                <a:ea typeface="ＭＳ Ｐゴシック" charset="-128"/>
              </a:rPr>
              <a:t>kwpotppt</a:t>
            </a:r>
            <a:r>
              <a:rPr lang="en-US" altLang="en-US" sz="1300" dirty="0">
                <a:ea typeface="ＭＳ Ｐゴシック" charset="-128"/>
              </a:rPr>
              <a:t> </a:t>
            </a:r>
          </a:p>
          <a:p>
            <a:pPr marL="569913" lvl="1" indent="-227013" defTabSz="911225" eaLnBrk="1" hangingPunct="1">
              <a:buFont typeface="Lucida Grande" charset="0"/>
              <a:buNone/>
            </a:pPr>
            <a:endParaRPr lang="en-US" altLang="en-US" sz="13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55993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537543" y="983733"/>
            <a:ext cx="3305999" cy="887309"/>
            <a:chOff x="458297" y="1060617"/>
            <a:chExt cx="4163654" cy="1099898"/>
          </a:xfrm>
        </p:grpSpPr>
        <p:sp>
          <p:nvSpPr>
            <p:cNvPr id="11" name="TextBox 10"/>
            <p:cNvSpPr txBox="1"/>
            <p:nvPr/>
          </p:nvSpPr>
          <p:spPr>
            <a:xfrm>
              <a:off x="484448" y="1073712"/>
              <a:ext cx="3979577" cy="1030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Courier"/>
                  <a:ea typeface=""/>
                  <a:cs typeface="Courier"/>
                </a:rPr>
                <a:t>ATACAAGCAAGTATAAGTTCGTATGCCGTCTT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Courier"/>
                  <a:ea typeface=""/>
                  <a:cs typeface="Courier"/>
                </a:rPr>
                <a:t>GGAGGCTGGAGTTGGGGACGTATGCGGCATAG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Courier"/>
                  <a:ea typeface=""/>
                  <a:cs typeface="Courier"/>
                </a:rPr>
                <a:t>TACCGATCGAGTCGACTGTAAACGTAGGCATA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Courier"/>
                  <a:ea typeface=""/>
                  <a:cs typeface="Courier"/>
                </a:rPr>
                <a:t>ATTCTGACTGGTGTCATGCTGATGTACTTAAA</a:t>
              </a:r>
              <a:endParaRPr lang="en-US" sz="1350" b="0" dirty="0">
                <a:solidFill>
                  <a:prstClr val="black"/>
                </a:solidFill>
                <a:latin typeface="Helvetica"/>
                <a:ea typeface=""/>
                <a:cs typeface="Helvetica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58297" y="1060617"/>
              <a:ext cx="4163654" cy="109989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4572" fontAlgn="auto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 pitchFamily="-65" charset="0"/>
                <a:ea typeface=""/>
                <a:cs typeface="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523499" y="1319816"/>
            <a:ext cx="29819" cy="4348711"/>
          </a:xfrm>
          <a:prstGeom prst="straightConnector1">
            <a:avLst/>
          </a:prstGeom>
          <a:ln w="31750">
            <a:solidFill>
              <a:srgbClr val="00B05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-779312" y="2994049"/>
            <a:ext cx="2091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b="0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Successive steps of Data Reduction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80484" y="1408531"/>
            <a:ext cx="1878496" cy="4625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 err="1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Fastq</a:t>
            </a:r>
            <a:r>
              <a:rPr lang="en-US" sz="1350" b="0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 sequence files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~5-10 GB</a:t>
            </a:r>
          </a:p>
        </p:txBody>
      </p:sp>
      <p:cxnSp>
        <p:nvCxnSpPr>
          <p:cNvPr id="27" name="Straight Arrow Connector 26"/>
          <p:cNvCxnSpPr>
            <a:stCxn id="12" idx="1"/>
            <a:endCxn id="19" idx="3"/>
          </p:cNvCxnSpPr>
          <p:nvPr/>
        </p:nvCxnSpPr>
        <p:spPr>
          <a:xfrm flipH="1">
            <a:off x="2758979" y="1427388"/>
            <a:ext cx="1778564" cy="21239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3" t="17796" r="6596" b="5090"/>
          <a:stretch>
            <a:fillRect/>
          </a:stretch>
        </p:blipFill>
        <p:spPr bwMode="auto">
          <a:xfrm>
            <a:off x="7159336" y="1954296"/>
            <a:ext cx="1759413" cy="347420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5771479" y="6020668"/>
            <a:ext cx="2921214" cy="1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31" tIns="34268" rIns="68531" bIns="34268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srgbClr val="7F7F7F"/>
                </a:solidFill>
              </a:rPr>
              <a:t>[</a:t>
            </a:r>
            <a:r>
              <a:rPr lang="en-US" sz="750" i="1" dirty="0">
                <a:solidFill>
                  <a:srgbClr val="7F7F7F"/>
                </a:solidFill>
              </a:rPr>
              <a:t>NAT. REV. </a:t>
            </a:r>
            <a:r>
              <a:rPr lang="en-US" sz="750" dirty="0">
                <a:solidFill>
                  <a:srgbClr val="7F7F7F"/>
                </a:solidFill>
              </a:rPr>
              <a:t>10: 57; </a:t>
            </a:r>
            <a:r>
              <a:rPr lang="en-US" sz="750" i="1" dirty="0">
                <a:solidFill>
                  <a:srgbClr val="7F7F7F"/>
                </a:solidFill>
              </a:rPr>
              <a:t>PLOS CB</a:t>
            </a:r>
            <a:r>
              <a:rPr lang="en-US" sz="750" dirty="0">
                <a:solidFill>
                  <a:srgbClr val="7F7F7F"/>
                </a:solidFill>
              </a:rPr>
              <a:t>  4:e1000158; </a:t>
            </a:r>
            <a:r>
              <a:rPr lang="en-US" sz="750" i="1" dirty="0">
                <a:solidFill>
                  <a:srgbClr val="7F7F7F"/>
                </a:solidFill>
              </a:rPr>
              <a:t>PNAS</a:t>
            </a:r>
            <a:r>
              <a:rPr lang="en-US" sz="750" dirty="0">
                <a:solidFill>
                  <a:srgbClr val="7F7F7F"/>
                </a:solidFill>
              </a:rPr>
              <a:t> 4:107: 5254 ]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90430" y="5472320"/>
            <a:ext cx="3136550" cy="392413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prstClr val="black"/>
                </a:solidFill>
                <a:latin typeface="Helvetica"/>
                <a:ea typeface=""/>
                <a:cs typeface="Helvetica"/>
              </a:rPr>
              <a:t>Quantitative information from RNA-</a:t>
            </a:r>
            <a:r>
              <a:rPr lang="en-US" sz="1050" b="0" dirty="0" err="1">
                <a:solidFill>
                  <a:prstClr val="black"/>
                </a:solidFill>
                <a:latin typeface="Helvetica"/>
                <a:ea typeface=""/>
                <a:cs typeface="Helvetica"/>
              </a:rPr>
              <a:t>seq</a:t>
            </a:r>
            <a:r>
              <a:rPr lang="en-US" sz="1050" b="0" dirty="0">
                <a:solidFill>
                  <a:prstClr val="black"/>
                </a:solidFill>
                <a:latin typeface="Helvetica"/>
                <a:ea typeface=""/>
                <a:cs typeface="Helvetica"/>
              </a:rPr>
              <a:t> signal: average signals at exon level (RPKMs)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385393" y="5437697"/>
            <a:ext cx="1307300" cy="230830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prstClr val="black"/>
                </a:solidFill>
                <a:latin typeface="Helvetica"/>
                <a:ea typeface=""/>
                <a:cs typeface="Helvetica"/>
              </a:rPr>
              <a:t>Reads =&gt; Signal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80484" y="2377937"/>
            <a:ext cx="1878496" cy="477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BAM files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~1-2-fold reduction</a:t>
            </a:r>
          </a:p>
        </p:txBody>
      </p:sp>
      <p:cxnSp>
        <p:nvCxnSpPr>
          <p:cNvPr id="44" name="Straight Arrow Connector 43"/>
          <p:cNvCxnSpPr>
            <a:stCxn id="19" idx="2"/>
            <a:endCxn id="42" idx="0"/>
          </p:cNvCxnSpPr>
          <p:nvPr/>
        </p:nvCxnSpPr>
        <p:spPr>
          <a:xfrm>
            <a:off x="1819732" y="1871042"/>
            <a:ext cx="0" cy="506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14423" y="1986201"/>
            <a:ext cx="38638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Index-building + Alignment to reference genome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80484" y="3567167"/>
            <a:ext cx="1878496" cy="4690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 err="1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BigWig</a:t>
            </a:r>
            <a:r>
              <a:rPr lang="en-US" sz="1350" b="0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 files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~25-fold reduction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51742" y="3026683"/>
            <a:ext cx="38298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Conversion to signal track by overlapping reads</a:t>
            </a:r>
          </a:p>
        </p:txBody>
      </p:sp>
      <p:cxnSp>
        <p:nvCxnSpPr>
          <p:cNvPr id="53" name="Straight Arrow Connector 52"/>
          <p:cNvCxnSpPr>
            <a:endCxn id="51" idx="3"/>
          </p:cNvCxnSpPr>
          <p:nvPr/>
        </p:nvCxnSpPr>
        <p:spPr>
          <a:xfrm flipH="1" flipV="1">
            <a:off x="5681637" y="3176724"/>
            <a:ext cx="1477699" cy="6285"/>
          </a:xfrm>
          <a:prstGeom prst="straightConnector1">
            <a:avLst/>
          </a:prstGeom>
          <a:ln w="63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7" idx="0"/>
          </p:cNvCxnSpPr>
          <p:nvPr/>
        </p:nvCxnSpPr>
        <p:spPr>
          <a:xfrm rot="16200000" flipV="1">
            <a:off x="3703835" y="2876023"/>
            <a:ext cx="283319" cy="2134616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823999" y="5032155"/>
            <a:ext cx="1878496" cy="654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Gene/Transcript expression matrix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~20-fold reduction</a:t>
            </a:r>
          </a:p>
        </p:txBody>
      </p:sp>
      <p:cxnSp>
        <p:nvCxnSpPr>
          <p:cNvPr id="25" name="Straight Arrow Connector 24"/>
          <p:cNvCxnSpPr>
            <a:stCxn id="42" idx="2"/>
            <a:endCxn id="46" idx="0"/>
          </p:cNvCxnSpPr>
          <p:nvPr/>
        </p:nvCxnSpPr>
        <p:spPr>
          <a:xfrm>
            <a:off x="1819732" y="2855016"/>
            <a:ext cx="0" cy="71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6" idx="2"/>
          </p:cNvCxnSpPr>
          <p:nvPr/>
        </p:nvCxnSpPr>
        <p:spPr>
          <a:xfrm flipH="1">
            <a:off x="1814423" y="4036177"/>
            <a:ext cx="5309" cy="995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895091" y="4274832"/>
            <a:ext cx="883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Mapping to genes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003" y="4084990"/>
            <a:ext cx="3657600" cy="1362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19535" y="221867"/>
            <a:ext cx="6304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Reduction in RNA-</a:t>
            </a:r>
            <a:r>
              <a:rPr lang="en-US" sz="2400" dirty="0" err="1"/>
              <a:t>Seq</a:t>
            </a:r>
            <a:r>
              <a:rPr lang="en-US" sz="2400" dirty="0"/>
              <a:t>: an Overview</a:t>
            </a:r>
          </a:p>
        </p:txBody>
      </p:sp>
    </p:spTree>
    <p:extLst>
      <p:ext uri="{BB962C8B-B14F-4D97-AF65-F5344CB8AC3E}">
        <p14:creationId xmlns:p14="http://schemas.microsoft.com/office/powerpoint/2010/main" val="2543367145"/>
      </p:ext>
    </p:extLst>
  </p:cSld>
  <p:clrMapOvr>
    <a:masterClrMapping/>
  </p:clrMapOvr>
  <p:transition advTm="4990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uvadis RNA sequencing project of 1000 Genomes s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665" y="5550268"/>
            <a:ext cx="3287906" cy="1106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715" y="5454347"/>
            <a:ext cx="2160149" cy="1306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4194"/>
            <a:ext cx="7948820" cy="111763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Representative Functional </a:t>
            </a:r>
            <a:r>
              <a:rPr lang="en-US" dirty="0" smtClean="0"/>
              <a:t>Genomics &amp; Genotype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841" y="1534689"/>
            <a:ext cx="7886700" cy="3263504"/>
          </a:xfrm>
        </p:spPr>
        <p:txBody>
          <a:bodyPr/>
          <a:lstStyle/>
          <a:p>
            <a:r>
              <a:rPr lang="en-US" dirty="0"/>
              <a:t>Genotypes are available from the 1000 Genomes Project</a:t>
            </a:r>
          </a:p>
          <a:p>
            <a:r>
              <a:rPr lang="en-US" dirty="0"/>
              <a:t>mRNA sequencing for 462 individuals from </a:t>
            </a:r>
            <a:r>
              <a:rPr lang="en-US" dirty="0" err="1"/>
              <a:t>gEUVADIS</a:t>
            </a:r>
            <a:r>
              <a:rPr lang="en-US" dirty="0"/>
              <a:t> and ENCODE</a:t>
            </a:r>
          </a:p>
          <a:p>
            <a:pPr lvl="1"/>
            <a:r>
              <a:rPr lang="en-US" dirty="0"/>
              <a:t>Publicly available quantification for protein coding genes</a:t>
            </a:r>
          </a:p>
          <a:p>
            <a:r>
              <a:rPr lang="en-US" dirty="0"/>
              <a:t>Functional genomics data (</a:t>
            </a:r>
            <a:r>
              <a:rPr lang="en-US" dirty="0" err="1"/>
              <a:t>ChIP-Seq</a:t>
            </a:r>
            <a:r>
              <a:rPr lang="en-US" dirty="0"/>
              <a:t>, RNA-</a:t>
            </a:r>
            <a:r>
              <a:rPr lang="en-US" dirty="0" err="1"/>
              <a:t>Seq</a:t>
            </a:r>
            <a:r>
              <a:rPr lang="en-US" dirty="0"/>
              <a:t>, Hi-C) available from </a:t>
            </a:r>
            <a:r>
              <a:rPr lang="en-US" dirty="0" smtClean="0"/>
              <a:t>ENCODE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657"/>
            <a:ext cx="4032228" cy="10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76"/>
    </mc:Choice>
    <mc:Fallback xmlns="">
      <p:transition spd="slow" advTm="2157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>
          <a:xfrm>
            <a:off x="15876" y="7938"/>
            <a:ext cx="9112248" cy="684212"/>
          </a:xfrm>
        </p:spPr>
        <p:txBody>
          <a:bodyPr/>
          <a:lstStyle/>
          <a:p>
            <a:pPr>
              <a:defRPr/>
            </a:pPr>
            <a:r>
              <a:rPr lang="en-US" sz="1400" b="0" dirty="0">
                <a:solidFill>
                  <a:srgbClr val="FFFFFF"/>
                </a:solidFill>
              </a:rPr>
              <a:t>Enhancing open data sharing for functional genomics experiments: </a:t>
            </a:r>
            <a:r>
              <a:rPr lang="en-US" sz="1400" b="0" dirty="0" smtClean="0">
                <a:solidFill>
                  <a:srgbClr val="FFFFFF"/>
                </a:solidFill>
              </a:rPr>
              <a:t/>
            </a:r>
            <a:br>
              <a:rPr lang="en-US" sz="1400" b="0" dirty="0" smtClean="0">
                <a:solidFill>
                  <a:srgbClr val="FFFFFF"/>
                </a:solidFill>
              </a:rPr>
            </a:br>
            <a:r>
              <a:rPr lang="en-US" sz="1400" b="0" dirty="0" smtClean="0">
                <a:solidFill>
                  <a:srgbClr val="FFFFFF"/>
                </a:solidFill>
              </a:rPr>
              <a:t>Measures </a:t>
            </a:r>
            <a:r>
              <a:rPr lang="en-US" sz="1400" b="0" dirty="0">
                <a:solidFill>
                  <a:srgbClr val="FFFFFF"/>
                </a:solidFill>
              </a:rPr>
              <a:t>to quantify genomic​ information leakage &amp; identify file formats for privacy preservation</a:t>
            </a:r>
            <a:endParaRPr lang="en-US" sz="5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sz="half" idx="1"/>
          </p:nvPr>
        </p:nvSpPr>
        <p:spPr>
          <a:xfrm>
            <a:off x="15876" y="718391"/>
            <a:ext cx="4860924" cy="6116638"/>
          </a:xfrm>
        </p:spPr>
        <p:txBody>
          <a:bodyPr/>
          <a:lstStyle/>
          <a:p>
            <a:r>
              <a:rPr lang="en-US" altLang="en-US" sz="2200" dirty="0" smtClean="0">
                <a:solidFill>
                  <a:srgbClr val="FFFFFF"/>
                </a:solidFill>
                <a:ea typeface="ＭＳ Ｐゴシック" charset="-128"/>
              </a:rPr>
              <a:t>(Functional) Genomic </a:t>
            </a:r>
            <a:r>
              <a:rPr lang="en-US" altLang="en-US" sz="2200" dirty="0">
                <a:solidFill>
                  <a:srgbClr val="FFFFFF"/>
                </a:solidFill>
                <a:ea typeface="ＭＳ Ｐゴシック" charset="-128"/>
              </a:rPr>
              <a:t>Privacy</a:t>
            </a:r>
            <a:r>
              <a:rPr lang="en-US" altLang="en-US" sz="2400" dirty="0">
                <a:solidFill>
                  <a:srgbClr val="FFFFFF"/>
                </a:solidFill>
                <a:ea typeface="ＭＳ Ｐゴシック" charset="-128"/>
              </a:rPr>
              <a:t> </a:t>
            </a:r>
          </a:p>
          <a:p>
            <a:pPr lvl="1"/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The </a:t>
            </a:r>
            <a:r>
              <a:rPr lang="en-US" altLang="en-US" sz="2000" b="1" u="sng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dilemma</a:t>
            </a:r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: The genome as fundamental, inherited info that’s very private v. need for large-scale sharing </a:t>
            </a:r>
            <a: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for </a:t>
            </a:r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med. research</a:t>
            </a:r>
          </a:p>
          <a:p>
            <a:pPr lvl="1"/>
            <a:r>
              <a:rPr lang="en-US" altLang="en-US" sz="2000" b="1" u="sng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2-sided </a:t>
            </a:r>
            <a:r>
              <a:rPr lang="en-US" altLang="en-US" sz="2000" b="1" u="sng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nature</a:t>
            </a:r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of </a:t>
            </a:r>
            <a: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functional genomics data </a:t>
            </a:r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presents particularly tricky privacy issues</a:t>
            </a:r>
          </a:p>
          <a:p>
            <a:r>
              <a:rPr lang="en-US" altLang="en-US" sz="2200" dirty="0" smtClean="0">
                <a:solidFill>
                  <a:srgbClr val="FFFFFF"/>
                </a:solidFill>
                <a:ea typeface="ＭＳ Ｐゴシック" charset="-128"/>
              </a:rPr>
              <a:t>Subtle Leakage: </a:t>
            </a:r>
            <a:r>
              <a:rPr lang="en-US" altLang="en-US" sz="2200" b="1" u="sng" dirty="0">
                <a:solidFill>
                  <a:srgbClr val="FFFFFF"/>
                </a:solidFill>
                <a:ea typeface="ＭＳ Ｐゴシック" charset="-128"/>
              </a:rPr>
              <a:t>Signal Profiles</a:t>
            </a:r>
          </a:p>
          <a:p>
            <a:pPr lvl="1"/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Manifest appreciable leakage from large &amp; small </a:t>
            </a:r>
            <a: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deletions</a:t>
            </a:r>
          </a:p>
          <a:p>
            <a:pPr lvl="1"/>
            <a: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Quantified by ICI and </a:t>
            </a:r>
            <a:r>
              <a:rPr lang="en-US" altLang="en-US" sz="2000" dirty="0" err="1" smtClean="0">
                <a:solidFill>
                  <a:srgbClr val="FFFFFF"/>
                </a:solidFill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altLang="en-US" sz="2000" baseline="-25000" dirty="0" err="1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GW</a:t>
            </a:r>
            <a: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en-US" altLang="en-US" sz="20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Linking attacks possible but additional complication of SV discovery in addition to genotyping</a:t>
            </a:r>
          </a:p>
          <a:p>
            <a:pPr lvl="1"/>
            <a:endParaRPr lang="en-US" altLang="en-US" sz="20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lvl="1"/>
            <a:endParaRPr lang="en-US" altLang="en-US" sz="1600" dirty="0">
              <a:solidFill>
                <a:srgbClr val="FFFFFF"/>
              </a:solidFill>
              <a:ea typeface="ＭＳ Ｐゴシック" charset="-128"/>
            </a:endParaRPr>
          </a:p>
          <a:p>
            <a:pPr lvl="1"/>
            <a:endParaRPr lang="en-US" altLang="en-US" sz="1600" dirty="0">
              <a:solidFill>
                <a:srgbClr val="FFFFFF"/>
              </a:solidFill>
              <a:ea typeface="ＭＳ Ｐゴシック" charset="-128"/>
            </a:endParaRPr>
          </a:p>
          <a:p>
            <a:endParaRPr lang="en-US" altLang="en-US" sz="1700" dirty="0">
              <a:solidFill>
                <a:srgbClr val="FFFFFF"/>
              </a:solidFill>
              <a:ea typeface="ＭＳ Ｐゴシック" charset="-128"/>
            </a:endParaRPr>
          </a:p>
          <a:p>
            <a:pPr lvl="1"/>
            <a:endParaRPr lang="en-US" altLang="en-US" sz="1700" dirty="0">
              <a:solidFill>
                <a:srgbClr val="FFFFFF"/>
              </a:solidFill>
              <a:ea typeface="ＭＳ Ｐゴシック" charset="-128"/>
            </a:endParaRPr>
          </a:p>
          <a:p>
            <a:endParaRPr lang="en-US" altLang="en-US" sz="17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endParaRPr lang="en-US" altLang="en-US" sz="17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5" name="Content Placeholder 3"/>
          <p:cNvSpPr>
            <a:spLocks noGrp="1"/>
          </p:cNvSpPr>
          <p:nvPr>
            <p:ph sz="half" idx="2"/>
          </p:nvPr>
        </p:nvSpPr>
        <p:spPr>
          <a:xfrm>
            <a:off x="4702628" y="718391"/>
            <a:ext cx="4425495" cy="6132512"/>
          </a:xfrm>
        </p:spPr>
        <p:txBody>
          <a:bodyPr/>
          <a:lstStyle/>
          <a:p>
            <a:r>
              <a:rPr lang="en-US" altLang="en-US" sz="2200" b="1" dirty="0">
                <a:solidFill>
                  <a:srgbClr val="FFFFFF"/>
                </a:solidFill>
                <a:ea typeface="ＭＳ Ｐゴシック" charset="-128"/>
              </a:rPr>
              <a:t>Practical </a:t>
            </a:r>
            <a:r>
              <a:rPr lang="en-US" altLang="en-US" sz="2200" b="1" dirty="0" smtClean="0">
                <a:solidFill>
                  <a:srgbClr val="FFFFFF"/>
                </a:solidFill>
                <a:ea typeface="ＭＳ Ｐゴシック" charset="-128"/>
              </a:rPr>
              <a:t>solutions</a:t>
            </a:r>
          </a:p>
          <a:p>
            <a:pPr lvl="1"/>
            <a:r>
              <a:rPr lang="en-US" altLang="en-US" sz="2000" b="1" u="sng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FANCY Risk assessment</a:t>
            </a:r>
            <a:r>
              <a:rPr lang="en-US" altLang="en-US" sz="20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: </a:t>
            </a:r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</a:br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Predicts the number of leaking variants from functional genomics data without the need for genotyping. </a:t>
            </a:r>
          </a:p>
          <a:p>
            <a:pPr lvl="1"/>
            <a:r>
              <a:rPr lang="en-US" altLang="en-US" sz="2000" b="1" u="sng" dirty="0" err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pBAM</a:t>
            </a:r>
            <a:r>
              <a:rPr lang="en-US" altLang="en-US" sz="2000" b="1" u="sng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2000" b="1" u="sng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file format:</a:t>
            </a:r>
            <a:r>
              <a:rPr lang="en-US" altLang="en-US" sz="2000" b="1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</a:br>
            <a: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Remove </a:t>
            </a:r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obvious </a:t>
            </a:r>
            <a: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variants from leakage + </a:t>
            </a:r>
            <a:b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</a:br>
            <a: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Can </a:t>
            </a:r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be used with </a:t>
            </a:r>
            <a: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existing </a:t>
            </a:r>
            <a:r>
              <a:rPr lang="en-US" altLang="en-US" sz="2000" dirty="0" err="1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softwares</a:t>
            </a:r>
            <a:r>
              <a:rPr lang="en-US" alt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/pipelines, giving consistent quantifications</a:t>
            </a:r>
            <a:endParaRPr lang="en-US" altLang="en-US" sz="20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955471"/>
      </p:ext>
    </p:extLst>
  </p:cSld>
  <p:clrMapOvr>
    <a:masterClrMapping/>
  </p:clrMapOvr>
  <p:transition advTm="23810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>
          <a:xfrm>
            <a:off x="15876" y="7938"/>
            <a:ext cx="9112248" cy="684212"/>
          </a:xfrm>
        </p:spPr>
        <p:txBody>
          <a:bodyPr/>
          <a:lstStyle/>
          <a:p>
            <a:pPr>
              <a:defRPr/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Enhancing open data sharing for functional genomics experiments: </a:t>
            </a:r>
            <a:r>
              <a: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Measures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quantify genomic​ information leakage &amp; identify file formats for privacy preservation</a:t>
            </a:r>
            <a:endParaRPr lang="en-US" sz="5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sz="half" idx="1"/>
          </p:nvPr>
        </p:nvSpPr>
        <p:spPr>
          <a:xfrm>
            <a:off x="15876" y="718391"/>
            <a:ext cx="4860924" cy="6116638"/>
          </a:xfrm>
        </p:spPr>
        <p:txBody>
          <a:bodyPr/>
          <a:lstStyle/>
          <a:p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(Functional) Genomic </a:t>
            </a: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Privacy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 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The </a:t>
            </a:r>
            <a:r>
              <a:rPr lang="en-US" alt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dilemma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: The genome as fundamental, inherited info that’s very private v. need for large-scale sharing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for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med. research</a:t>
            </a:r>
          </a:p>
          <a:p>
            <a:pPr lvl="1"/>
            <a:r>
              <a:rPr lang="en-US" altLang="en-US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2-sided </a:t>
            </a:r>
            <a:r>
              <a:rPr lang="en-US" alt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nature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 of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functional genomics data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presents particularly tricky privacy issues</a:t>
            </a:r>
          </a:p>
          <a:p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Subtle Leakage: </a:t>
            </a:r>
            <a:r>
              <a:rPr lang="en-US" altLang="en-US" sz="2200" b="1" u="sng" dirty="0">
                <a:solidFill>
                  <a:srgbClr val="FFFF00"/>
                </a:solidFill>
                <a:ea typeface="ＭＳ Ｐゴシック" charset="-128"/>
              </a:rPr>
              <a:t>Signal Profiles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Manifest appreciable leakage from large &amp; small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deletions</a:t>
            </a:r>
          </a:p>
          <a:p>
            <a:pPr lvl="1"/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Quantified by ICI and </a:t>
            </a:r>
            <a:r>
              <a:rPr lang="en-US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altLang="en-US" sz="20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GW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Linking attacks possible but additional complication of SV discovery in addition to genotyping</a:t>
            </a:r>
          </a:p>
          <a:p>
            <a:pPr lvl="1"/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lvl="1"/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</a:endParaRPr>
          </a:p>
          <a:p>
            <a:pPr lvl="1"/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</a:endParaRPr>
          </a:p>
          <a:p>
            <a:endParaRPr lang="en-US" altLang="en-US" sz="17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</a:endParaRPr>
          </a:p>
          <a:p>
            <a:pPr lvl="1"/>
            <a:endParaRPr lang="en-US" altLang="en-US" sz="17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</a:endParaRPr>
          </a:p>
          <a:p>
            <a:endParaRPr lang="en-US" altLang="en-US" sz="17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endParaRPr lang="en-US" altLang="en-US" sz="17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5" name="Content Placeholder 3"/>
          <p:cNvSpPr>
            <a:spLocks noGrp="1"/>
          </p:cNvSpPr>
          <p:nvPr>
            <p:ph sz="half" idx="2"/>
          </p:nvPr>
        </p:nvSpPr>
        <p:spPr>
          <a:xfrm>
            <a:off x="4702628" y="718391"/>
            <a:ext cx="4425495" cy="6132512"/>
          </a:xfrm>
        </p:spPr>
        <p:txBody>
          <a:bodyPr/>
          <a:lstStyle/>
          <a:p>
            <a:r>
              <a:rPr lang="en-US" altLang="en-US" sz="2200" b="1" dirty="0">
                <a:solidFill>
                  <a:srgbClr val="FFFF00"/>
                </a:solidFill>
                <a:ea typeface="ＭＳ Ｐゴシック" charset="-128"/>
              </a:rPr>
              <a:t>Practical </a:t>
            </a:r>
            <a:r>
              <a:rPr lang="en-US" altLang="en-US" sz="2200" b="1" dirty="0" smtClean="0">
                <a:solidFill>
                  <a:srgbClr val="FFFF00"/>
                </a:solidFill>
                <a:ea typeface="ＭＳ Ｐゴシック" charset="-128"/>
              </a:rPr>
              <a:t>solutions</a:t>
            </a:r>
          </a:p>
          <a:p>
            <a:pPr lvl="1"/>
            <a:r>
              <a:rPr lang="en-US" alt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FANCY Risk assessment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: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</a:b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Predicts the number of leaking variants from functional genomics data without the need for genotyping. </a:t>
            </a:r>
          </a:p>
          <a:p>
            <a:pPr lvl="1"/>
            <a:r>
              <a:rPr lang="en-US" altLang="en-US" sz="20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pBAM</a:t>
            </a:r>
            <a:r>
              <a:rPr lang="en-US" alt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file format:</a:t>
            </a:r>
            <a:r>
              <a:rPr lang="en-US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</a:b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Remove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obvious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variants from leakage + </a:t>
            </a:r>
            <a:b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</a:b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Can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be used with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existing </a:t>
            </a:r>
            <a:r>
              <a:rPr lang="en-US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softwares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/pipelines, giving consistent quantifications</a:t>
            </a: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5571376"/>
      </p:ext>
    </p:extLst>
  </p:cSld>
  <p:clrMapOvr>
    <a:masterClrMapping/>
  </p:clrMapOvr>
  <p:transition advTm="23810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754337" y="2241630"/>
            <a:ext cx="4170704" cy="2999880"/>
            <a:chOff x="1211495" y="2876682"/>
            <a:chExt cx="10843831" cy="7799689"/>
          </a:xfrm>
        </p:grpSpPr>
        <p:sp>
          <p:nvSpPr>
            <p:cNvPr id="155" name="Freeform 154"/>
            <p:cNvSpPr/>
            <p:nvPr/>
          </p:nvSpPr>
          <p:spPr>
            <a:xfrm>
              <a:off x="3290729" y="3481268"/>
              <a:ext cx="6874782" cy="1288394"/>
            </a:xfrm>
            <a:custGeom>
              <a:avLst/>
              <a:gdLst>
                <a:gd name="connsiteX0" fmla="*/ 0 w 2545080"/>
                <a:gd name="connsiteY0" fmla="*/ 710148 h 711137"/>
                <a:gd name="connsiteX1" fmla="*/ 194310 w 2545080"/>
                <a:gd name="connsiteY1" fmla="*/ 630138 h 711137"/>
                <a:gd name="connsiteX2" fmla="*/ 445770 w 2545080"/>
                <a:gd name="connsiteY2" fmla="*/ 481548 h 711137"/>
                <a:gd name="connsiteX3" fmla="*/ 518160 w 2545080"/>
                <a:gd name="connsiteY3" fmla="*/ 359628 h 711137"/>
                <a:gd name="connsiteX4" fmla="*/ 579120 w 2545080"/>
                <a:gd name="connsiteY4" fmla="*/ 336768 h 711137"/>
                <a:gd name="connsiteX5" fmla="*/ 731520 w 2545080"/>
                <a:gd name="connsiteY5" fmla="*/ 37105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291590 w 2545080"/>
                <a:gd name="connsiteY11" fmla="*/ 61489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30138 h 711137"/>
                <a:gd name="connsiteX2" fmla="*/ 354330 w 2545080"/>
                <a:gd name="connsiteY2" fmla="*/ 584418 h 711137"/>
                <a:gd name="connsiteX3" fmla="*/ 518160 w 2545080"/>
                <a:gd name="connsiteY3" fmla="*/ 359628 h 711137"/>
                <a:gd name="connsiteX4" fmla="*/ 579120 w 2545080"/>
                <a:gd name="connsiteY4" fmla="*/ 336768 h 711137"/>
                <a:gd name="connsiteX5" fmla="*/ 731520 w 2545080"/>
                <a:gd name="connsiteY5" fmla="*/ 37105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291590 w 2545080"/>
                <a:gd name="connsiteY11" fmla="*/ 61489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60618 h 711137"/>
                <a:gd name="connsiteX2" fmla="*/ 354330 w 2545080"/>
                <a:gd name="connsiteY2" fmla="*/ 584418 h 711137"/>
                <a:gd name="connsiteX3" fmla="*/ 518160 w 2545080"/>
                <a:gd name="connsiteY3" fmla="*/ 359628 h 711137"/>
                <a:gd name="connsiteX4" fmla="*/ 579120 w 2545080"/>
                <a:gd name="connsiteY4" fmla="*/ 336768 h 711137"/>
                <a:gd name="connsiteX5" fmla="*/ 731520 w 2545080"/>
                <a:gd name="connsiteY5" fmla="*/ 37105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291590 w 2545080"/>
                <a:gd name="connsiteY11" fmla="*/ 61489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60618 h 711137"/>
                <a:gd name="connsiteX2" fmla="*/ 354330 w 2545080"/>
                <a:gd name="connsiteY2" fmla="*/ 584418 h 711137"/>
                <a:gd name="connsiteX3" fmla="*/ 464820 w 2545080"/>
                <a:gd name="connsiteY3" fmla="*/ 416778 h 711137"/>
                <a:gd name="connsiteX4" fmla="*/ 579120 w 2545080"/>
                <a:gd name="connsiteY4" fmla="*/ 336768 h 711137"/>
                <a:gd name="connsiteX5" fmla="*/ 731520 w 2545080"/>
                <a:gd name="connsiteY5" fmla="*/ 37105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291590 w 2545080"/>
                <a:gd name="connsiteY11" fmla="*/ 61489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60618 h 711137"/>
                <a:gd name="connsiteX2" fmla="*/ 354330 w 2545080"/>
                <a:gd name="connsiteY2" fmla="*/ 584418 h 711137"/>
                <a:gd name="connsiteX3" fmla="*/ 464820 w 2545080"/>
                <a:gd name="connsiteY3" fmla="*/ 416778 h 711137"/>
                <a:gd name="connsiteX4" fmla="*/ 567690 w 2545080"/>
                <a:gd name="connsiteY4" fmla="*/ 264378 h 711137"/>
                <a:gd name="connsiteX5" fmla="*/ 731520 w 2545080"/>
                <a:gd name="connsiteY5" fmla="*/ 37105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291590 w 2545080"/>
                <a:gd name="connsiteY11" fmla="*/ 61489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60618 h 711137"/>
                <a:gd name="connsiteX2" fmla="*/ 354330 w 2545080"/>
                <a:gd name="connsiteY2" fmla="*/ 584418 h 711137"/>
                <a:gd name="connsiteX3" fmla="*/ 464820 w 2545080"/>
                <a:gd name="connsiteY3" fmla="*/ 416778 h 711137"/>
                <a:gd name="connsiteX4" fmla="*/ 567690 w 2545080"/>
                <a:gd name="connsiteY4" fmla="*/ 264378 h 711137"/>
                <a:gd name="connsiteX5" fmla="*/ 739140 w 2545080"/>
                <a:gd name="connsiteY5" fmla="*/ 33676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291590 w 2545080"/>
                <a:gd name="connsiteY11" fmla="*/ 61489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60618 h 711137"/>
                <a:gd name="connsiteX2" fmla="*/ 354330 w 2545080"/>
                <a:gd name="connsiteY2" fmla="*/ 584418 h 711137"/>
                <a:gd name="connsiteX3" fmla="*/ 464820 w 2545080"/>
                <a:gd name="connsiteY3" fmla="*/ 416778 h 711137"/>
                <a:gd name="connsiteX4" fmla="*/ 590550 w 2545080"/>
                <a:gd name="connsiteY4" fmla="*/ 599658 h 711137"/>
                <a:gd name="connsiteX5" fmla="*/ 739140 w 2545080"/>
                <a:gd name="connsiteY5" fmla="*/ 33676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291590 w 2545080"/>
                <a:gd name="connsiteY11" fmla="*/ 61489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60618 h 711137"/>
                <a:gd name="connsiteX2" fmla="*/ 354330 w 2545080"/>
                <a:gd name="connsiteY2" fmla="*/ 584418 h 711137"/>
                <a:gd name="connsiteX3" fmla="*/ 464820 w 2545080"/>
                <a:gd name="connsiteY3" fmla="*/ 416778 h 711137"/>
                <a:gd name="connsiteX4" fmla="*/ 590550 w 2545080"/>
                <a:gd name="connsiteY4" fmla="*/ 599658 h 711137"/>
                <a:gd name="connsiteX5" fmla="*/ 739140 w 2545080"/>
                <a:gd name="connsiteY5" fmla="*/ 33676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329690 w 2545080"/>
                <a:gd name="connsiteY11" fmla="*/ 64156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60618 h 711137"/>
                <a:gd name="connsiteX2" fmla="*/ 354330 w 2545080"/>
                <a:gd name="connsiteY2" fmla="*/ 584418 h 711137"/>
                <a:gd name="connsiteX3" fmla="*/ 464820 w 2545080"/>
                <a:gd name="connsiteY3" fmla="*/ 416778 h 711137"/>
                <a:gd name="connsiteX4" fmla="*/ 590550 w 2545080"/>
                <a:gd name="connsiteY4" fmla="*/ 599658 h 711137"/>
                <a:gd name="connsiteX5" fmla="*/ 739140 w 2545080"/>
                <a:gd name="connsiteY5" fmla="*/ 33676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329690 w 2545080"/>
                <a:gd name="connsiteY11" fmla="*/ 641568 h 711137"/>
                <a:gd name="connsiteX12" fmla="*/ 1383030 w 2545080"/>
                <a:gd name="connsiteY12" fmla="*/ 45868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0148"/>
                <a:gd name="connsiteX1" fmla="*/ 194310 w 2545080"/>
                <a:gd name="connsiteY1" fmla="*/ 660618 h 710148"/>
                <a:gd name="connsiteX2" fmla="*/ 354330 w 2545080"/>
                <a:gd name="connsiteY2" fmla="*/ 584418 h 710148"/>
                <a:gd name="connsiteX3" fmla="*/ 464820 w 2545080"/>
                <a:gd name="connsiteY3" fmla="*/ 416778 h 710148"/>
                <a:gd name="connsiteX4" fmla="*/ 590550 w 2545080"/>
                <a:gd name="connsiteY4" fmla="*/ 599658 h 710148"/>
                <a:gd name="connsiteX5" fmla="*/ 739140 w 2545080"/>
                <a:gd name="connsiteY5" fmla="*/ 336768 h 710148"/>
                <a:gd name="connsiteX6" fmla="*/ 834390 w 2545080"/>
                <a:gd name="connsiteY6" fmla="*/ 550128 h 710148"/>
                <a:gd name="connsiteX7" fmla="*/ 880110 w 2545080"/>
                <a:gd name="connsiteY7" fmla="*/ 649188 h 710148"/>
                <a:gd name="connsiteX8" fmla="*/ 990600 w 2545080"/>
                <a:gd name="connsiteY8" fmla="*/ 687288 h 710148"/>
                <a:gd name="connsiteX9" fmla="*/ 1162050 w 2545080"/>
                <a:gd name="connsiteY9" fmla="*/ 687288 h 710148"/>
                <a:gd name="connsiteX10" fmla="*/ 1280160 w 2545080"/>
                <a:gd name="connsiteY10" fmla="*/ 645378 h 710148"/>
                <a:gd name="connsiteX11" fmla="*/ 1329690 w 2545080"/>
                <a:gd name="connsiteY11" fmla="*/ 641568 h 710148"/>
                <a:gd name="connsiteX12" fmla="*/ 1383030 w 2545080"/>
                <a:gd name="connsiteY12" fmla="*/ 458688 h 710148"/>
                <a:gd name="connsiteX13" fmla="*/ 1485900 w 2545080"/>
                <a:gd name="connsiteY13" fmla="*/ 630138 h 710148"/>
                <a:gd name="connsiteX14" fmla="*/ 1699260 w 2545080"/>
                <a:gd name="connsiteY14" fmla="*/ 668238 h 710148"/>
                <a:gd name="connsiteX15" fmla="*/ 1779270 w 2545080"/>
                <a:gd name="connsiteY15" fmla="*/ 679668 h 710148"/>
                <a:gd name="connsiteX16" fmla="*/ 1965960 w 2545080"/>
                <a:gd name="connsiteY16" fmla="*/ 245328 h 710148"/>
                <a:gd name="connsiteX17" fmla="*/ 2026920 w 2545080"/>
                <a:gd name="connsiteY17" fmla="*/ 54828 h 710148"/>
                <a:gd name="connsiteX18" fmla="*/ 2152650 w 2545080"/>
                <a:gd name="connsiteY18" fmla="*/ 9108 h 710148"/>
                <a:gd name="connsiteX19" fmla="*/ 2217420 w 2545080"/>
                <a:gd name="connsiteY19" fmla="*/ 207228 h 710148"/>
                <a:gd name="connsiteX20" fmla="*/ 2289810 w 2545080"/>
                <a:gd name="connsiteY20" fmla="*/ 572988 h 710148"/>
                <a:gd name="connsiteX21" fmla="*/ 2316480 w 2545080"/>
                <a:gd name="connsiteY21" fmla="*/ 694908 h 710148"/>
                <a:gd name="connsiteX22" fmla="*/ 2385060 w 2545080"/>
                <a:gd name="connsiteY22" fmla="*/ 694908 h 710148"/>
                <a:gd name="connsiteX23" fmla="*/ 2545080 w 2545080"/>
                <a:gd name="connsiteY23" fmla="*/ 694908 h 710148"/>
                <a:gd name="connsiteX0" fmla="*/ 0 w 2545080"/>
                <a:gd name="connsiteY0" fmla="*/ 710148 h 710148"/>
                <a:gd name="connsiteX1" fmla="*/ 194310 w 2545080"/>
                <a:gd name="connsiteY1" fmla="*/ 660618 h 710148"/>
                <a:gd name="connsiteX2" fmla="*/ 354330 w 2545080"/>
                <a:gd name="connsiteY2" fmla="*/ 584418 h 710148"/>
                <a:gd name="connsiteX3" fmla="*/ 464820 w 2545080"/>
                <a:gd name="connsiteY3" fmla="*/ 416778 h 710148"/>
                <a:gd name="connsiteX4" fmla="*/ 590550 w 2545080"/>
                <a:gd name="connsiteY4" fmla="*/ 599658 h 710148"/>
                <a:gd name="connsiteX5" fmla="*/ 739140 w 2545080"/>
                <a:gd name="connsiteY5" fmla="*/ 336768 h 710148"/>
                <a:gd name="connsiteX6" fmla="*/ 834390 w 2545080"/>
                <a:gd name="connsiteY6" fmla="*/ 550128 h 710148"/>
                <a:gd name="connsiteX7" fmla="*/ 880110 w 2545080"/>
                <a:gd name="connsiteY7" fmla="*/ 649188 h 710148"/>
                <a:gd name="connsiteX8" fmla="*/ 990600 w 2545080"/>
                <a:gd name="connsiteY8" fmla="*/ 687288 h 710148"/>
                <a:gd name="connsiteX9" fmla="*/ 1162050 w 2545080"/>
                <a:gd name="connsiteY9" fmla="*/ 687288 h 710148"/>
                <a:gd name="connsiteX10" fmla="*/ 1280160 w 2545080"/>
                <a:gd name="connsiteY10" fmla="*/ 645378 h 710148"/>
                <a:gd name="connsiteX11" fmla="*/ 1329690 w 2545080"/>
                <a:gd name="connsiteY11" fmla="*/ 641568 h 710148"/>
                <a:gd name="connsiteX12" fmla="*/ 1421130 w 2545080"/>
                <a:gd name="connsiteY12" fmla="*/ 458688 h 710148"/>
                <a:gd name="connsiteX13" fmla="*/ 1485900 w 2545080"/>
                <a:gd name="connsiteY13" fmla="*/ 630138 h 710148"/>
                <a:gd name="connsiteX14" fmla="*/ 1699260 w 2545080"/>
                <a:gd name="connsiteY14" fmla="*/ 668238 h 710148"/>
                <a:gd name="connsiteX15" fmla="*/ 1779270 w 2545080"/>
                <a:gd name="connsiteY15" fmla="*/ 679668 h 710148"/>
                <a:gd name="connsiteX16" fmla="*/ 1965960 w 2545080"/>
                <a:gd name="connsiteY16" fmla="*/ 245328 h 710148"/>
                <a:gd name="connsiteX17" fmla="*/ 2026920 w 2545080"/>
                <a:gd name="connsiteY17" fmla="*/ 54828 h 710148"/>
                <a:gd name="connsiteX18" fmla="*/ 2152650 w 2545080"/>
                <a:gd name="connsiteY18" fmla="*/ 9108 h 710148"/>
                <a:gd name="connsiteX19" fmla="*/ 2217420 w 2545080"/>
                <a:gd name="connsiteY19" fmla="*/ 207228 h 710148"/>
                <a:gd name="connsiteX20" fmla="*/ 2289810 w 2545080"/>
                <a:gd name="connsiteY20" fmla="*/ 572988 h 710148"/>
                <a:gd name="connsiteX21" fmla="*/ 2316480 w 2545080"/>
                <a:gd name="connsiteY21" fmla="*/ 694908 h 710148"/>
                <a:gd name="connsiteX22" fmla="*/ 2385060 w 2545080"/>
                <a:gd name="connsiteY22" fmla="*/ 694908 h 710148"/>
                <a:gd name="connsiteX23" fmla="*/ 2545080 w 2545080"/>
                <a:gd name="connsiteY23" fmla="*/ 694908 h 710148"/>
                <a:gd name="connsiteX0" fmla="*/ 0 w 2545080"/>
                <a:gd name="connsiteY0" fmla="*/ 710148 h 710148"/>
                <a:gd name="connsiteX1" fmla="*/ 194310 w 2545080"/>
                <a:gd name="connsiteY1" fmla="*/ 660618 h 710148"/>
                <a:gd name="connsiteX2" fmla="*/ 354330 w 2545080"/>
                <a:gd name="connsiteY2" fmla="*/ 584418 h 710148"/>
                <a:gd name="connsiteX3" fmla="*/ 464820 w 2545080"/>
                <a:gd name="connsiteY3" fmla="*/ 416778 h 710148"/>
                <a:gd name="connsiteX4" fmla="*/ 590550 w 2545080"/>
                <a:gd name="connsiteY4" fmla="*/ 599658 h 710148"/>
                <a:gd name="connsiteX5" fmla="*/ 739140 w 2545080"/>
                <a:gd name="connsiteY5" fmla="*/ 336768 h 710148"/>
                <a:gd name="connsiteX6" fmla="*/ 834390 w 2545080"/>
                <a:gd name="connsiteY6" fmla="*/ 550128 h 710148"/>
                <a:gd name="connsiteX7" fmla="*/ 880110 w 2545080"/>
                <a:gd name="connsiteY7" fmla="*/ 649188 h 710148"/>
                <a:gd name="connsiteX8" fmla="*/ 990600 w 2545080"/>
                <a:gd name="connsiteY8" fmla="*/ 687288 h 710148"/>
                <a:gd name="connsiteX9" fmla="*/ 1162050 w 2545080"/>
                <a:gd name="connsiteY9" fmla="*/ 687288 h 710148"/>
                <a:gd name="connsiteX10" fmla="*/ 1268730 w 2545080"/>
                <a:gd name="connsiteY10" fmla="*/ 645378 h 710148"/>
                <a:gd name="connsiteX11" fmla="*/ 1329690 w 2545080"/>
                <a:gd name="connsiteY11" fmla="*/ 641568 h 710148"/>
                <a:gd name="connsiteX12" fmla="*/ 1421130 w 2545080"/>
                <a:gd name="connsiteY12" fmla="*/ 458688 h 710148"/>
                <a:gd name="connsiteX13" fmla="*/ 1485900 w 2545080"/>
                <a:gd name="connsiteY13" fmla="*/ 630138 h 710148"/>
                <a:gd name="connsiteX14" fmla="*/ 1699260 w 2545080"/>
                <a:gd name="connsiteY14" fmla="*/ 668238 h 710148"/>
                <a:gd name="connsiteX15" fmla="*/ 1779270 w 2545080"/>
                <a:gd name="connsiteY15" fmla="*/ 679668 h 710148"/>
                <a:gd name="connsiteX16" fmla="*/ 1965960 w 2545080"/>
                <a:gd name="connsiteY16" fmla="*/ 245328 h 710148"/>
                <a:gd name="connsiteX17" fmla="*/ 2026920 w 2545080"/>
                <a:gd name="connsiteY17" fmla="*/ 54828 h 710148"/>
                <a:gd name="connsiteX18" fmla="*/ 2152650 w 2545080"/>
                <a:gd name="connsiteY18" fmla="*/ 9108 h 710148"/>
                <a:gd name="connsiteX19" fmla="*/ 2217420 w 2545080"/>
                <a:gd name="connsiteY19" fmla="*/ 207228 h 710148"/>
                <a:gd name="connsiteX20" fmla="*/ 2289810 w 2545080"/>
                <a:gd name="connsiteY20" fmla="*/ 572988 h 710148"/>
                <a:gd name="connsiteX21" fmla="*/ 2316480 w 2545080"/>
                <a:gd name="connsiteY21" fmla="*/ 694908 h 710148"/>
                <a:gd name="connsiteX22" fmla="*/ 2385060 w 2545080"/>
                <a:gd name="connsiteY22" fmla="*/ 694908 h 710148"/>
                <a:gd name="connsiteX23" fmla="*/ 2545080 w 2545080"/>
                <a:gd name="connsiteY23" fmla="*/ 694908 h 710148"/>
                <a:gd name="connsiteX0" fmla="*/ 0 w 2545080"/>
                <a:gd name="connsiteY0" fmla="*/ 710148 h 710148"/>
                <a:gd name="connsiteX1" fmla="*/ 194310 w 2545080"/>
                <a:gd name="connsiteY1" fmla="*/ 660618 h 710148"/>
                <a:gd name="connsiteX2" fmla="*/ 354330 w 2545080"/>
                <a:gd name="connsiteY2" fmla="*/ 584418 h 710148"/>
                <a:gd name="connsiteX3" fmla="*/ 464820 w 2545080"/>
                <a:gd name="connsiteY3" fmla="*/ 416778 h 710148"/>
                <a:gd name="connsiteX4" fmla="*/ 590550 w 2545080"/>
                <a:gd name="connsiteY4" fmla="*/ 599658 h 710148"/>
                <a:gd name="connsiteX5" fmla="*/ 739140 w 2545080"/>
                <a:gd name="connsiteY5" fmla="*/ 336768 h 710148"/>
                <a:gd name="connsiteX6" fmla="*/ 834390 w 2545080"/>
                <a:gd name="connsiteY6" fmla="*/ 550128 h 710148"/>
                <a:gd name="connsiteX7" fmla="*/ 880110 w 2545080"/>
                <a:gd name="connsiteY7" fmla="*/ 649188 h 710148"/>
                <a:gd name="connsiteX8" fmla="*/ 990600 w 2545080"/>
                <a:gd name="connsiteY8" fmla="*/ 687288 h 710148"/>
                <a:gd name="connsiteX9" fmla="*/ 1162050 w 2545080"/>
                <a:gd name="connsiteY9" fmla="*/ 687288 h 710148"/>
                <a:gd name="connsiteX10" fmla="*/ 1268730 w 2545080"/>
                <a:gd name="connsiteY10" fmla="*/ 645378 h 710148"/>
                <a:gd name="connsiteX11" fmla="*/ 1329690 w 2545080"/>
                <a:gd name="connsiteY11" fmla="*/ 641568 h 710148"/>
                <a:gd name="connsiteX12" fmla="*/ 1421130 w 2545080"/>
                <a:gd name="connsiteY12" fmla="*/ 458688 h 710148"/>
                <a:gd name="connsiteX13" fmla="*/ 1485900 w 2545080"/>
                <a:gd name="connsiteY13" fmla="*/ 630138 h 710148"/>
                <a:gd name="connsiteX14" fmla="*/ 1661160 w 2545080"/>
                <a:gd name="connsiteY14" fmla="*/ 588228 h 710148"/>
                <a:gd name="connsiteX15" fmla="*/ 1779270 w 2545080"/>
                <a:gd name="connsiteY15" fmla="*/ 679668 h 710148"/>
                <a:gd name="connsiteX16" fmla="*/ 1965960 w 2545080"/>
                <a:gd name="connsiteY16" fmla="*/ 245328 h 710148"/>
                <a:gd name="connsiteX17" fmla="*/ 2026920 w 2545080"/>
                <a:gd name="connsiteY17" fmla="*/ 54828 h 710148"/>
                <a:gd name="connsiteX18" fmla="*/ 2152650 w 2545080"/>
                <a:gd name="connsiteY18" fmla="*/ 9108 h 710148"/>
                <a:gd name="connsiteX19" fmla="*/ 2217420 w 2545080"/>
                <a:gd name="connsiteY19" fmla="*/ 207228 h 710148"/>
                <a:gd name="connsiteX20" fmla="*/ 2289810 w 2545080"/>
                <a:gd name="connsiteY20" fmla="*/ 572988 h 710148"/>
                <a:gd name="connsiteX21" fmla="*/ 2316480 w 2545080"/>
                <a:gd name="connsiteY21" fmla="*/ 694908 h 710148"/>
                <a:gd name="connsiteX22" fmla="*/ 2385060 w 2545080"/>
                <a:gd name="connsiteY22" fmla="*/ 694908 h 710148"/>
                <a:gd name="connsiteX23" fmla="*/ 2545080 w 2545080"/>
                <a:gd name="connsiteY23" fmla="*/ 694908 h 710148"/>
                <a:gd name="connsiteX0" fmla="*/ 0 w 2545080"/>
                <a:gd name="connsiteY0" fmla="*/ 711637 h 711637"/>
                <a:gd name="connsiteX1" fmla="*/ 194310 w 2545080"/>
                <a:gd name="connsiteY1" fmla="*/ 662107 h 711637"/>
                <a:gd name="connsiteX2" fmla="*/ 354330 w 2545080"/>
                <a:gd name="connsiteY2" fmla="*/ 585907 h 711637"/>
                <a:gd name="connsiteX3" fmla="*/ 464820 w 2545080"/>
                <a:gd name="connsiteY3" fmla="*/ 418267 h 711637"/>
                <a:gd name="connsiteX4" fmla="*/ 590550 w 2545080"/>
                <a:gd name="connsiteY4" fmla="*/ 601147 h 711637"/>
                <a:gd name="connsiteX5" fmla="*/ 739140 w 2545080"/>
                <a:gd name="connsiteY5" fmla="*/ 338257 h 711637"/>
                <a:gd name="connsiteX6" fmla="*/ 834390 w 2545080"/>
                <a:gd name="connsiteY6" fmla="*/ 551617 h 711637"/>
                <a:gd name="connsiteX7" fmla="*/ 880110 w 2545080"/>
                <a:gd name="connsiteY7" fmla="*/ 650677 h 711637"/>
                <a:gd name="connsiteX8" fmla="*/ 990600 w 2545080"/>
                <a:gd name="connsiteY8" fmla="*/ 688777 h 711637"/>
                <a:gd name="connsiteX9" fmla="*/ 1162050 w 2545080"/>
                <a:gd name="connsiteY9" fmla="*/ 688777 h 711637"/>
                <a:gd name="connsiteX10" fmla="*/ 1268730 w 2545080"/>
                <a:gd name="connsiteY10" fmla="*/ 646867 h 711637"/>
                <a:gd name="connsiteX11" fmla="*/ 1329690 w 2545080"/>
                <a:gd name="connsiteY11" fmla="*/ 643057 h 711637"/>
                <a:gd name="connsiteX12" fmla="*/ 1421130 w 2545080"/>
                <a:gd name="connsiteY12" fmla="*/ 460177 h 711637"/>
                <a:gd name="connsiteX13" fmla="*/ 1485900 w 2545080"/>
                <a:gd name="connsiteY13" fmla="*/ 631627 h 711637"/>
                <a:gd name="connsiteX14" fmla="*/ 1661160 w 2545080"/>
                <a:gd name="connsiteY14" fmla="*/ 589717 h 711637"/>
                <a:gd name="connsiteX15" fmla="*/ 1779270 w 2545080"/>
                <a:gd name="connsiteY15" fmla="*/ 681157 h 711637"/>
                <a:gd name="connsiteX16" fmla="*/ 1962150 w 2545080"/>
                <a:gd name="connsiteY16" fmla="*/ 303967 h 711637"/>
                <a:gd name="connsiteX17" fmla="*/ 2026920 w 2545080"/>
                <a:gd name="connsiteY17" fmla="*/ 56317 h 711637"/>
                <a:gd name="connsiteX18" fmla="*/ 2152650 w 2545080"/>
                <a:gd name="connsiteY18" fmla="*/ 10597 h 711637"/>
                <a:gd name="connsiteX19" fmla="*/ 2217420 w 2545080"/>
                <a:gd name="connsiteY19" fmla="*/ 208717 h 711637"/>
                <a:gd name="connsiteX20" fmla="*/ 2289810 w 2545080"/>
                <a:gd name="connsiteY20" fmla="*/ 574477 h 711637"/>
                <a:gd name="connsiteX21" fmla="*/ 2316480 w 2545080"/>
                <a:gd name="connsiteY21" fmla="*/ 696397 h 711637"/>
                <a:gd name="connsiteX22" fmla="*/ 2385060 w 2545080"/>
                <a:gd name="connsiteY22" fmla="*/ 696397 h 711637"/>
                <a:gd name="connsiteX23" fmla="*/ 2545080 w 2545080"/>
                <a:gd name="connsiteY23" fmla="*/ 696397 h 711637"/>
                <a:gd name="connsiteX0" fmla="*/ 0 w 2545080"/>
                <a:gd name="connsiteY0" fmla="*/ 668578 h 668578"/>
                <a:gd name="connsiteX1" fmla="*/ 194310 w 2545080"/>
                <a:gd name="connsiteY1" fmla="*/ 619048 h 668578"/>
                <a:gd name="connsiteX2" fmla="*/ 354330 w 2545080"/>
                <a:gd name="connsiteY2" fmla="*/ 542848 h 668578"/>
                <a:gd name="connsiteX3" fmla="*/ 464820 w 2545080"/>
                <a:gd name="connsiteY3" fmla="*/ 375208 h 668578"/>
                <a:gd name="connsiteX4" fmla="*/ 590550 w 2545080"/>
                <a:gd name="connsiteY4" fmla="*/ 558088 h 668578"/>
                <a:gd name="connsiteX5" fmla="*/ 739140 w 2545080"/>
                <a:gd name="connsiteY5" fmla="*/ 295198 h 668578"/>
                <a:gd name="connsiteX6" fmla="*/ 834390 w 2545080"/>
                <a:gd name="connsiteY6" fmla="*/ 508558 h 668578"/>
                <a:gd name="connsiteX7" fmla="*/ 880110 w 2545080"/>
                <a:gd name="connsiteY7" fmla="*/ 607618 h 668578"/>
                <a:gd name="connsiteX8" fmla="*/ 990600 w 2545080"/>
                <a:gd name="connsiteY8" fmla="*/ 645718 h 668578"/>
                <a:gd name="connsiteX9" fmla="*/ 1162050 w 2545080"/>
                <a:gd name="connsiteY9" fmla="*/ 645718 h 668578"/>
                <a:gd name="connsiteX10" fmla="*/ 1268730 w 2545080"/>
                <a:gd name="connsiteY10" fmla="*/ 603808 h 668578"/>
                <a:gd name="connsiteX11" fmla="*/ 1329690 w 2545080"/>
                <a:gd name="connsiteY11" fmla="*/ 599998 h 668578"/>
                <a:gd name="connsiteX12" fmla="*/ 1421130 w 2545080"/>
                <a:gd name="connsiteY12" fmla="*/ 417118 h 668578"/>
                <a:gd name="connsiteX13" fmla="*/ 1485900 w 2545080"/>
                <a:gd name="connsiteY13" fmla="*/ 588568 h 668578"/>
                <a:gd name="connsiteX14" fmla="*/ 1661160 w 2545080"/>
                <a:gd name="connsiteY14" fmla="*/ 546658 h 668578"/>
                <a:gd name="connsiteX15" fmla="*/ 1779270 w 2545080"/>
                <a:gd name="connsiteY15" fmla="*/ 638098 h 668578"/>
                <a:gd name="connsiteX16" fmla="*/ 1962150 w 2545080"/>
                <a:gd name="connsiteY16" fmla="*/ 260908 h 668578"/>
                <a:gd name="connsiteX17" fmla="*/ 2026920 w 2545080"/>
                <a:gd name="connsiteY17" fmla="*/ 13258 h 668578"/>
                <a:gd name="connsiteX18" fmla="*/ 2148840 w 2545080"/>
                <a:gd name="connsiteY18" fmla="*/ 47548 h 668578"/>
                <a:gd name="connsiteX19" fmla="*/ 2217420 w 2545080"/>
                <a:gd name="connsiteY19" fmla="*/ 165658 h 668578"/>
                <a:gd name="connsiteX20" fmla="*/ 2289810 w 2545080"/>
                <a:gd name="connsiteY20" fmla="*/ 531418 h 668578"/>
                <a:gd name="connsiteX21" fmla="*/ 2316480 w 2545080"/>
                <a:gd name="connsiteY21" fmla="*/ 653338 h 668578"/>
                <a:gd name="connsiteX22" fmla="*/ 2385060 w 2545080"/>
                <a:gd name="connsiteY22" fmla="*/ 653338 h 668578"/>
                <a:gd name="connsiteX23" fmla="*/ 2545080 w 2545080"/>
                <a:gd name="connsiteY23" fmla="*/ 653338 h 668578"/>
                <a:gd name="connsiteX0" fmla="*/ 0 w 2545080"/>
                <a:gd name="connsiteY0" fmla="*/ 669407 h 669407"/>
                <a:gd name="connsiteX1" fmla="*/ 194310 w 2545080"/>
                <a:gd name="connsiteY1" fmla="*/ 619877 h 669407"/>
                <a:gd name="connsiteX2" fmla="*/ 354330 w 2545080"/>
                <a:gd name="connsiteY2" fmla="*/ 543677 h 669407"/>
                <a:gd name="connsiteX3" fmla="*/ 464820 w 2545080"/>
                <a:gd name="connsiteY3" fmla="*/ 376037 h 669407"/>
                <a:gd name="connsiteX4" fmla="*/ 590550 w 2545080"/>
                <a:gd name="connsiteY4" fmla="*/ 558917 h 669407"/>
                <a:gd name="connsiteX5" fmla="*/ 739140 w 2545080"/>
                <a:gd name="connsiteY5" fmla="*/ 296027 h 669407"/>
                <a:gd name="connsiteX6" fmla="*/ 834390 w 2545080"/>
                <a:gd name="connsiteY6" fmla="*/ 509387 h 669407"/>
                <a:gd name="connsiteX7" fmla="*/ 880110 w 2545080"/>
                <a:gd name="connsiteY7" fmla="*/ 608447 h 669407"/>
                <a:gd name="connsiteX8" fmla="*/ 990600 w 2545080"/>
                <a:gd name="connsiteY8" fmla="*/ 646547 h 669407"/>
                <a:gd name="connsiteX9" fmla="*/ 1162050 w 2545080"/>
                <a:gd name="connsiteY9" fmla="*/ 646547 h 669407"/>
                <a:gd name="connsiteX10" fmla="*/ 1268730 w 2545080"/>
                <a:gd name="connsiteY10" fmla="*/ 604637 h 669407"/>
                <a:gd name="connsiteX11" fmla="*/ 1329690 w 2545080"/>
                <a:gd name="connsiteY11" fmla="*/ 600827 h 669407"/>
                <a:gd name="connsiteX12" fmla="*/ 1421130 w 2545080"/>
                <a:gd name="connsiteY12" fmla="*/ 417947 h 669407"/>
                <a:gd name="connsiteX13" fmla="*/ 1485900 w 2545080"/>
                <a:gd name="connsiteY13" fmla="*/ 589397 h 669407"/>
                <a:gd name="connsiteX14" fmla="*/ 1661160 w 2545080"/>
                <a:gd name="connsiteY14" fmla="*/ 547487 h 669407"/>
                <a:gd name="connsiteX15" fmla="*/ 1779270 w 2545080"/>
                <a:gd name="connsiteY15" fmla="*/ 638927 h 669407"/>
                <a:gd name="connsiteX16" fmla="*/ 1962150 w 2545080"/>
                <a:gd name="connsiteY16" fmla="*/ 261737 h 669407"/>
                <a:gd name="connsiteX17" fmla="*/ 2026920 w 2545080"/>
                <a:gd name="connsiteY17" fmla="*/ 14087 h 669407"/>
                <a:gd name="connsiteX18" fmla="*/ 2148840 w 2545080"/>
                <a:gd name="connsiteY18" fmla="*/ 48377 h 669407"/>
                <a:gd name="connsiteX19" fmla="*/ 2217420 w 2545080"/>
                <a:gd name="connsiteY19" fmla="*/ 196967 h 669407"/>
                <a:gd name="connsiteX20" fmla="*/ 2289810 w 2545080"/>
                <a:gd name="connsiteY20" fmla="*/ 532247 h 669407"/>
                <a:gd name="connsiteX21" fmla="*/ 2316480 w 2545080"/>
                <a:gd name="connsiteY21" fmla="*/ 654167 h 669407"/>
                <a:gd name="connsiteX22" fmla="*/ 2385060 w 2545080"/>
                <a:gd name="connsiteY22" fmla="*/ 654167 h 669407"/>
                <a:gd name="connsiteX23" fmla="*/ 2545080 w 2545080"/>
                <a:gd name="connsiteY23" fmla="*/ 654167 h 669407"/>
                <a:gd name="connsiteX0" fmla="*/ 0 w 2545080"/>
                <a:gd name="connsiteY0" fmla="*/ 669407 h 669407"/>
                <a:gd name="connsiteX1" fmla="*/ 194310 w 2545080"/>
                <a:gd name="connsiteY1" fmla="*/ 619877 h 669407"/>
                <a:gd name="connsiteX2" fmla="*/ 354330 w 2545080"/>
                <a:gd name="connsiteY2" fmla="*/ 543677 h 669407"/>
                <a:gd name="connsiteX3" fmla="*/ 464820 w 2545080"/>
                <a:gd name="connsiteY3" fmla="*/ 376037 h 669407"/>
                <a:gd name="connsiteX4" fmla="*/ 590550 w 2545080"/>
                <a:gd name="connsiteY4" fmla="*/ 558917 h 669407"/>
                <a:gd name="connsiteX5" fmla="*/ 739140 w 2545080"/>
                <a:gd name="connsiteY5" fmla="*/ 296027 h 669407"/>
                <a:gd name="connsiteX6" fmla="*/ 834390 w 2545080"/>
                <a:gd name="connsiteY6" fmla="*/ 509387 h 669407"/>
                <a:gd name="connsiteX7" fmla="*/ 880110 w 2545080"/>
                <a:gd name="connsiteY7" fmla="*/ 608447 h 669407"/>
                <a:gd name="connsiteX8" fmla="*/ 990600 w 2545080"/>
                <a:gd name="connsiteY8" fmla="*/ 646547 h 669407"/>
                <a:gd name="connsiteX9" fmla="*/ 1162050 w 2545080"/>
                <a:gd name="connsiteY9" fmla="*/ 646547 h 669407"/>
                <a:gd name="connsiteX10" fmla="*/ 1268730 w 2545080"/>
                <a:gd name="connsiteY10" fmla="*/ 604637 h 669407"/>
                <a:gd name="connsiteX11" fmla="*/ 1329690 w 2545080"/>
                <a:gd name="connsiteY11" fmla="*/ 600827 h 669407"/>
                <a:gd name="connsiteX12" fmla="*/ 1421130 w 2545080"/>
                <a:gd name="connsiteY12" fmla="*/ 417947 h 669407"/>
                <a:gd name="connsiteX13" fmla="*/ 1485900 w 2545080"/>
                <a:gd name="connsiteY13" fmla="*/ 589397 h 669407"/>
                <a:gd name="connsiteX14" fmla="*/ 1661160 w 2545080"/>
                <a:gd name="connsiteY14" fmla="*/ 547487 h 669407"/>
                <a:gd name="connsiteX15" fmla="*/ 1779270 w 2545080"/>
                <a:gd name="connsiteY15" fmla="*/ 638927 h 669407"/>
                <a:gd name="connsiteX16" fmla="*/ 1962150 w 2545080"/>
                <a:gd name="connsiteY16" fmla="*/ 261737 h 669407"/>
                <a:gd name="connsiteX17" fmla="*/ 2026920 w 2545080"/>
                <a:gd name="connsiteY17" fmla="*/ 14087 h 669407"/>
                <a:gd name="connsiteX18" fmla="*/ 2148840 w 2545080"/>
                <a:gd name="connsiteY18" fmla="*/ 48377 h 669407"/>
                <a:gd name="connsiteX19" fmla="*/ 2217420 w 2545080"/>
                <a:gd name="connsiteY19" fmla="*/ 196967 h 669407"/>
                <a:gd name="connsiteX20" fmla="*/ 2289810 w 2545080"/>
                <a:gd name="connsiteY20" fmla="*/ 532247 h 669407"/>
                <a:gd name="connsiteX21" fmla="*/ 2350770 w 2545080"/>
                <a:gd name="connsiteY21" fmla="*/ 558917 h 669407"/>
                <a:gd name="connsiteX22" fmla="*/ 2385060 w 2545080"/>
                <a:gd name="connsiteY22" fmla="*/ 654167 h 669407"/>
                <a:gd name="connsiteX23" fmla="*/ 2545080 w 2545080"/>
                <a:gd name="connsiteY23" fmla="*/ 654167 h 669407"/>
                <a:gd name="connsiteX0" fmla="*/ 0 w 2545080"/>
                <a:gd name="connsiteY0" fmla="*/ 669407 h 669407"/>
                <a:gd name="connsiteX1" fmla="*/ 194310 w 2545080"/>
                <a:gd name="connsiteY1" fmla="*/ 619877 h 669407"/>
                <a:gd name="connsiteX2" fmla="*/ 354330 w 2545080"/>
                <a:gd name="connsiteY2" fmla="*/ 543677 h 669407"/>
                <a:gd name="connsiteX3" fmla="*/ 464820 w 2545080"/>
                <a:gd name="connsiteY3" fmla="*/ 376037 h 669407"/>
                <a:gd name="connsiteX4" fmla="*/ 590550 w 2545080"/>
                <a:gd name="connsiteY4" fmla="*/ 558917 h 669407"/>
                <a:gd name="connsiteX5" fmla="*/ 739140 w 2545080"/>
                <a:gd name="connsiteY5" fmla="*/ 296027 h 669407"/>
                <a:gd name="connsiteX6" fmla="*/ 834390 w 2545080"/>
                <a:gd name="connsiteY6" fmla="*/ 509387 h 669407"/>
                <a:gd name="connsiteX7" fmla="*/ 880110 w 2545080"/>
                <a:gd name="connsiteY7" fmla="*/ 608447 h 669407"/>
                <a:gd name="connsiteX8" fmla="*/ 990600 w 2545080"/>
                <a:gd name="connsiteY8" fmla="*/ 646547 h 669407"/>
                <a:gd name="connsiteX9" fmla="*/ 1162050 w 2545080"/>
                <a:gd name="connsiteY9" fmla="*/ 646547 h 669407"/>
                <a:gd name="connsiteX10" fmla="*/ 1268730 w 2545080"/>
                <a:gd name="connsiteY10" fmla="*/ 604637 h 669407"/>
                <a:gd name="connsiteX11" fmla="*/ 1329690 w 2545080"/>
                <a:gd name="connsiteY11" fmla="*/ 600827 h 669407"/>
                <a:gd name="connsiteX12" fmla="*/ 1421130 w 2545080"/>
                <a:gd name="connsiteY12" fmla="*/ 417947 h 669407"/>
                <a:gd name="connsiteX13" fmla="*/ 1485900 w 2545080"/>
                <a:gd name="connsiteY13" fmla="*/ 589397 h 669407"/>
                <a:gd name="connsiteX14" fmla="*/ 1661160 w 2545080"/>
                <a:gd name="connsiteY14" fmla="*/ 547487 h 669407"/>
                <a:gd name="connsiteX15" fmla="*/ 1779270 w 2545080"/>
                <a:gd name="connsiteY15" fmla="*/ 638927 h 669407"/>
                <a:gd name="connsiteX16" fmla="*/ 1962150 w 2545080"/>
                <a:gd name="connsiteY16" fmla="*/ 261737 h 669407"/>
                <a:gd name="connsiteX17" fmla="*/ 2026920 w 2545080"/>
                <a:gd name="connsiteY17" fmla="*/ 14087 h 669407"/>
                <a:gd name="connsiteX18" fmla="*/ 2148840 w 2545080"/>
                <a:gd name="connsiteY18" fmla="*/ 48377 h 669407"/>
                <a:gd name="connsiteX19" fmla="*/ 2217420 w 2545080"/>
                <a:gd name="connsiteY19" fmla="*/ 196967 h 669407"/>
                <a:gd name="connsiteX20" fmla="*/ 2301240 w 2545080"/>
                <a:gd name="connsiteY20" fmla="*/ 398897 h 669407"/>
                <a:gd name="connsiteX21" fmla="*/ 2350770 w 2545080"/>
                <a:gd name="connsiteY21" fmla="*/ 558917 h 669407"/>
                <a:gd name="connsiteX22" fmla="*/ 2385060 w 2545080"/>
                <a:gd name="connsiteY22" fmla="*/ 654167 h 669407"/>
                <a:gd name="connsiteX23" fmla="*/ 2545080 w 2545080"/>
                <a:gd name="connsiteY23" fmla="*/ 654167 h 669407"/>
                <a:gd name="connsiteX0" fmla="*/ 0 w 2545080"/>
                <a:gd name="connsiteY0" fmla="*/ 669407 h 669407"/>
                <a:gd name="connsiteX1" fmla="*/ 194310 w 2545080"/>
                <a:gd name="connsiteY1" fmla="*/ 619877 h 669407"/>
                <a:gd name="connsiteX2" fmla="*/ 354330 w 2545080"/>
                <a:gd name="connsiteY2" fmla="*/ 543677 h 669407"/>
                <a:gd name="connsiteX3" fmla="*/ 464820 w 2545080"/>
                <a:gd name="connsiteY3" fmla="*/ 376037 h 669407"/>
                <a:gd name="connsiteX4" fmla="*/ 590550 w 2545080"/>
                <a:gd name="connsiteY4" fmla="*/ 558917 h 669407"/>
                <a:gd name="connsiteX5" fmla="*/ 739140 w 2545080"/>
                <a:gd name="connsiteY5" fmla="*/ 296027 h 669407"/>
                <a:gd name="connsiteX6" fmla="*/ 834390 w 2545080"/>
                <a:gd name="connsiteY6" fmla="*/ 509387 h 669407"/>
                <a:gd name="connsiteX7" fmla="*/ 880110 w 2545080"/>
                <a:gd name="connsiteY7" fmla="*/ 608447 h 669407"/>
                <a:gd name="connsiteX8" fmla="*/ 990600 w 2545080"/>
                <a:gd name="connsiteY8" fmla="*/ 646547 h 669407"/>
                <a:gd name="connsiteX9" fmla="*/ 1162050 w 2545080"/>
                <a:gd name="connsiteY9" fmla="*/ 646547 h 669407"/>
                <a:gd name="connsiteX10" fmla="*/ 1268730 w 2545080"/>
                <a:gd name="connsiteY10" fmla="*/ 604637 h 669407"/>
                <a:gd name="connsiteX11" fmla="*/ 1329690 w 2545080"/>
                <a:gd name="connsiteY11" fmla="*/ 600827 h 669407"/>
                <a:gd name="connsiteX12" fmla="*/ 1421130 w 2545080"/>
                <a:gd name="connsiteY12" fmla="*/ 417947 h 669407"/>
                <a:gd name="connsiteX13" fmla="*/ 1485900 w 2545080"/>
                <a:gd name="connsiteY13" fmla="*/ 589397 h 669407"/>
                <a:gd name="connsiteX14" fmla="*/ 1661160 w 2545080"/>
                <a:gd name="connsiteY14" fmla="*/ 547487 h 669407"/>
                <a:gd name="connsiteX15" fmla="*/ 1779270 w 2545080"/>
                <a:gd name="connsiteY15" fmla="*/ 638927 h 669407"/>
                <a:gd name="connsiteX16" fmla="*/ 1962150 w 2545080"/>
                <a:gd name="connsiteY16" fmla="*/ 261737 h 669407"/>
                <a:gd name="connsiteX17" fmla="*/ 2026920 w 2545080"/>
                <a:gd name="connsiteY17" fmla="*/ 14087 h 669407"/>
                <a:gd name="connsiteX18" fmla="*/ 2148840 w 2545080"/>
                <a:gd name="connsiteY18" fmla="*/ 48377 h 669407"/>
                <a:gd name="connsiteX19" fmla="*/ 2217420 w 2545080"/>
                <a:gd name="connsiteY19" fmla="*/ 196967 h 669407"/>
                <a:gd name="connsiteX20" fmla="*/ 2301240 w 2545080"/>
                <a:gd name="connsiteY20" fmla="*/ 398897 h 669407"/>
                <a:gd name="connsiteX21" fmla="*/ 2350770 w 2545080"/>
                <a:gd name="connsiteY21" fmla="*/ 558917 h 669407"/>
                <a:gd name="connsiteX22" fmla="*/ 2423160 w 2545080"/>
                <a:gd name="connsiteY22" fmla="*/ 642737 h 669407"/>
                <a:gd name="connsiteX23" fmla="*/ 2545080 w 2545080"/>
                <a:gd name="connsiteY23" fmla="*/ 654167 h 669407"/>
                <a:gd name="connsiteX0" fmla="*/ 0 w 2545080"/>
                <a:gd name="connsiteY0" fmla="*/ 669407 h 669407"/>
                <a:gd name="connsiteX1" fmla="*/ 194310 w 2545080"/>
                <a:gd name="connsiteY1" fmla="*/ 619877 h 669407"/>
                <a:gd name="connsiteX2" fmla="*/ 354330 w 2545080"/>
                <a:gd name="connsiteY2" fmla="*/ 543677 h 669407"/>
                <a:gd name="connsiteX3" fmla="*/ 464820 w 2545080"/>
                <a:gd name="connsiteY3" fmla="*/ 376037 h 669407"/>
                <a:gd name="connsiteX4" fmla="*/ 590550 w 2545080"/>
                <a:gd name="connsiteY4" fmla="*/ 558917 h 669407"/>
                <a:gd name="connsiteX5" fmla="*/ 739140 w 2545080"/>
                <a:gd name="connsiteY5" fmla="*/ 296027 h 669407"/>
                <a:gd name="connsiteX6" fmla="*/ 834390 w 2545080"/>
                <a:gd name="connsiteY6" fmla="*/ 509387 h 669407"/>
                <a:gd name="connsiteX7" fmla="*/ 880110 w 2545080"/>
                <a:gd name="connsiteY7" fmla="*/ 608447 h 669407"/>
                <a:gd name="connsiteX8" fmla="*/ 990600 w 2545080"/>
                <a:gd name="connsiteY8" fmla="*/ 646547 h 669407"/>
                <a:gd name="connsiteX9" fmla="*/ 1162050 w 2545080"/>
                <a:gd name="connsiteY9" fmla="*/ 646547 h 669407"/>
                <a:gd name="connsiteX10" fmla="*/ 1268730 w 2545080"/>
                <a:gd name="connsiteY10" fmla="*/ 604637 h 669407"/>
                <a:gd name="connsiteX11" fmla="*/ 1329690 w 2545080"/>
                <a:gd name="connsiteY11" fmla="*/ 600827 h 669407"/>
                <a:gd name="connsiteX12" fmla="*/ 1421130 w 2545080"/>
                <a:gd name="connsiteY12" fmla="*/ 417947 h 669407"/>
                <a:gd name="connsiteX13" fmla="*/ 1485900 w 2545080"/>
                <a:gd name="connsiteY13" fmla="*/ 589397 h 669407"/>
                <a:gd name="connsiteX14" fmla="*/ 1661160 w 2545080"/>
                <a:gd name="connsiteY14" fmla="*/ 547487 h 669407"/>
                <a:gd name="connsiteX15" fmla="*/ 1779270 w 2545080"/>
                <a:gd name="connsiteY15" fmla="*/ 638927 h 669407"/>
                <a:gd name="connsiteX16" fmla="*/ 1927860 w 2545080"/>
                <a:gd name="connsiteY16" fmla="*/ 261737 h 669407"/>
                <a:gd name="connsiteX17" fmla="*/ 2026920 w 2545080"/>
                <a:gd name="connsiteY17" fmla="*/ 14087 h 669407"/>
                <a:gd name="connsiteX18" fmla="*/ 2148840 w 2545080"/>
                <a:gd name="connsiteY18" fmla="*/ 48377 h 669407"/>
                <a:gd name="connsiteX19" fmla="*/ 2217420 w 2545080"/>
                <a:gd name="connsiteY19" fmla="*/ 196967 h 669407"/>
                <a:gd name="connsiteX20" fmla="*/ 2301240 w 2545080"/>
                <a:gd name="connsiteY20" fmla="*/ 398897 h 669407"/>
                <a:gd name="connsiteX21" fmla="*/ 2350770 w 2545080"/>
                <a:gd name="connsiteY21" fmla="*/ 558917 h 669407"/>
                <a:gd name="connsiteX22" fmla="*/ 2423160 w 2545080"/>
                <a:gd name="connsiteY22" fmla="*/ 642737 h 669407"/>
                <a:gd name="connsiteX23" fmla="*/ 2545080 w 2545080"/>
                <a:gd name="connsiteY23" fmla="*/ 654167 h 669407"/>
                <a:gd name="connsiteX0" fmla="*/ 0 w 2545080"/>
                <a:gd name="connsiteY0" fmla="*/ 664456 h 664456"/>
                <a:gd name="connsiteX1" fmla="*/ 194310 w 2545080"/>
                <a:gd name="connsiteY1" fmla="*/ 614926 h 664456"/>
                <a:gd name="connsiteX2" fmla="*/ 354330 w 2545080"/>
                <a:gd name="connsiteY2" fmla="*/ 538726 h 664456"/>
                <a:gd name="connsiteX3" fmla="*/ 464820 w 2545080"/>
                <a:gd name="connsiteY3" fmla="*/ 371086 h 664456"/>
                <a:gd name="connsiteX4" fmla="*/ 590550 w 2545080"/>
                <a:gd name="connsiteY4" fmla="*/ 553966 h 664456"/>
                <a:gd name="connsiteX5" fmla="*/ 739140 w 2545080"/>
                <a:gd name="connsiteY5" fmla="*/ 291076 h 664456"/>
                <a:gd name="connsiteX6" fmla="*/ 834390 w 2545080"/>
                <a:gd name="connsiteY6" fmla="*/ 504436 h 664456"/>
                <a:gd name="connsiteX7" fmla="*/ 880110 w 2545080"/>
                <a:gd name="connsiteY7" fmla="*/ 603496 h 664456"/>
                <a:gd name="connsiteX8" fmla="*/ 990600 w 2545080"/>
                <a:gd name="connsiteY8" fmla="*/ 641596 h 664456"/>
                <a:gd name="connsiteX9" fmla="*/ 1162050 w 2545080"/>
                <a:gd name="connsiteY9" fmla="*/ 641596 h 664456"/>
                <a:gd name="connsiteX10" fmla="*/ 1268730 w 2545080"/>
                <a:gd name="connsiteY10" fmla="*/ 599686 h 664456"/>
                <a:gd name="connsiteX11" fmla="*/ 1329690 w 2545080"/>
                <a:gd name="connsiteY11" fmla="*/ 595876 h 664456"/>
                <a:gd name="connsiteX12" fmla="*/ 1421130 w 2545080"/>
                <a:gd name="connsiteY12" fmla="*/ 412996 h 664456"/>
                <a:gd name="connsiteX13" fmla="*/ 1485900 w 2545080"/>
                <a:gd name="connsiteY13" fmla="*/ 584446 h 664456"/>
                <a:gd name="connsiteX14" fmla="*/ 1661160 w 2545080"/>
                <a:gd name="connsiteY14" fmla="*/ 542536 h 664456"/>
                <a:gd name="connsiteX15" fmla="*/ 1779270 w 2545080"/>
                <a:gd name="connsiteY15" fmla="*/ 633976 h 664456"/>
                <a:gd name="connsiteX16" fmla="*/ 1927860 w 2545080"/>
                <a:gd name="connsiteY16" fmla="*/ 256786 h 664456"/>
                <a:gd name="connsiteX17" fmla="*/ 2026920 w 2545080"/>
                <a:gd name="connsiteY17" fmla="*/ 9136 h 664456"/>
                <a:gd name="connsiteX18" fmla="*/ 2148840 w 2545080"/>
                <a:gd name="connsiteY18" fmla="*/ 43426 h 664456"/>
                <a:gd name="connsiteX19" fmla="*/ 2217420 w 2545080"/>
                <a:gd name="connsiteY19" fmla="*/ 192016 h 664456"/>
                <a:gd name="connsiteX20" fmla="*/ 2301240 w 2545080"/>
                <a:gd name="connsiteY20" fmla="*/ 393946 h 664456"/>
                <a:gd name="connsiteX21" fmla="*/ 2350770 w 2545080"/>
                <a:gd name="connsiteY21" fmla="*/ 553966 h 664456"/>
                <a:gd name="connsiteX22" fmla="*/ 2423160 w 2545080"/>
                <a:gd name="connsiteY22" fmla="*/ 637786 h 664456"/>
                <a:gd name="connsiteX23" fmla="*/ 2545080 w 2545080"/>
                <a:gd name="connsiteY23" fmla="*/ 649216 h 664456"/>
                <a:gd name="connsiteX0" fmla="*/ 0 w 2545080"/>
                <a:gd name="connsiteY0" fmla="*/ 677086 h 677086"/>
                <a:gd name="connsiteX1" fmla="*/ 194310 w 2545080"/>
                <a:gd name="connsiteY1" fmla="*/ 627556 h 677086"/>
                <a:gd name="connsiteX2" fmla="*/ 354330 w 2545080"/>
                <a:gd name="connsiteY2" fmla="*/ 551356 h 677086"/>
                <a:gd name="connsiteX3" fmla="*/ 464820 w 2545080"/>
                <a:gd name="connsiteY3" fmla="*/ 383716 h 677086"/>
                <a:gd name="connsiteX4" fmla="*/ 590550 w 2545080"/>
                <a:gd name="connsiteY4" fmla="*/ 566596 h 677086"/>
                <a:gd name="connsiteX5" fmla="*/ 739140 w 2545080"/>
                <a:gd name="connsiteY5" fmla="*/ 303706 h 677086"/>
                <a:gd name="connsiteX6" fmla="*/ 834390 w 2545080"/>
                <a:gd name="connsiteY6" fmla="*/ 517066 h 677086"/>
                <a:gd name="connsiteX7" fmla="*/ 880110 w 2545080"/>
                <a:gd name="connsiteY7" fmla="*/ 616126 h 677086"/>
                <a:gd name="connsiteX8" fmla="*/ 990600 w 2545080"/>
                <a:gd name="connsiteY8" fmla="*/ 654226 h 677086"/>
                <a:gd name="connsiteX9" fmla="*/ 1162050 w 2545080"/>
                <a:gd name="connsiteY9" fmla="*/ 654226 h 677086"/>
                <a:gd name="connsiteX10" fmla="*/ 1268730 w 2545080"/>
                <a:gd name="connsiteY10" fmla="*/ 612316 h 677086"/>
                <a:gd name="connsiteX11" fmla="*/ 1329690 w 2545080"/>
                <a:gd name="connsiteY11" fmla="*/ 608506 h 677086"/>
                <a:gd name="connsiteX12" fmla="*/ 1421130 w 2545080"/>
                <a:gd name="connsiteY12" fmla="*/ 425626 h 677086"/>
                <a:gd name="connsiteX13" fmla="*/ 1485900 w 2545080"/>
                <a:gd name="connsiteY13" fmla="*/ 597076 h 677086"/>
                <a:gd name="connsiteX14" fmla="*/ 1661160 w 2545080"/>
                <a:gd name="connsiteY14" fmla="*/ 555166 h 677086"/>
                <a:gd name="connsiteX15" fmla="*/ 1779270 w 2545080"/>
                <a:gd name="connsiteY15" fmla="*/ 646606 h 677086"/>
                <a:gd name="connsiteX16" fmla="*/ 1927860 w 2545080"/>
                <a:gd name="connsiteY16" fmla="*/ 269416 h 677086"/>
                <a:gd name="connsiteX17" fmla="*/ 2026920 w 2545080"/>
                <a:gd name="connsiteY17" fmla="*/ 21766 h 677086"/>
                <a:gd name="connsiteX18" fmla="*/ 2148840 w 2545080"/>
                <a:gd name="connsiteY18" fmla="*/ 33196 h 677086"/>
                <a:gd name="connsiteX19" fmla="*/ 2217420 w 2545080"/>
                <a:gd name="connsiteY19" fmla="*/ 204646 h 677086"/>
                <a:gd name="connsiteX20" fmla="*/ 2301240 w 2545080"/>
                <a:gd name="connsiteY20" fmla="*/ 406576 h 677086"/>
                <a:gd name="connsiteX21" fmla="*/ 2350770 w 2545080"/>
                <a:gd name="connsiteY21" fmla="*/ 566596 h 677086"/>
                <a:gd name="connsiteX22" fmla="*/ 2423160 w 2545080"/>
                <a:gd name="connsiteY22" fmla="*/ 650416 h 677086"/>
                <a:gd name="connsiteX23" fmla="*/ 2545080 w 2545080"/>
                <a:gd name="connsiteY23" fmla="*/ 661846 h 677086"/>
                <a:gd name="connsiteX0" fmla="*/ 0 w 2545080"/>
                <a:gd name="connsiteY0" fmla="*/ 677086 h 677086"/>
                <a:gd name="connsiteX1" fmla="*/ 194310 w 2545080"/>
                <a:gd name="connsiteY1" fmla="*/ 627556 h 677086"/>
                <a:gd name="connsiteX2" fmla="*/ 354330 w 2545080"/>
                <a:gd name="connsiteY2" fmla="*/ 551356 h 677086"/>
                <a:gd name="connsiteX3" fmla="*/ 464820 w 2545080"/>
                <a:gd name="connsiteY3" fmla="*/ 383716 h 677086"/>
                <a:gd name="connsiteX4" fmla="*/ 590550 w 2545080"/>
                <a:gd name="connsiteY4" fmla="*/ 566596 h 677086"/>
                <a:gd name="connsiteX5" fmla="*/ 739140 w 2545080"/>
                <a:gd name="connsiteY5" fmla="*/ 303706 h 677086"/>
                <a:gd name="connsiteX6" fmla="*/ 834390 w 2545080"/>
                <a:gd name="connsiteY6" fmla="*/ 517066 h 677086"/>
                <a:gd name="connsiteX7" fmla="*/ 880110 w 2545080"/>
                <a:gd name="connsiteY7" fmla="*/ 616126 h 677086"/>
                <a:gd name="connsiteX8" fmla="*/ 990600 w 2545080"/>
                <a:gd name="connsiteY8" fmla="*/ 654226 h 677086"/>
                <a:gd name="connsiteX9" fmla="*/ 1162050 w 2545080"/>
                <a:gd name="connsiteY9" fmla="*/ 654226 h 677086"/>
                <a:gd name="connsiteX10" fmla="*/ 1268730 w 2545080"/>
                <a:gd name="connsiteY10" fmla="*/ 612316 h 677086"/>
                <a:gd name="connsiteX11" fmla="*/ 1329690 w 2545080"/>
                <a:gd name="connsiteY11" fmla="*/ 608506 h 677086"/>
                <a:gd name="connsiteX12" fmla="*/ 1421130 w 2545080"/>
                <a:gd name="connsiteY12" fmla="*/ 631225 h 677086"/>
                <a:gd name="connsiteX13" fmla="*/ 1485900 w 2545080"/>
                <a:gd name="connsiteY13" fmla="*/ 597076 h 677086"/>
                <a:gd name="connsiteX14" fmla="*/ 1661160 w 2545080"/>
                <a:gd name="connsiteY14" fmla="*/ 555166 h 677086"/>
                <a:gd name="connsiteX15" fmla="*/ 1779270 w 2545080"/>
                <a:gd name="connsiteY15" fmla="*/ 646606 h 677086"/>
                <a:gd name="connsiteX16" fmla="*/ 1927860 w 2545080"/>
                <a:gd name="connsiteY16" fmla="*/ 269416 h 677086"/>
                <a:gd name="connsiteX17" fmla="*/ 2026920 w 2545080"/>
                <a:gd name="connsiteY17" fmla="*/ 21766 h 677086"/>
                <a:gd name="connsiteX18" fmla="*/ 2148840 w 2545080"/>
                <a:gd name="connsiteY18" fmla="*/ 33196 h 677086"/>
                <a:gd name="connsiteX19" fmla="*/ 2217420 w 2545080"/>
                <a:gd name="connsiteY19" fmla="*/ 204646 h 677086"/>
                <a:gd name="connsiteX20" fmla="*/ 2301240 w 2545080"/>
                <a:gd name="connsiteY20" fmla="*/ 406576 h 677086"/>
                <a:gd name="connsiteX21" fmla="*/ 2350770 w 2545080"/>
                <a:gd name="connsiteY21" fmla="*/ 566596 h 677086"/>
                <a:gd name="connsiteX22" fmla="*/ 2423160 w 2545080"/>
                <a:gd name="connsiteY22" fmla="*/ 650416 h 677086"/>
                <a:gd name="connsiteX23" fmla="*/ 2545080 w 2545080"/>
                <a:gd name="connsiteY23" fmla="*/ 661846 h 677086"/>
                <a:gd name="connsiteX0" fmla="*/ 0 w 2545080"/>
                <a:gd name="connsiteY0" fmla="*/ 677086 h 677086"/>
                <a:gd name="connsiteX1" fmla="*/ 194310 w 2545080"/>
                <a:gd name="connsiteY1" fmla="*/ 627556 h 677086"/>
                <a:gd name="connsiteX2" fmla="*/ 354330 w 2545080"/>
                <a:gd name="connsiteY2" fmla="*/ 551356 h 677086"/>
                <a:gd name="connsiteX3" fmla="*/ 464820 w 2545080"/>
                <a:gd name="connsiteY3" fmla="*/ 383716 h 677086"/>
                <a:gd name="connsiteX4" fmla="*/ 590550 w 2545080"/>
                <a:gd name="connsiteY4" fmla="*/ 566596 h 677086"/>
                <a:gd name="connsiteX5" fmla="*/ 739140 w 2545080"/>
                <a:gd name="connsiteY5" fmla="*/ 303706 h 677086"/>
                <a:gd name="connsiteX6" fmla="*/ 834390 w 2545080"/>
                <a:gd name="connsiteY6" fmla="*/ 517066 h 677086"/>
                <a:gd name="connsiteX7" fmla="*/ 880110 w 2545080"/>
                <a:gd name="connsiteY7" fmla="*/ 616126 h 677086"/>
                <a:gd name="connsiteX8" fmla="*/ 990600 w 2545080"/>
                <a:gd name="connsiteY8" fmla="*/ 654226 h 677086"/>
                <a:gd name="connsiteX9" fmla="*/ 1162050 w 2545080"/>
                <a:gd name="connsiteY9" fmla="*/ 654226 h 677086"/>
                <a:gd name="connsiteX10" fmla="*/ 1268730 w 2545080"/>
                <a:gd name="connsiteY10" fmla="*/ 612316 h 677086"/>
                <a:gd name="connsiteX11" fmla="*/ 1329690 w 2545080"/>
                <a:gd name="connsiteY11" fmla="*/ 608506 h 677086"/>
                <a:gd name="connsiteX12" fmla="*/ 1421130 w 2545080"/>
                <a:gd name="connsiteY12" fmla="*/ 631225 h 677086"/>
                <a:gd name="connsiteX13" fmla="*/ 1485900 w 2545080"/>
                <a:gd name="connsiteY13" fmla="*/ 597076 h 677086"/>
                <a:gd name="connsiteX14" fmla="*/ 1641605 w 2545080"/>
                <a:gd name="connsiteY14" fmla="*/ 615636 h 677086"/>
                <a:gd name="connsiteX15" fmla="*/ 1779270 w 2545080"/>
                <a:gd name="connsiteY15" fmla="*/ 646606 h 677086"/>
                <a:gd name="connsiteX16" fmla="*/ 1927860 w 2545080"/>
                <a:gd name="connsiteY16" fmla="*/ 269416 h 677086"/>
                <a:gd name="connsiteX17" fmla="*/ 2026920 w 2545080"/>
                <a:gd name="connsiteY17" fmla="*/ 21766 h 677086"/>
                <a:gd name="connsiteX18" fmla="*/ 2148840 w 2545080"/>
                <a:gd name="connsiteY18" fmla="*/ 33196 h 677086"/>
                <a:gd name="connsiteX19" fmla="*/ 2217420 w 2545080"/>
                <a:gd name="connsiteY19" fmla="*/ 204646 h 677086"/>
                <a:gd name="connsiteX20" fmla="*/ 2301240 w 2545080"/>
                <a:gd name="connsiteY20" fmla="*/ 406576 h 677086"/>
                <a:gd name="connsiteX21" fmla="*/ 2350770 w 2545080"/>
                <a:gd name="connsiteY21" fmla="*/ 566596 h 677086"/>
                <a:gd name="connsiteX22" fmla="*/ 2423160 w 2545080"/>
                <a:gd name="connsiteY22" fmla="*/ 650416 h 677086"/>
                <a:gd name="connsiteX23" fmla="*/ 2545080 w 2545080"/>
                <a:gd name="connsiteY23" fmla="*/ 661846 h 677086"/>
                <a:gd name="connsiteX0" fmla="*/ 0 w 2545080"/>
                <a:gd name="connsiteY0" fmla="*/ 664874 h 664874"/>
                <a:gd name="connsiteX1" fmla="*/ 194310 w 2545080"/>
                <a:gd name="connsiteY1" fmla="*/ 615344 h 664874"/>
                <a:gd name="connsiteX2" fmla="*/ 354330 w 2545080"/>
                <a:gd name="connsiteY2" fmla="*/ 539144 h 664874"/>
                <a:gd name="connsiteX3" fmla="*/ 464820 w 2545080"/>
                <a:gd name="connsiteY3" fmla="*/ 371504 h 664874"/>
                <a:gd name="connsiteX4" fmla="*/ 590550 w 2545080"/>
                <a:gd name="connsiteY4" fmla="*/ 554384 h 664874"/>
                <a:gd name="connsiteX5" fmla="*/ 739140 w 2545080"/>
                <a:gd name="connsiteY5" fmla="*/ 291494 h 664874"/>
                <a:gd name="connsiteX6" fmla="*/ 834390 w 2545080"/>
                <a:gd name="connsiteY6" fmla="*/ 504854 h 664874"/>
                <a:gd name="connsiteX7" fmla="*/ 880110 w 2545080"/>
                <a:gd name="connsiteY7" fmla="*/ 603914 h 664874"/>
                <a:gd name="connsiteX8" fmla="*/ 990600 w 2545080"/>
                <a:gd name="connsiteY8" fmla="*/ 642014 h 664874"/>
                <a:gd name="connsiteX9" fmla="*/ 1162050 w 2545080"/>
                <a:gd name="connsiteY9" fmla="*/ 642014 h 664874"/>
                <a:gd name="connsiteX10" fmla="*/ 1268730 w 2545080"/>
                <a:gd name="connsiteY10" fmla="*/ 600104 h 664874"/>
                <a:gd name="connsiteX11" fmla="*/ 1329690 w 2545080"/>
                <a:gd name="connsiteY11" fmla="*/ 596294 h 664874"/>
                <a:gd name="connsiteX12" fmla="*/ 1421130 w 2545080"/>
                <a:gd name="connsiteY12" fmla="*/ 619013 h 664874"/>
                <a:gd name="connsiteX13" fmla="*/ 1485900 w 2545080"/>
                <a:gd name="connsiteY13" fmla="*/ 584864 h 664874"/>
                <a:gd name="connsiteX14" fmla="*/ 1641605 w 2545080"/>
                <a:gd name="connsiteY14" fmla="*/ 603424 h 664874"/>
                <a:gd name="connsiteX15" fmla="*/ 1779270 w 2545080"/>
                <a:gd name="connsiteY15" fmla="*/ 634394 h 664874"/>
                <a:gd name="connsiteX16" fmla="*/ 1927860 w 2545080"/>
                <a:gd name="connsiteY16" fmla="*/ 257204 h 664874"/>
                <a:gd name="connsiteX17" fmla="*/ 2026920 w 2545080"/>
                <a:gd name="connsiteY17" fmla="*/ 9554 h 664874"/>
                <a:gd name="connsiteX18" fmla="*/ 2155359 w 2545080"/>
                <a:gd name="connsiteY18" fmla="*/ 589404 h 664874"/>
                <a:gd name="connsiteX19" fmla="*/ 2217420 w 2545080"/>
                <a:gd name="connsiteY19" fmla="*/ 192434 h 664874"/>
                <a:gd name="connsiteX20" fmla="*/ 2301240 w 2545080"/>
                <a:gd name="connsiteY20" fmla="*/ 394364 h 664874"/>
                <a:gd name="connsiteX21" fmla="*/ 2350770 w 2545080"/>
                <a:gd name="connsiteY21" fmla="*/ 554384 h 664874"/>
                <a:gd name="connsiteX22" fmla="*/ 2423160 w 2545080"/>
                <a:gd name="connsiteY22" fmla="*/ 638204 h 664874"/>
                <a:gd name="connsiteX23" fmla="*/ 2545080 w 2545080"/>
                <a:gd name="connsiteY23" fmla="*/ 649634 h 664874"/>
                <a:gd name="connsiteX0" fmla="*/ 0 w 2545080"/>
                <a:gd name="connsiteY0" fmla="*/ 476448 h 476448"/>
                <a:gd name="connsiteX1" fmla="*/ 194310 w 2545080"/>
                <a:gd name="connsiteY1" fmla="*/ 426918 h 476448"/>
                <a:gd name="connsiteX2" fmla="*/ 354330 w 2545080"/>
                <a:gd name="connsiteY2" fmla="*/ 350718 h 476448"/>
                <a:gd name="connsiteX3" fmla="*/ 464820 w 2545080"/>
                <a:gd name="connsiteY3" fmla="*/ 183078 h 476448"/>
                <a:gd name="connsiteX4" fmla="*/ 590550 w 2545080"/>
                <a:gd name="connsiteY4" fmla="*/ 365958 h 476448"/>
                <a:gd name="connsiteX5" fmla="*/ 739140 w 2545080"/>
                <a:gd name="connsiteY5" fmla="*/ 103068 h 476448"/>
                <a:gd name="connsiteX6" fmla="*/ 834390 w 2545080"/>
                <a:gd name="connsiteY6" fmla="*/ 316428 h 476448"/>
                <a:gd name="connsiteX7" fmla="*/ 880110 w 2545080"/>
                <a:gd name="connsiteY7" fmla="*/ 415488 h 476448"/>
                <a:gd name="connsiteX8" fmla="*/ 990600 w 2545080"/>
                <a:gd name="connsiteY8" fmla="*/ 453588 h 476448"/>
                <a:gd name="connsiteX9" fmla="*/ 1162050 w 2545080"/>
                <a:gd name="connsiteY9" fmla="*/ 453588 h 476448"/>
                <a:gd name="connsiteX10" fmla="*/ 1268730 w 2545080"/>
                <a:gd name="connsiteY10" fmla="*/ 411678 h 476448"/>
                <a:gd name="connsiteX11" fmla="*/ 1329690 w 2545080"/>
                <a:gd name="connsiteY11" fmla="*/ 407868 h 476448"/>
                <a:gd name="connsiteX12" fmla="*/ 1421130 w 2545080"/>
                <a:gd name="connsiteY12" fmla="*/ 430587 h 476448"/>
                <a:gd name="connsiteX13" fmla="*/ 1485900 w 2545080"/>
                <a:gd name="connsiteY13" fmla="*/ 396438 h 476448"/>
                <a:gd name="connsiteX14" fmla="*/ 1641605 w 2545080"/>
                <a:gd name="connsiteY14" fmla="*/ 414998 h 476448"/>
                <a:gd name="connsiteX15" fmla="*/ 1779270 w 2545080"/>
                <a:gd name="connsiteY15" fmla="*/ 445968 h 476448"/>
                <a:gd name="connsiteX16" fmla="*/ 1927860 w 2545080"/>
                <a:gd name="connsiteY16" fmla="*/ 68778 h 476448"/>
                <a:gd name="connsiteX17" fmla="*/ 2155359 w 2545080"/>
                <a:gd name="connsiteY17" fmla="*/ 400978 h 476448"/>
                <a:gd name="connsiteX18" fmla="*/ 2217420 w 2545080"/>
                <a:gd name="connsiteY18" fmla="*/ 4008 h 476448"/>
                <a:gd name="connsiteX19" fmla="*/ 2301240 w 2545080"/>
                <a:gd name="connsiteY19" fmla="*/ 205938 h 476448"/>
                <a:gd name="connsiteX20" fmla="*/ 2350770 w 2545080"/>
                <a:gd name="connsiteY20" fmla="*/ 365958 h 476448"/>
                <a:gd name="connsiteX21" fmla="*/ 2423160 w 2545080"/>
                <a:gd name="connsiteY21" fmla="*/ 449778 h 476448"/>
                <a:gd name="connsiteX22" fmla="*/ 2545080 w 2545080"/>
                <a:gd name="connsiteY22" fmla="*/ 461208 h 476448"/>
                <a:gd name="connsiteX0" fmla="*/ 0 w 2545080"/>
                <a:gd name="connsiteY0" fmla="*/ 476448 h 476448"/>
                <a:gd name="connsiteX1" fmla="*/ 194310 w 2545080"/>
                <a:gd name="connsiteY1" fmla="*/ 426918 h 476448"/>
                <a:gd name="connsiteX2" fmla="*/ 354330 w 2545080"/>
                <a:gd name="connsiteY2" fmla="*/ 350718 h 476448"/>
                <a:gd name="connsiteX3" fmla="*/ 464820 w 2545080"/>
                <a:gd name="connsiteY3" fmla="*/ 183078 h 476448"/>
                <a:gd name="connsiteX4" fmla="*/ 590550 w 2545080"/>
                <a:gd name="connsiteY4" fmla="*/ 365958 h 476448"/>
                <a:gd name="connsiteX5" fmla="*/ 739140 w 2545080"/>
                <a:gd name="connsiteY5" fmla="*/ 103068 h 476448"/>
                <a:gd name="connsiteX6" fmla="*/ 834390 w 2545080"/>
                <a:gd name="connsiteY6" fmla="*/ 316428 h 476448"/>
                <a:gd name="connsiteX7" fmla="*/ 880110 w 2545080"/>
                <a:gd name="connsiteY7" fmla="*/ 415488 h 476448"/>
                <a:gd name="connsiteX8" fmla="*/ 990600 w 2545080"/>
                <a:gd name="connsiteY8" fmla="*/ 453588 h 476448"/>
                <a:gd name="connsiteX9" fmla="*/ 1162050 w 2545080"/>
                <a:gd name="connsiteY9" fmla="*/ 453588 h 476448"/>
                <a:gd name="connsiteX10" fmla="*/ 1268730 w 2545080"/>
                <a:gd name="connsiteY10" fmla="*/ 411678 h 476448"/>
                <a:gd name="connsiteX11" fmla="*/ 1329690 w 2545080"/>
                <a:gd name="connsiteY11" fmla="*/ 407868 h 476448"/>
                <a:gd name="connsiteX12" fmla="*/ 1421130 w 2545080"/>
                <a:gd name="connsiteY12" fmla="*/ 430587 h 476448"/>
                <a:gd name="connsiteX13" fmla="*/ 1485900 w 2545080"/>
                <a:gd name="connsiteY13" fmla="*/ 396438 h 476448"/>
                <a:gd name="connsiteX14" fmla="*/ 1641605 w 2545080"/>
                <a:gd name="connsiteY14" fmla="*/ 414998 h 476448"/>
                <a:gd name="connsiteX15" fmla="*/ 1779270 w 2545080"/>
                <a:gd name="connsiteY15" fmla="*/ 445968 h 476448"/>
                <a:gd name="connsiteX16" fmla="*/ 2155359 w 2545080"/>
                <a:gd name="connsiteY16" fmla="*/ 400978 h 476448"/>
                <a:gd name="connsiteX17" fmla="*/ 2217420 w 2545080"/>
                <a:gd name="connsiteY17" fmla="*/ 4008 h 476448"/>
                <a:gd name="connsiteX18" fmla="*/ 2301240 w 2545080"/>
                <a:gd name="connsiteY18" fmla="*/ 205938 h 476448"/>
                <a:gd name="connsiteX19" fmla="*/ 2350770 w 2545080"/>
                <a:gd name="connsiteY19" fmla="*/ 365958 h 476448"/>
                <a:gd name="connsiteX20" fmla="*/ 2423160 w 2545080"/>
                <a:gd name="connsiteY20" fmla="*/ 449778 h 476448"/>
                <a:gd name="connsiteX21" fmla="*/ 2545080 w 2545080"/>
                <a:gd name="connsiteY21" fmla="*/ 461208 h 476448"/>
                <a:gd name="connsiteX0" fmla="*/ 0 w 2545080"/>
                <a:gd name="connsiteY0" fmla="*/ 475826 h 475826"/>
                <a:gd name="connsiteX1" fmla="*/ 194310 w 2545080"/>
                <a:gd name="connsiteY1" fmla="*/ 426296 h 475826"/>
                <a:gd name="connsiteX2" fmla="*/ 354330 w 2545080"/>
                <a:gd name="connsiteY2" fmla="*/ 350096 h 475826"/>
                <a:gd name="connsiteX3" fmla="*/ 464820 w 2545080"/>
                <a:gd name="connsiteY3" fmla="*/ 182456 h 475826"/>
                <a:gd name="connsiteX4" fmla="*/ 590550 w 2545080"/>
                <a:gd name="connsiteY4" fmla="*/ 365336 h 475826"/>
                <a:gd name="connsiteX5" fmla="*/ 739140 w 2545080"/>
                <a:gd name="connsiteY5" fmla="*/ 102446 h 475826"/>
                <a:gd name="connsiteX6" fmla="*/ 834390 w 2545080"/>
                <a:gd name="connsiteY6" fmla="*/ 315806 h 475826"/>
                <a:gd name="connsiteX7" fmla="*/ 880110 w 2545080"/>
                <a:gd name="connsiteY7" fmla="*/ 414866 h 475826"/>
                <a:gd name="connsiteX8" fmla="*/ 990600 w 2545080"/>
                <a:gd name="connsiteY8" fmla="*/ 452966 h 475826"/>
                <a:gd name="connsiteX9" fmla="*/ 1162050 w 2545080"/>
                <a:gd name="connsiteY9" fmla="*/ 452966 h 475826"/>
                <a:gd name="connsiteX10" fmla="*/ 1268730 w 2545080"/>
                <a:gd name="connsiteY10" fmla="*/ 411056 h 475826"/>
                <a:gd name="connsiteX11" fmla="*/ 1329690 w 2545080"/>
                <a:gd name="connsiteY11" fmla="*/ 407246 h 475826"/>
                <a:gd name="connsiteX12" fmla="*/ 1421130 w 2545080"/>
                <a:gd name="connsiteY12" fmla="*/ 429965 h 475826"/>
                <a:gd name="connsiteX13" fmla="*/ 1485900 w 2545080"/>
                <a:gd name="connsiteY13" fmla="*/ 395816 h 475826"/>
                <a:gd name="connsiteX14" fmla="*/ 1641605 w 2545080"/>
                <a:gd name="connsiteY14" fmla="*/ 414376 h 475826"/>
                <a:gd name="connsiteX15" fmla="*/ 1779270 w 2545080"/>
                <a:gd name="connsiteY15" fmla="*/ 445346 h 475826"/>
                <a:gd name="connsiteX16" fmla="*/ 2018471 w 2545080"/>
                <a:gd name="connsiteY16" fmla="*/ 382215 h 475826"/>
                <a:gd name="connsiteX17" fmla="*/ 2217420 w 2545080"/>
                <a:gd name="connsiteY17" fmla="*/ 3386 h 475826"/>
                <a:gd name="connsiteX18" fmla="*/ 2301240 w 2545080"/>
                <a:gd name="connsiteY18" fmla="*/ 205316 h 475826"/>
                <a:gd name="connsiteX19" fmla="*/ 2350770 w 2545080"/>
                <a:gd name="connsiteY19" fmla="*/ 365336 h 475826"/>
                <a:gd name="connsiteX20" fmla="*/ 2423160 w 2545080"/>
                <a:gd name="connsiteY20" fmla="*/ 449156 h 475826"/>
                <a:gd name="connsiteX21" fmla="*/ 2545080 w 2545080"/>
                <a:gd name="connsiteY21" fmla="*/ 460586 h 475826"/>
                <a:gd name="connsiteX0" fmla="*/ 0 w 2545080"/>
                <a:gd name="connsiteY0" fmla="*/ 373672 h 373672"/>
                <a:gd name="connsiteX1" fmla="*/ 194310 w 2545080"/>
                <a:gd name="connsiteY1" fmla="*/ 324142 h 373672"/>
                <a:gd name="connsiteX2" fmla="*/ 354330 w 2545080"/>
                <a:gd name="connsiteY2" fmla="*/ 247942 h 373672"/>
                <a:gd name="connsiteX3" fmla="*/ 464820 w 2545080"/>
                <a:gd name="connsiteY3" fmla="*/ 80302 h 373672"/>
                <a:gd name="connsiteX4" fmla="*/ 590550 w 2545080"/>
                <a:gd name="connsiteY4" fmla="*/ 263182 h 373672"/>
                <a:gd name="connsiteX5" fmla="*/ 739140 w 2545080"/>
                <a:gd name="connsiteY5" fmla="*/ 292 h 373672"/>
                <a:gd name="connsiteX6" fmla="*/ 834390 w 2545080"/>
                <a:gd name="connsiteY6" fmla="*/ 213652 h 373672"/>
                <a:gd name="connsiteX7" fmla="*/ 880110 w 2545080"/>
                <a:gd name="connsiteY7" fmla="*/ 312712 h 373672"/>
                <a:gd name="connsiteX8" fmla="*/ 990600 w 2545080"/>
                <a:gd name="connsiteY8" fmla="*/ 350812 h 373672"/>
                <a:gd name="connsiteX9" fmla="*/ 1162050 w 2545080"/>
                <a:gd name="connsiteY9" fmla="*/ 350812 h 373672"/>
                <a:gd name="connsiteX10" fmla="*/ 1268730 w 2545080"/>
                <a:gd name="connsiteY10" fmla="*/ 308902 h 373672"/>
                <a:gd name="connsiteX11" fmla="*/ 1329690 w 2545080"/>
                <a:gd name="connsiteY11" fmla="*/ 305092 h 373672"/>
                <a:gd name="connsiteX12" fmla="*/ 1421130 w 2545080"/>
                <a:gd name="connsiteY12" fmla="*/ 327811 h 373672"/>
                <a:gd name="connsiteX13" fmla="*/ 1485900 w 2545080"/>
                <a:gd name="connsiteY13" fmla="*/ 293662 h 373672"/>
                <a:gd name="connsiteX14" fmla="*/ 1641605 w 2545080"/>
                <a:gd name="connsiteY14" fmla="*/ 312222 h 373672"/>
                <a:gd name="connsiteX15" fmla="*/ 1779270 w 2545080"/>
                <a:gd name="connsiteY15" fmla="*/ 343192 h 373672"/>
                <a:gd name="connsiteX16" fmla="*/ 2018471 w 2545080"/>
                <a:gd name="connsiteY16" fmla="*/ 280061 h 373672"/>
                <a:gd name="connsiteX17" fmla="*/ 2145717 w 2545080"/>
                <a:gd name="connsiteY17" fmla="*/ 282194 h 373672"/>
                <a:gd name="connsiteX18" fmla="*/ 2301240 w 2545080"/>
                <a:gd name="connsiteY18" fmla="*/ 103162 h 373672"/>
                <a:gd name="connsiteX19" fmla="*/ 2350770 w 2545080"/>
                <a:gd name="connsiteY19" fmla="*/ 263182 h 373672"/>
                <a:gd name="connsiteX20" fmla="*/ 2423160 w 2545080"/>
                <a:gd name="connsiteY20" fmla="*/ 347002 h 373672"/>
                <a:gd name="connsiteX21" fmla="*/ 2545080 w 2545080"/>
                <a:gd name="connsiteY21" fmla="*/ 358432 h 373672"/>
                <a:gd name="connsiteX0" fmla="*/ 0 w 2545080"/>
                <a:gd name="connsiteY0" fmla="*/ 373672 h 373672"/>
                <a:gd name="connsiteX1" fmla="*/ 194310 w 2545080"/>
                <a:gd name="connsiteY1" fmla="*/ 324142 h 373672"/>
                <a:gd name="connsiteX2" fmla="*/ 354330 w 2545080"/>
                <a:gd name="connsiteY2" fmla="*/ 247942 h 373672"/>
                <a:gd name="connsiteX3" fmla="*/ 464820 w 2545080"/>
                <a:gd name="connsiteY3" fmla="*/ 80302 h 373672"/>
                <a:gd name="connsiteX4" fmla="*/ 590550 w 2545080"/>
                <a:gd name="connsiteY4" fmla="*/ 263182 h 373672"/>
                <a:gd name="connsiteX5" fmla="*/ 739140 w 2545080"/>
                <a:gd name="connsiteY5" fmla="*/ 292 h 373672"/>
                <a:gd name="connsiteX6" fmla="*/ 834390 w 2545080"/>
                <a:gd name="connsiteY6" fmla="*/ 213652 h 373672"/>
                <a:gd name="connsiteX7" fmla="*/ 880110 w 2545080"/>
                <a:gd name="connsiteY7" fmla="*/ 312712 h 373672"/>
                <a:gd name="connsiteX8" fmla="*/ 990600 w 2545080"/>
                <a:gd name="connsiteY8" fmla="*/ 350812 h 373672"/>
                <a:gd name="connsiteX9" fmla="*/ 1162050 w 2545080"/>
                <a:gd name="connsiteY9" fmla="*/ 350812 h 373672"/>
                <a:gd name="connsiteX10" fmla="*/ 1268730 w 2545080"/>
                <a:gd name="connsiteY10" fmla="*/ 308902 h 373672"/>
                <a:gd name="connsiteX11" fmla="*/ 1329690 w 2545080"/>
                <a:gd name="connsiteY11" fmla="*/ 305092 h 373672"/>
                <a:gd name="connsiteX12" fmla="*/ 1421130 w 2545080"/>
                <a:gd name="connsiteY12" fmla="*/ 327811 h 373672"/>
                <a:gd name="connsiteX13" fmla="*/ 1485900 w 2545080"/>
                <a:gd name="connsiteY13" fmla="*/ 293662 h 373672"/>
                <a:gd name="connsiteX14" fmla="*/ 1641605 w 2545080"/>
                <a:gd name="connsiteY14" fmla="*/ 312222 h 373672"/>
                <a:gd name="connsiteX15" fmla="*/ 1779270 w 2545080"/>
                <a:gd name="connsiteY15" fmla="*/ 343192 h 373672"/>
                <a:gd name="connsiteX16" fmla="*/ 2018471 w 2545080"/>
                <a:gd name="connsiteY16" fmla="*/ 280061 h 373672"/>
                <a:gd name="connsiteX17" fmla="*/ 2145717 w 2545080"/>
                <a:gd name="connsiteY17" fmla="*/ 282194 h 373672"/>
                <a:gd name="connsiteX18" fmla="*/ 2242574 w 2545080"/>
                <a:gd name="connsiteY18" fmla="*/ 326901 h 373672"/>
                <a:gd name="connsiteX19" fmla="*/ 2350770 w 2545080"/>
                <a:gd name="connsiteY19" fmla="*/ 263182 h 373672"/>
                <a:gd name="connsiteX20" fmla="*/ 2423160 w 2545080"/>
                <a:gd name="connsiteY20" fmla="*/ 347002 h 373672"/>
                <a:gd name="connsiteX21" fmla="*/ 2545080 w 2545080"/>
                <a:gd name="connsiteY21" fmla="*/ 358432 h 373672"/>
                <a:gd name="connsiteX0" fmla="*/ 0 w 2545080"/>
                <a:gd name="connsiteY0" fmla="*/ 373672 h 373672"/>
                <a:gd name="connsiteX1" fmla="*/ 194310 w 2545080"/>
                <a:gd name="connsiteY1" fmla="*/ 324142 h 373672"/>
                <a:gd name="connsiteX2" fmla="*/ 354330 w 2545080"/>
                <a:gd name="connsiteY2" fmla="*/ 247942 h 373672"/>
                <a:gd name="connsiteX3" fmla="*/ 464820 w 2545080"/>
                <a:gd name="connsiteY3" fmla="*/ 80302 h 373672"/>
                <a:gd name="connsiteX4" fmla="*/ 590550 w 2545080"/>
                <a:gd name="connsiteY4" fmla="*/ 263182 h 373672"/>
                <a:gd name="connsiteX5" fmla="*/ 739140 w 2545080"/>
                <a:gd name="connsiteY5" fmla="*/ 292 h 373672"/>
                <a:gd name="connsiteX6" fmla="*/ 834390 w 2545080"/>
                <a:gd name="connsiteY6" fmla="*/ 213652 h 373672"/>
                <a:gd name="connsiteX7" fmla="*/ 880110 w 2545080"/>
                <a:gd name="connsiteY7" fmla="*/ 312712 h 373672"/>
                <a:gd name="connsiteX8" fmla="*/ 990600 w 2545080"/>
                <a:gd name="connsiteY8" fmla="*/ 350812 h 373672"/>
                <a:gd name="connsiteX9" fmla="*/ 1162050 w 2545080"/>
                <a:gd name="connsiteY9" fmla="*/ 350812 h 373672"/>
                <a:gd name="connsiteX10" fmla="*/ 1340433 w 2545080"/>
                <a:gd name="connsiteY10" fmla="*/ 351231 h 373672"/>
                <a:gd name="connsiteX11" fmla="*/ 1329690 w 2545080"/>
                <a:gd name="connsiteY11" fmla="*/ 305092 h 373672"/>
                <a:gd name="connsiteX12" fmla="*/ 1421130 w 2545080"/>
                <a:gd name="connsiteY12" fmla="*/ 327811 h 373672"/>
                <a:gd name="connsiteX13" fmla="*/ 1485900 w 2545080"/>
                <a:gd name="connsiteY13" fmla="*/ 293662 h 373672"/>
                <a:gd name="connsiteX14" fmla="*/ 1641605 w 2545080"/>
                <a:gd name="connsiteY14" fmla="*/ 312222 h 373672"/>
                <a:gd name="connsiteX15" fmla="*/ 1779270 w 2545080"/>
                <a:gd name="connsiteY15" fmla="*/ 343192 h 373672"/>
                <a:gd name="connsiteX16" fmla="*/ 2018471 w 2545080"/>
                <a:gd name="connsiteY16" fmla="*/ 280061 h 373672"/>
                <a:gd name="connsiteX17" fmla="*/ 2145717 w 2545080"/>
                <a:gd name="connsiteY17" fmla="*/ 282194 h 373672"/>
                <a:gd name="connsiteX18" fmla="*/ 2242574 w 2545080"/>
                <a:gd name="connsiteY18" fmla="*/ 326901 h 373672"/>
                <a:gd name="connsiteX19" fmla="*/ 2350770 w 2545080"/>
                <a:gd name="connsiteY19" fmla="*/ 263182 h 373672"/>
                <a:gd name="connsiteX20" fmla="*/ 2423160 w 2545080"/>
                <a:gd name="connsiteY20" fmla="*/ 347002 h 373672"/>
                <a:gd name="connsiteX21" fmla="*/ 2545080 w 2545080"/>
                <a:gd name="connsiteY21" fmla="*/ 358432 h 373672"/>
                <a:gd name="connsiteX0" fmla="*/ 0 w 2545080"/>
                <a:gd name="connsiteY0" fmla="*/ 373672 h 373672"/>
                <a:gd name="connsiteX1" fmla="*/ 194310 w 2545080"/>
                <a:gd name="connsiteY1" fmla="*/ 324142 h 373672"/>
                <a:gd name="connsiteX2" fmla="*/ 354330 w 2545080"/>
                <a:gd name="connsiteY2" fmla="*/ 247942 h 373672"/>
                <a:gd name="connsiteX3" fmla="*/ 464820 w 2545080"/>
                <a:gd name="connsiteY3" fmla="*/ 80302 h 373672"/>
                <a:gd name="connsiteX4" fmla="*/ 590550 w 2545080"/>
                <a:gd name="connsiteY4" fmla="*/ 263182 h 373672"/>
                <a:gd name="connsiteX5" fmla="*/ 739140 w 2545080"/>
                <a:gd name="connsiteY5" fmla="*/ 292 h 373672"/>
                <a:gd name="connsiteX6" fmla="*/ 834390 w 2545080"/>
                <a:gd name="connsiteY6" fmla="*/ 213652 h 373672"/>
                <a:gd name="connsiteX7" fmla="*/ 880110 w 2545080"/>
                <a:gd name="connsiteY7" fmla="*/ 312712 h 373672"/>
                <a:gd name="connsiteX8" fmla="*/ 990600 w 2545080"/>
                <a:gd name="connsiteY8" fmla="*/ 350812 h 373672"/>
                <a:gd name="connsiteX9" fmla="*/ 1162050 w 2545080"/>
                <a:gd name="connsiteY9" fmla="*/ 350812 h 373672"/>
                <a:gd name="connsiteX10" fmla="*/ 1340433 w 2545080"/>
                <a:gd name="connsiteY10" fmla="*/ 351231 h 373672"/>
                <a:gd name="connsiteX11" fmla="*/ 1329690 w 2545080"/>
                <a:gd name="connsiteY11" fmla="*/ 305092 h 373672"/>
                <a:gd name="connsiteX12" fmla="*/ 1421130 w 2545080"/>
                <a:gd name="connsiteY12" fmla="*/ 327811 h 373672"/>
                <a:gd name="connsiteX13" fmla="*/ 1544566 w 2545080"/>
                <a:gd name="connsiteY13" fmla="*/ 342038 h 373672"/>
                <a:gd name="connsiteX14" fmla="*/ 1641605 w 2545080"/>
                <a:gd name="connsiteY14" fmla="*/ 312222 h 373672"/>
                <a:gd name="connsiteX15" fmla="*/ 1779270 w 2545080"/>
                <a:gd name="connsiteY15" fmla="*/ 343192 h 373672"/>
                <a:gd name="connsiteX16" fmla="*/ 2018471 w 2545080"/>
                <a:gd name="connsiteY16" fmla="*/ 280061 h 373672"/>
                <a:gd name="connsiteX17" fmla="*/ 2145717 w 2545080"/>
                <a:gd name="connsiteY17" fmla="*/ 282194 h 373672"/>
                <a:gd name="connsiteX18" fmla="*/ 2242574 w 2545080"/>
                <a:gd name="connsiteY18" fmla="*/ 326901 h 373672"/>
                <a:gd name="connsiteX19" fmla="*/ 2350770 w 2545080"/>
                <a:gd name="connsiteY19" fmla="*/ 263182 h 373672"/>
                <a:gd name="connsiteX20" fmla="*/ 2423160 w 2545080"/>
                <a:gd name="connsiteY20" fmla="*/ 347002 h 373672"/>
                <a:gd name="connsiteX21" fmla="*/ 2545080 w 2545080"/>
                <a:gd name="connsiteY21" fmla="*/ 358432 h 373672"/>
                <a:gd name="connsiteX0" fmla="*/ 0 w 2545080"/>
                <a:gd name="connsiteY0" fmla="*/ 373672 h 373672"/>
                <a:gd name="connsiteX1" fmla="*/ 194310 w 2545080"/>
                <a:gd name="connsiteY1" fmla="*/ 324142 h 373672"/>
                <a:gd name="connsiteX2" fmla="*/ 354330 w 2545080"/>
                <a:gd name="connsiteY2" fmla="*/ 247942 h 373672"/>
                <a:gd name="connsiteX3" fmla="*/ 464820 w 2545080"/>
                <a:gd name="connsiteY3" fmla="*/ 80302 h 373672"/>
                <a:gd name="connsiteX4" fmla="*/ 590550 w 2545080"/>
                <a:gd name="connsiteY4" fmla="*/ 263182 h 373672"/>
                <a:gd name="connsiteX5" fmla="*/ 739140 w 2545080"/>
                <a:gd name="connsiteY5" fmla="*/ 292 h 373672"/>
                <a:gd name="connsiteX6" fmla="*/ 834390 w 2545080"/>
                <a:gd name="connsiteY6" fmla="*/ 213652 h 373672"/>
                <a:gd name="connsiteX7" fmla="*/ 880110 w 2545080"/>
                <a:gd name="connsiteY7" fmla="*/ 312712 h 373672"/>
                <a:gd name="connsiteX8" fmla="*/ 990600 w 2545080"/>
                <a:gd name="connsiteY8" fmla="*/ 350812 h 373672"/>
                <a:gd name="connsiteX9" fmla="*/ 1162050 w 2545080"/>
                <a:gd name="connsiteY9" fmla="*/ 350812 h 373672"/>
                <a:gd name="connsiteX10" fmla="*/ 1340433 w 2545080"/>
                <a:gd name="connsiteY10" fmla="*/ 351231 h 373672"/>
                <a:gd name="connsiteX11" fmla="*/ 1453540 w 2545080"/>
                <a:gd name="connsiteY11" fmla="*/ 335327 h 373672"/>
                <a:gd name="connsiteX12" fmla="*/ 1421130 w 2545080"/>
                <a:gd name="connsiteY12" fmla="*/ 327811 h 373672"/>
                <a:gd name="connsiteX13" fmla="*/ 1544566 w 2545080"/>
                <a:gd name="connsiteY13" fmla="*/ 342038 h 373672"/>
                <a:gd name="connsiteX14" fmla="*/ 1641605 w 2545080"/>
                <a:gd name="connsiteY14" fmla="*/ 312222 h 373672"/>
                <a:gd name="connsiteX15" fmla="*/ 1779270 w 2545080"/>
                <a:gd name="connsiteY15" fmla="*/ 343192 h 373672"/>
                <a:gd name="connsiteX16" fmla="*/ 2018471 w 2545080"/>
                <a:gd name="connsiteY16" fmla="*/ 280061 h 373672"/>
                <a:gd name="connsiteX17" fmla="*/ 2145717 w 2545080"/>
                <a:gd name="connsiteY17" fmla="*/ 282194 h 373672"/>
                <a:gd name="connsiteX18" fmla="*/ 2242574 w 2545080"/>
                <a:gd name="connsiteY18" fmla="*/ 326901 h 373672"/>
                <a:gd name="connsiteX19" fmla="*/ 2350770 w 2545080"/>
                <a:gd name="connsiteY19" fmla="*/ 263182 h 373672"/>
                <a:gd name="connsiteX20" fmla="*/ 2423160 w 2545080"/>
                <a:gd name="connsiteY20" fmla="*/ 347002 h 373672"/>
                <a:gd name="connsiteX21" fmla="*/ 2545080 w 2545080"/>
                <a:gd name="connsiteY21" fmla="*/ 358432 h 373672"/>
                <a:gd name="connsiteX0" fmla="*/ 0 w 2545080"/>
                <a:gd name="connsiteY0" fmla="*/ 373672 h 373672"/>
                <a:gd name="connsiteX1" fmla="*/ 194310 w 2545080"/>
                <a:gd name="connsiteY1" fmla="*/ 324142 h 373672"/>
                <a:gd name="connsiteX2" fmla="*/ 354330 w 2545080"/>
                <a:gd name="connsiteY2" fmla="*/ 247942 h 373672"/>
                <a:gd name="connsiteX3" fmla="*/ 464820 w 2545080"/>
                <a:gd name="connsiteY3" fmla="*/ 80302 h 373672"/>
                <a:gd name="connsiteX4" fmla="*/ 590550 w 2545080"/>
                <a:gd name="connsiteY4" fmla="*/ 263182 h 373672"/>
                <a:gd name="connsiteX5" fmla="*/ 739140 w 2545080"/>
                <a:gd name="connsiteY5" fmla="*/ 292 h 373672"/>
                <a:gd name="connsiteX6" fmla="*/ 834390 w 2545080"/>
                <a:gd name="connsiteY6" fmla="*/ 213652 h 373672"/>
                <a:gd name="connsiteX7" fmla="*/ 880110 w 2545080"/>
                <a:gd name="connsiteY7" fmla="*/ 312712 h 373672"/>
                <a:gd name="connsiteX8" fmla="*/ 990600 w 2545080"/>
                <a:gd name="connsiteY8" fmla="*/ 350812 h 373672"/>
                <a:gd name="connsiteX9" fmla="*/ 1162050 w 2545080"/>
                <a:gd name="connsiteY9" fmla="*/ 350812 h 373672"/>
                <a:gd name="connsiteX10" fmla="*/ 1340433 w 2545080"/>
                <a:gd name="connsiteY10" fmla="*/ 351231 h 373672"/>
                <a:gd name="connsiteX11" fmla="*/ 1453540 w 2545080"/>
                <a:gd name="connsiteY11" fmla="*/ 335327 h 373672"/>
                <a:gd name="connsiteX12" fmla="*/ 1544566 w 2545080"/>
                <a:gd name="connsiteY12" fmla="*/ 342038 h 373672"/>
                <a:gd name="connsiteX13" fmla="*/ 1641605 w 2545080"/>
                <a:gd name="connsiteY13" fmla="*/ 312222 h 373672"/>
                <a:gd name="connsiteX14" fmla="*/ 1779270 w 2545080"/>
                <a:gd name="connsiteY14" fmla="*/ 343192 h 373672"/>
                <a:gd name="connsiteX15" fmla="*/ 2018471 w 2545080"/>
                <a:gd name="connsiteY15" fmla="*/ 280061 h 373672"/>
                <a:gd name="connsiteX16" fmla="*/ 2145717 w 2545080"/>
                <a:gd name="connsiteY16" fmla="*/ 282194 h 373672"/>
                <a:gd name="connsiteX17" fmla="*/ 2242574 w 2545080"/>
                <a:gd name="connsiteY17" fmla="*/ 326901 h 373672"/>
                <a:gd name="connsiteX18" fmla="*/ 2350770 w 2545080"/>
                <a:gd name="connsiteY18" fmla="*/ 263182 h 373672"/>
                <a:gd name="connsiteX19" fmla="*/ 2423160 w 2545080"/>
                <a:gd name="connsiteY19" fmla="*/ 347002 h 373672"/>
                <a:gd name="connsiteX20" fmla="*/ 2545080 w 2545080"/>
                <a:gd name="connsiteY20" fmla="*/ 358432 h 373672"/>
                <a:gd name="connsiteX0" fmla="*/ 0 w 2545080"/>
                <a:gd name="connsiteY0" fmla="*/ 373672 h 373672"/>
                <a:gd name="connsiteX1" fmla="*/ 194310 w 2545080"/>
                <a:gd name="connsiteY1" fmla="*/ 324142 h 373672"/>
                <a:gd name="connsiteX2" fmla="*/ 354330 w 2545080"/>
                <a:gd name="connsiteY2" fmla="*/ 247942 h 373672"/>
                <a:gd name="connsiteX3" fmla="*/ 464820 w 2545080"/>
                <a:gd name="connsiteY3" fmla="*/ 80302 h 373672"/>
                <a:gd name="connsiteX4" fmla="*/ 590550 w 2545080"/>
                <a:gd name="connsiteY4" fmla="*/ 263182 h 373672"/>
                <a:gd name="connsiteX5" fmla="*/ 739140 w 2545080"/>
                <a:gd name="connsiteY5" fmla="*/ 292 h 373672"/>
                <a:gd name="connsiteX6" fmla="*/ 834390 w 2545080"/>
                <a:gd name="connsiteY6" fmla="*/ 213652 h 373672"/>
                <a:gd name="connsiteX7" fmla="*/ 880110 w 2545080"/>
                <a:gd name="connsiteY7" fmla="*/ 312712 h 373672"/>
                <a:gd name="connsiteX8" fmla="*/ 990600 w 2545080"/>
                <a:gd name="connsiteY8" fmla="*/ 350812 h 373672"/>
                <a:gd name="connsiteX9" fmla="*/ 1162050 w 2545080"/>
                <a:gd name="connsiteY9" fmla="*/ 350812 h 373672"/>
                <a:gd name="connsiteX10" fmla="*/ 1340433 w 2545080"/>
                <a:gd name="connsiteY10" fmla="*/ 351231 h 373672"/>
                <a:gd name="connsiteX11" fmla="*/ 1453540 w 2545080"/>
                <a:gd name="connsiteY11" fmla="*/ 335327 h 373672"/>
                <a:gd name="connsiteX12" fmla="*/ 1544566 w 2545080"/>
                <a:gd name="connsiteY12" fmla="*/ 342038 h 373672"/>
                <a:gd name="connsiteX13" fmla="*/ 1667679 w 2545080"/>
                <a:gd name="connsiteY13" fmla="*/ 342457 h 373672"/>
                <a:gd name="connsiteX14" fmla="*/ 1779270 w 2545080"/>
                <a:gd name="connsiteY14" fmla="*/ 343192 h 373672"/>
                <a:gd name="connsiteX15" fmla="*/ 2018471 w 2545080"/>
                <a:gd name="connsiteY15" fmla="*/ 280061 h 373672"/>
                <a:gd name="connsiteX16" fmla="*/ 2145717 w 2545080"/>
                <a:gd name="connsiteY16" fmla="*/ 282194 h 373672"/>
                <a:gd name="connsiteX17" fmla="*/ 2242574 w 2545080"/>
                <a:gd name="connsiteY17" fmla="*/ 326901 h 373672"/>
                <a:gd name="connsiteX18" fmla="*/ 2350770 w 2545080"/>
                <a:gd name="connsiteY18" fmla="*/ 263182 h 373672"/>
                <a:gd name="connsiteX19" fmla="*/ 2423160 w 2545080"/>
                <a:gd name="connsiteY19" fmla="*/ 347002 h 373672"/>
                <a:gd name="connsiteX20" fmla="*/ 2545080 w 2545080"/>
                <a:gd name="connsiteY20" fmla="*/ 358432 h 373672"/>
                <a:gd name="connsiteX0" fmla="*/ 0 w 2545080"/>
                <a:gd name="connsiteY0" fmla="*/ 373672 h 373672"/>
                <a:gd name="connsiteX1" fmla="*/ 194310 w 2545080"/>
                <a:gd name="connsiteY1" fmla="*/ 324142 h 373672"/>
                <a:gd name="connsiteX2" fmla="*/ 354330 w 2545080"/>
                <a:gd name="connsiteY2" fmla="*/ 247942 h 373672"/>
                <a:gd name="connsiteX3" fmla="*/ 464820 w 2545080"/>
                <a:gd name="connsiteY3" fmla="*/ 80302 h 373672"/>
                <a:gd name="connsiteX4" fmla="*/ 590550 w 2545080"/>
                <a:gd name="connsiteY4" fmla="*/ 263182 h 373672"/>
                <a:gd name="connsiteX5" fmla="*/ 739140 w 2545080"/>
                <a:gd name="connsiteY5" fmla="*/ 292 h 373672"/>
                <a:gd name="connsiteX6" fmla="*/ 834390 w 2545080"/>
                <a:gd name="connsiteY6" fmla="*/ 213652 h 373672"/>
                <a:gd name="connsiteX7" fmla="*/ 880110 w 2545080"/>
                <a:gd name="connsiteY7" fmla="*/ 312712 h 373672"/>
                <a:gd name="connsiteX8" fmla="*/ 990600 w 2545080"/>
                <a:gd name="connsiteY8" fmla="*/ 350812 h 373672"/>
                <a:gd name="connsiteX9" fmla="*/ 1019513 w 2545080"/>
                <a:gd name="connsiteY9" fmla="*/ 373388 h 373672"/>
                <a:gd name="connsiteX10" fmla="*/ 1340433 w 2545080"/>
                <a:gd name="connsiteY10" fmla="*/ 351231 h 373672"/>
                <a:gd name="connsiteX11" fmla="*/ 1453540 w 2545080"/>
                <a:gd name="connsiteY11" fmla="*/ 335327 h 373672"/>
                <a:gd name="connsiteX12" fmla="*/ 1544566 w 2545080"/>
                <a:gd name="connsiteY12" fmla="*/ 342038 h 373672"/>
                <a:gd name="connsiteX13" fmla="*/ 1667679 w 2545080"/>
                <a:gd name="connsiteY13" fmla="*/ 342457 h 373672"/>
                <a:gd name="connsiteX14" fmla="*/ 1779270 w 2545080"/>
                <a:gd name="connsiteY14" fmla="*/ 343192 h 373672"/>
                <a:gd name="connsiteX15" fmla="*/ 2018471 w 2545080"/>
                <a:gd name="connsiteY15" fmla="*/ 280061 h 373672"/>
                <a:gd name="connsiteX16" fmla="*/ 2145717 w 2545080"/>
                <a:gd name="connsiteY16" fmla="*/ 282194 h 373672"/>
                <a:gd name="connsiteX17" fmla="*/ 2242574 w 2545080"/>
                <a:gd name="connsiteY17" fmla="*/ 326901 h 373672"/>
                <a:gd name="connsiteX18" fmla="*/ 2350770 w 2545080"/>
                <a:gd name="connsiteY18" fmla="*/ 263182 h 373672"/>
                <a:gd name="connsiteX19" fmla="*/ 2423160 w 2545080"/>
                <a:gd name="connsiteY19" fmla="*/ 347002 h 373672"/>
                <a:gd name="connsiteX20" fmla="*/ 2545080 w 2545080"/>
                <a:gd name="connsiteY20" fmla="*/ 358432 h 373672"/>
                <a:gd name="connsiteX0" fmla="*/ 0 w 2545080"/>
                <a:gd name="connsiteY0" fmla="*/ 373672 h 373672"/>
                <a:gd name="connsiteX1" fmla="*/ 194310 w 2545080"/>
                <a:gd name="connsiteY1" fmla="*/ 324142 h 373672"/>
                <a:gd name="connsiteX2" fmla="*/ 354330 w 2545080"/>
                <a:gd name="connsiteY2" fmla="*/ 247942 h 373672"/>
                <a:gd name="connsiteX3" fmla="*/ 464820 w 2545080"/>
                <a:gd name="connsiteY3" fmla="*/ 80302 h 373672"/>
                <a:gd name="connsiteX4" fmla="*/ 590550 w 2545080"/>
                <a:gd name="connsiteY4" fmla="*/ 263182 h 373672"/>
                <a:gd name="connsiteX5" fmla="*/ 739140 w 2545080"/>
                <a:gd name="connsiteY5" fmla="*/ 292 h 373672"/>
                <a:gd name="connsiteX6" fmla="*/ 834390 w 2545080"/>
                <a:gd name="connsiteY6" fmla="*/ 213652 h 373672"/>
                <a:gd name="connsiteX7" fmla="*/ 880110 w 2545080"/>
                <a:gd name="connsiteY7" fmla="*/ 312712 h 373672"/>
                <a:gd name="connsiteX8" fmla="*/ 990600 w 2545080"/>
                <a:gd name="connsiteY8" fmla="*/ 350812 h 373672"/>
                <a:gd name="connsiteX9" fmla="*/ 1019513 w 2545080"/>
                <a:gd name="connsiteY9" fmla="*/ 373388 h 373672"/>
                <a:gd name="connsiteX10" fmla="*/ 1340433 w 2545080"/>
                <a:gd name="connsiteY10" fmla="*/ 351231 h 373672"/>
                <a:gd name="connsiteX11" fmla="*/ 1453540 w 2545080"/>
                <a:gd name="connsiteY11" fmla="*/ 335327 h 373672"/>
                <a:gd name="connsiteX12" fmla="*/ 1544566 w 2545080"/>
                <a:gd name="connsiteY12" fmla="*/ 342038 h 373672"/>
                <a:gd name="connsiteX13" fmla="*/ 1667679 w 2545080"/>
                <a:gd name="connsiteY13" fmla="*/ 342457 h 373672"/>
                <a:gd name="connsiteX14" fmla="*/ 1779270 w 2545080"/>
                <a:gd name="connsiteY14" fmla="*/ 343192 h 373672"/>
                <a:gd name="connsiteX15" fmla="*/ 2018471 w 2545080"/>
                <a:gd name="connsiteY15" fmla="*/ 280061 h 373672"/>
                <a:gd name="connsiteX16" fmla="*/ 2145717 w 2545080"/>
                <a:gd name="connsiteY16" fmla="*/ 282194 h 373672"/>
                <a:gd name="connsiteX17" fmla="*/ 2242574 w 2545080"/>
                <a:gd name="connsiteY17" fmla="*/ 326901 h 373672"/>
                <a:gd name="connsiteX18" fmla="*/ 2350770 w 2545080"/>
                <a:gd name="connsiteY18" fmla="*/ 263182 h 373672"/>
                <a:gd name="connsiteX19" fmla="*/ 2423160 w 2545080"/>
                <a:gd name="connsiteY19" fmla="*/ 347002 h 373672"/>
                <a:gd name="connsiteX20" fmla="*/ 2545080 w 2545080"/>
                <a:gd name="connsiteY20" fmla="*/ 358432 h 373672"/>
                <a:gd name="connsiteX0" fmla="*/ 0 w 2545080"/>
                <a:gd name="connsiteY0" fmla="*/ 373672 h 373672"/>
                <a:gd name="connsiteX1" fmla="*/ 194310 w 2545080"/>
                <a:gd name="connsiteY1" fmla="*/ 324142 h 373672"/>
                <a:gd name="connsiteX2" fmla="*/ 354330 w 2545080"/>
                <a:gd name="connsiteY2" fmla="*/ 247942 h 373672"/>
                <a:gd name="connsiteX3" fmla="*/ 464820 w 2545080"/>
                <a:gd name="connsiteY3" fmla="*/ 80302 h 373672"/>
                <a:gd name="connsiteX4" fmla="*/ 590550 w 2545080"/>
                <a:gd name="connsiteY4" fmla="*/ 263182 h 373672"/>
                <a:gd name="connsiteX5" fmla="*/ 739140 w 2545080"/>
                <a:gd name="connsiteY5" fmla="*/ 292 h 373672"/>
                <a:gd name="connsiteX6" fmla="*/ 834390 w 2545080"/>
                <a:gd name="connsiteY6" fmla="*/ 213652 h 373672"/>
                <a:gd name="connsiteX7" fmla="*/ 880110 w 2545080"/>
                <a:gd name="connsiteY7" fmla="*/ 312712 h 373672"/>
                <a:gd name="connsiteX8" fmla="*/ 990600 w 2545080"/>
                <a:gd name="connsiteY8" fmla="*/ 350812 h 373672"/>
                <a:gd name="connsiteX9" fmla="*/ 1036895 w 2545080"/>
                <a:gd name="connsiteY9" fmla="*/ 373388 h 373672"/>
                <a:gd name="connsiteX10" fmla="*/ 1340433 w 2545080"/>
                <a:gd name="connsiteY10" fmla="*/ 351231 h 373672"/>
                <a:gd name="connsiteX11" fmla="*/ 1453540 w 2545080"/>
                <a:gd name="connsiteY11" fmla="*/ 335327 h 373672"/>
                <a:gd name="connsiteX12" fmla="*/ 1544566 w 2545080"/>
                <a:gd name="connsiteY12" fmla="*/ 342038 h 373672"/>
                <a:gd name="connsiteX13" fmla="*/ 1667679 w 2545080"/>
                <a:gd name="connsiteY13" fmla="*/ 342457 h 373672"/>
                <a:gd name="connsiteX14" fmla="*/ 1779270 w 2545080"/>
                <a:gd name="connsiteY14" fmla="*/ 343192 h 373672"/>
                <a:gd name="connsiteX15" fmla="*/ 2018471 w 2545080"/>
                <a:gd name="connsiteY15" fmla="*/ 280061 h 373672"/>
                <a:gd name="connsiteX16" fmla="*/ 2145717 w 2545080"/>
                <a:gd name="connsiteY16" fmla="*/ 282194 h 373672"/>
                <a:gd name="connsiteX17" fmla="*/ 2242574 w 2545080"/>
                <a:gd name="connsiteY17" fmla="*/ 326901 h 373672"/>
                <a:gd name="connsiteX18" fmla="*/ 2350770 w 2545080"/>
                <a:gd name="connsiteY18" fmla="*/ 263182 h 373672"/>
                <a:gd name="connsiteX19" fmla="*/ 2423160 w 2545080"/>
                <a:gd name="connsiteY19" fmla="*/ 347002 h 373672"/>
                <a:gd name="connsiteX20" fmla="*/ 2545080 w 2545080"/>
                <a:gd name="connsiteY20" fmla="*/ 358432 h 373672"/>
                <a:gd name="connsiteX0" fmla="*/ 0 w 2545080"/>
                <a:gd name="connsiteY0" fmla="*/ 373672 h 376507"/>
                <a:gd name="connsiteX1" fmla="*/ 194310 w 2545080"/>
                <a:gd name="connsiteY1" fmla="*/ 324142 h 376507"/>
                <a:gd name="connsiteX2" fmla="*/ 354330 w 2545080"/>
                <a:gd name="connsiteY2" fmla="*/ 247942 h 376507"/>
                <a:gd name="connsiteX3" fmla="*/ 464820 w 2545080"/>
                <a:gd name="connsiteY3" fmla="*/ 80302 h 376507"/>
                <a:gd name="connsiteX4" fmla="*/ 590550 w 2545080"/>
                <a:gd name="connsiteY4" fmla="*/ 263182 h 376507"/>
                <a:gd name="connsiteX5" fmla="*/ 739140 w 2545080"/>
                <a:gd name="connsiteY5" fmla="*/ 292 h 376507"/>
                <a:gd name="connsiteX6" fmla="*/ 834390 w 2545080"/>
                <a:gd name="connsiteY6" fmla="*/ 213652 h 376507"/>
                <a:gd name="connsiteX7" fmla="*/ 880110 w 2545080"/>
                <a:gd name="connsiteY7" fmla="*/ 312712 h 376507"/>
                <a:gd name="connsiteX8" fmla="*/ 990600 w 2545080"/>
                <a:gd name="connsiteY8" fmla="*/ 350812 h 376507"/>
                <a:gd name="connsiteX9" fmla="*/ 1036895 w 2545080"/>
                <a:gd name="connsiteY9" fmla="*/ 373388 h 376507"/>
                <a:gd name="connsiteX10" fmla="*/ 1401272 w 2545080"/>
                <a:gd name="connsiteY10" fmla="*/ 372194 h 376507"/>
                <a:gd name="connsiteX11" fmla="*/ 1453540 w 2545080"/>
                <a:gd name="connsiteY11" fmla="*/ 335327 h 376507"/>
                <a:gd name="connsiteX12" fmla="*/ 1544566 w 2545080"/>
                <a:gd name="connsiteY12" fmla="*/ 342038 h 376507"/>
                <a:gd name="connsiteX13" fmla="*/ 1667679 w 2545080"/>
                <a:gd name="connsiteY13" fmla="*/ 342457 h 376507"/>
                <a:gd name="connsiteX14" fmla="*/ 1779270 w 2545080"/>
                <a:gd name="connsiteY14" fmla="*/ 343192 h 376507"/>
                <a:gd name="connsiteX15" fmla="*/ 2018471 w 2545080"/>
                <a:gd name="connsiteY15" fmla="*/ 280061 h 376507"/>
                <a:gd name="connsiteX16" fmla="*/ 2145717 w 2545080"/>
                <a:gd name="connsiteY16" fmla="*/ 282194 h 376507"/>
                <a:gd name="connsiteX17" fmla="*/ 2242574 w 2545080"/>
                <a:gd name="connsiteY17" fmla="*/ 326901 h 376507"/>
                <a:gd name="connsiteX18" fmla="*/ 2350770 w 2545080"/>
                <a:gd name="connsiteY18" fmla="*/ 263182 h 376507"/>
                <a:gd name="connsiteX19" fmla="*/ 2423160 w 2545080"/>
                <a:gd name="connsiteY19" fmla="*/ 347002 h 376507"/>
                <a:gd name="connsiteX20" fmla="*/ 2545080 w 2545080"/>
                <a:gd name="connsiteY20" fmla="*/ 358432 h 376507"/>
                <a:gd name="connsiteX0" fmla="*/ 0 w 2545080"/>
                <a:gd name="connsiteY0" fmla="*/ 373672 h 374695"/>
                <a:gd name="connsiteX1" fmla="*/ 194310 w 2545080"/>
                <a:gd name="connsiteY1" fmla="*/ 324142 h 374695"/>
                <a:gd name="connsiteX2" fmla="*/ 354330 w 2545080"/>
                <a:gd name="connsiteY2" fmla="*/ 247942 h 374695"/>
                <a:gd name="connsiteX3" fmla="*/ 464820 w 2545080"/>
                <a:gd name="connsiteY3" fmla="*/ 80302 h 374695"/>
                <a:gd name="connsiteX4" fmla="*/ 590550 w 2545080"/>
                <a:gd name="connsiteY4" fmla="*/ 263182 h 374695"/>
                <a:gd name="connsiteX5" fmla="*/ 739140 w 2545080"/>
                <a:gd name="connsiteY5" fmla="*/ 292 h 374695"/>
                <a:gd name="connsiteX6" fmla="*/ 834390 w 2545080"/>
                <a:gd name="connsiteY6" fmla="*/ 213652 h 374695"/>
                <a:gd name="connsiteX7" fmla="*/ 880110 w 2545080"/>
                <a:gd name="connsiteY7" fmla="*/ 312712 h 374695"/>
                <a:gd name="connsiteX8" fmla="*/ 990600 w 2545080"/>
                <a:gd name="connsiteY8" fmla="*/ 350812 h 374695"/>
                <a:gd name="connsiteX9" fmla="*/ 1036895 w 2545080"/>
                <a:gd name="connsiteY9" fmla="*/ 373388 h 374695"/>
                <a:gd name="connsiteX10" fmla="*/ 1401272 w 2545080"/>
                <a:gd name="connsiteY10" fmla="*/ 372194 h 374695"/>
                <a:gd name="connsiteX11" fmla="*/ 1453540 w 2545080"/>
                <a:gd name="connsiteY11" fmla="*/ 335327 h 374695"/>
                <a:gd name="connsiteX12" fmla="*/ 1544566 w 2545080"/>
                <a:gd name="connsiteY12" fmla="*/ 342038 h 374695"/>
                <a:gd name="connsiteX13" fmla="*/ 1667679 w 2545080"/>
                <a:gd name="connsiteY13" fmla="*/ 342457 h 374695"/>
                <a:gd name="connsiteX14" fmla="*/ 1779270 w 2545080"/>
                <a:gd name="connsiteY14" fmla="*/ 343192 h 374695"/>
                <a:gd name="connsiteX15" fmla="*/ 2018471 w 2545080"/>
                <a:gd name="connsiteY15" fmla="*/ 280061 h 374695"/>
                <a:gd name="connsiteX16" fmla="*/ 2145717 w 2545080"/>
                <a:gd name="connsiteY16" fmla="*/ 282194 h 374695"/>
                <a:gd name="connsiteX17" fmla="*/ 2242574 w 2545080"/>
                <a:gd name="connsiteY17" fmla="*/ 326901 h 374695"/>
                <a:gd name="connsiteX18" fmla="*/ 2350770 w 2545080"/>
                <a:gd name="connsiteY18" fmla="*/ 263182 h 374695"/>
                <a:gd name="connsiteX19" fmla="*/ 2423160 w 2545080"/>
                <a:gd name="connsiteY19" fmla="*/ 347002 h 374695"/>
                <a:gd name="connsiteX20" fmla="*/ 2545080 w 2545080"/>
                <a:gd name="connsiteY20" fmla="*/ 358432 h 374695"/>
                <a:gd name="connsiteX0" fmla="*/ 0 w 2545080"/>
                <a:gd name="connsiteY0" fmla="*/ 373672 h 374695"/>
                <a:gd name="connsiteX1" fmla="*/ 194310 w 2545080"/>
                <a:gd name="connsiteY1" fmla="*/ 324142 h 374695"/>
                <a:gd name="connsiteX2" fmla="*/ 354330 w 2545080"/>
                <a:gd name="connsiteY2" fmla="*/ 247942 h 374695"/>
                <a:gd name="connsiteX3" fmla="*/ 464820 w 2545080"/>
                <a:gd name="connsiteY3" fmla="*/ 80302 h 374695"/>
                <a:gd name="connsiteX4" fmla="*/ 590550 w 2545080"/>
                <a:gd name="connsiteY4" fmla="*/ 263182 h 374695"/>
                <a:gd name="connsiteX5" fmla="*/ 739140 w 2545080"/>
                <a:gd name="connsiteY5" fmla="*/ 292 h 374695"/>
                <a:gd name="connsiteX6" fmla="*/ 834390 w 2545080"/>
                <a:gd name="connsiteY6" fmla="*/ 213652 h 374695"/>
                <a:gd name="connsiteX7" fmla="*/ 880110 w 2545080"/>
                <a:gd name="connsiteY7" fmla="*/ 312712 h 374695"/>
                <a:gd name="connsiteX8" fmla="*/ 1040106 w 2545080"/>
                <a:gd name="connsiteY8" fmla="*/ 350812 h 374695"/>
                <a:gd name="connsiteX9" fmla="*/ 1036895 w 2545080"/>
                <a:gd name="connsiteY9" fmla="*/ 373388 h 374695"/>
                <a:gd name="connsiteX10" fmla="*/ 1401272 w 2545080"/>
                <a:gd name="connsiteY10" fmla="*/ 372194 h 374695"/>
                <a:gd name="connsiteX11" fmla="*/ 1453540 w 2545080"/>
                <a:gd name="connsiteY11" fmla="*/ 335327 h 374695"/>
                <a:gd name="connsiteX12" fmla="*/ 1544566 w 2545080"/>
                <a:gd name="connsiteY12" fmla="*/ 342038 h 374695"/>
                <a:gd name="connsiteX13" fmla="*/ 1667679 w 2545080"/>
                <a:gd name="connsiteY13" fmla="*/ 342457 h 374695"/>
                <a:gd name="connsiteX14" fmla="*/ 1779270 w 2545080"/>
                <a:gd name="connsiteY14" fmla="*/ 343192 h 374695"/>
                <a:gd name="connsiteX15" fmla="*/ 2018471 w 2545080"/>
                <a:gd name="connsiteY15" fmla="*/ 280061 h 374695"/>
                <a:gd name="connsiteX16" fmla="*/ 2145717 w 2545080"/>
                <a:gd name="connsiteY16" fmla="*/ 282194 h 374695"/>
                <a:gd name="connsiteX17" fmla="*/ 2242574 w 2545080"/>
                <a:gd name="connsiteY17" fmla="*/ 326901 h 374695"/>
                <a:gd name="connsiteX18" fmla="*/ 2350770 w 2545080"/>
                <a:gd name="connsiteY18" fmla="*/ 263182 h 374695"/>
                <a:gd name="connsiteX19" fmla="*/ 2423160 w 2545080"/>
                <a:gd name="connsiteY19" fmla="*/ 347002 h 374695"/>
                <a:gd name="connsiteX20" fmla="*/ 2545080 w 2545080"/>
                <a:gd name="connsiteY20" fmla="*/ 358432 h 374695"/>
                <a:gd name="connsiteX0" fmla="*/ 0 w 2545080"/>
                <a:gd name="connsiteY0" fmla="*/ 373672 h 377409"/>
                <a:gd name="connsiteX1" fmla="*/ 194310 w 2545080"/>
                <a:gd name="connsiteY1" fmla="*/ 324142 h 377409"/>
                <a:gd name="connsiteX2" fmla="*/ 354330 w 2545080"/>
                <a:gd name="connsiteY2" fmla="*/ 247942 h 377409"/>
                <a:gd name="connsiteX3" fmla="*/ 464820 w 2545080"/>
                <a:gd name="connsiteY3" fmla="*/ 80302 h 377409"/>
                <a:gd name="connsiteX4" fmla="*/ 590550 w 2545080"/>
                <a:gd name="connsiteY4" fmla="*/ 263182 h 377409"/>
                <a:gd name="connsiteX5" fmla="*/ 739140 w 2545080"/>
                <a:gd name="connsiteY5" fmla="*/ 292 h 377409"/>
                <a:gd name="connsiteX6" fmla="*/ 834390 w 2545080"/>
                <a:gd name="connsiteY6" fmla="*/ 213652 h 377409"/>
                <a:gd name="connsiteX7" fmla="*/ 880110 w 2545080"/>
                <a:gd name="connsiteY7" fmla="*/ 312712 h 377409"/>
                <a:gd name="connsiteX8" fmla="*/ 1040106 w 2545080"/>
                <a:gd name="connsiteY8" fmla="*/ 350812 h 377409"/>
                <a:gd name="connsiteX9" fmla="*/ 1082524 w 2545080"/>
                <a:gd name="connsiteY9" fmla="*/ 374899 h 377409"/>
                <a:gd name="connsiteX10" fmla="*/ 1401272 w 2545080"/>
                <a:gd name="connsiteY10" fmla="*/ 372194 h 377409"/>
                <a:gd name="connsiteX11" fmla="*/ 1453540 w 2545080"/>
                <a:gd name="connsiteY11" fmla="*/ 335327 h 377409"/>
                <a:gd name="connsiteX12" fmla="*/ 1544566 w 2545080"/>
                <a:gd name="connsiteY12" fmla="*/ 342038 h 377409"/>
                <a:gd name="connsiteX13" fmla="*/ 1667679 w 2545080"/>
                <a:gd name="connsiteY13" fmla="*/ 342457 h 377409"/>
                <a:gd name="connsiteX14" fmla="*/ 1779270 w 2545080"/>
                <a:gd name="connsiteY14" fmla="*/ 343192 h 377409"/>
                <a:gd name="connsiteX15" fmla="*/ 2018471 w 2545080"/>
                <a:gd name="connsiteY15" fmla="*/ 280061 h 377409"/>
                <a:gd name="connsiteX16" fmla="*/ 2145717 w 2545080"/>
                <a:gd name="connsiteY16" fmla="*/ 282194 h 377409"/>
                <a:gd name="connsiteX17" fmla="*/ 2242574 w 2545080"/>
                <a:gd name="connsiteY17" fmla="*/ 326901 h 377409"/>
                <a:gd name="connsiteX18" fmla="*/ 2350770 w 2545080"/>
                <a:gd name="connsiteY18" fmla="*/ 263182 h 377409"/>
                <a:gd name="connsiteX19" fmla="*/ 2423160 w 2545080"/>
                <a:gd name="connsiteY19" fmla="*/ 347002 h 377409"/>
                <a:gd name="connsiteX20" fmla="*/ 2545080 w 2545080"/>
                <a:gd name="connsiteY20" fmla="*/ 358432 h 377409"/>
                <a:gd name="connsiteX0" fmla="*/ 0 w 2545080"/>
                <a:gd name="connsiteY0" fmla="*/ 373672 h 377409"/>
                <a:gd name="connsiteX1" fmla="*/ 194310 w 2545080"/>
                <a:gd name="connsiteY1" fmla="*/ 324142 h 377409"/>
                <a:gd name="connsiteX2" fmla="*/ 354330 w 2545080"/>
                <a:gd name="connsiteY2" fmla="*/ 247942 h 377409"/>
                <a:gd name="connsiteX3" fmla="*/ 464820 w 2545080"/>
                <a:gd name="connsiteY3" fmla="*/ 80302 h 377409"/>
                <a:gd name="connsiteX4" fmla="*/ 590550 w 2545080"/>
                <a:gd name="connsiteY4" fmla="*/ 263182 h 377409"/>
                <a:gd name="connsiteX5" fmla="*/ 739140 w 2545080"/>
                <a:gd name="connsiteY5" fmla="*/ 292 h 377409"/>
                <a:gd name="connsiteX6" fmla="*/ 834390 w 2545080"/>
                <a:gd name="connsiteY6" fmla="*/ 213652 h 377409"/>
                <a:gd name="connsiteX7" fmla="*/ 880110 w 2545080"/>
                <a:gd name="connsiteY7" fmla="*/ 312712 h 377409"/>
                <a:gd name="connsiteX8" fmla="*/ 1040106 w 2545080"/>
                <a:gd name="connsiteY8" fmla="*/ 350812 h 377409"/>
                <a:gd name="connsiteX9" fmla="*/ 1082524 w 2545080"/>
                <a:gd name="connsiteY9" fmla="*/ 374899 h 377409"/>
                <a:gd name="connsiteX10" fmla="*/ 1367051 w 2545080"/>
                <a:gd name="connsiteY10" fmla="*/ 372194 h 377409"/>
                <a:gd name="connsiteX11" fmla="*/ 1453540 w 2545080"/>
                <a:gd name="connsiteY11" fmla="*/ 335327 h 377409"/>
                <a:gd name="connsiteX12" fmla="*/ 1544566 w 2545080"/>
                <a:gd name="connsiteY12" fmla="*/ 342038 h 377409"/>
                <a:gd name="connsiteX13" fmla="*/ 1667679 w 2545080"/>
                <a:gd name="connsiteY13" fmla="*/ 342457 h 377409"/>
                <a:gd name="connsiteX14" fmla="*/ 1779270 w 2545080"/>
                <a:gd name="connsiteY14" fmla="*/ 343192 h 377409"/>
                <a:gd name="connsiteX15" fmla="*/ 2018471 w 2545080"/>
                <a:gd name="connsiteY15" fmla="*/ 280061 h 377409"/>
                <a:gd name="connsiteX16" fmla="*/ 2145717 w 2545080"/>
                <a:gd name="connsiteY16" fmla="*/ 282194 h 377409"/>
                <a:gd name="connsiteX17" fmla="*/ 2242574 w 2545080"/>
                <a:gd name="connsiteY17" fmla="*/ 326901 h 377409"/>
                <a:gd name="connsiteX18" fmla="*/ 2350770 w 2545080"/>
                <a:gd name="connsiteY18" fmla="*/ 263182 h 377409"/>
                <a:gd name="connsiteX19" fmla="*/ 2423160 w 2545080"/>
                <a:gd name="connsiteY19" fmla="*/ 347002 h 377409"/>
                <a:gd name="connsiteX20" fmla="*/ 2545080 w 2545080"/>
                <a:gd name="connsiteY20" fmla="*/ 358432 h 377409"/>
                <a:gd name="connsiteX0" fmla="*/ 0 w 2545080"/>
                <a:gd name="connsiteY0" fmla="*/ 373672 h 377409"/>
                <a:gd name="connsiteX1" fmla="*/ 194310 w 2545080"/>
                <a:gd name="connsiteY1" fmla="*/ 324142 h 377409"/>
                <a:gd name="connsiteX2" fmla="*/ 354330 w 2545080"/>
                <a:gd name="connsiteY2" fmla="*/ 247942 h 377409"/>
                <a:gd name="connsiteX3" fmla="*/ 464820 w 2545080"/>
                <a:gd name="connsiteY3" fmla="*/ 80302 h 377409"/>
                <a:gd name="connsiteX4" fmla="*/ 590550 w 2545080"/>
                <a:gd name="connsiteY4" fmla="*/ 263182 h 377409"/>
                <a:gd name="connsiteX5" fmla="*/ 739140 w 2545080"/>
                <a:gd name="connsiteY5" fmla="*/ 292 h 377409"/>
                <a:gd name="connsiteX6" fmla="*/ 834390 w 2545080"/>
                <a:gd name="connsiteY6" fmla="*/ 213652 h 377409"/>
                <a:gd name="connsiteX7" fmla="*/ 880110 w 2545080"/>
                <a:gd name="connsiteY7" fmla="*/ 312712 h 377409"/>
                <a:gd name="connsiteX8" fmla="*/ 1040106 w 2545080"/>
                <a:gd name="connsiteY8" fmla="*/ 350812 h 377409"/>
                <a:gd name="connsiteX9" fmla="*/ 1082524 w 2545080"/>
                <a:gd name="connsiteY9" fmla="*/ 374899 h 377409"/>
                <a:gd name="connsiteX10" fmla="*/ 1367051 w 2545080"/>
                <a:gd name="connsiteY10" fmla="*/ 372194 h 377409"/>
                <a:gd name="connsiteX11" fmla="*/ 1414430 w 2545080"/>
                <a:gd name="connsiteY11" fmla="*/ 335327 h 377409"/>
                <a:gd name="connsiteX12" fmla="*/ 1544566 w 2545080"/>
                <a:gd name="connsiteY12" fmla="*/ 342038 h 377409"/>
                <a:gd name="connsiteX13" fmla="*/ 1667679 w 2545080"/>
                <a:gd name="connsiteY13" fmla="*/ 342457 h 377409"/>
                <a:gd name="connsiteX14" fmla="*/ 1779270 w 2545080"/>
                <a:gd name="connsiteY14" fmla="*/ 343192 h 377409"/>
                <a:gd name="connsiteX15" fmla="*/ 2018471 w 2545080"/>
                <a:gd name="connsiteY15" fmla="*/ 280061 h 377409"/>
                <a:gd name="connsiteX16" fmla="*/ 2145717 w 2545080"/>
                <a:gd name="connsiteY16" fmla="*/ 282194 h 377409"/>
                <a:gd name="connsiteX17" fmla="*/ 2242574 w 2545080"/>
                <a:gd name="connsiteY17" fmla="*/ 326901 h 377409"/>
                <a:gd name="connsiteX18" fmla="*/ 2350770 w 2545080"/>
                <a:gd name="connsiteY18" fmla="*/ 263182 h 377409"/>
                <a:gd name="connsiteX19" fmla="*/ 2423160 w 2545080"/>
                <a:gd name="connsiteY19" fmla="*/ 347002 h 377409"/>
                <a:gd name="connsiteX20" fmla="*/ 2545080 w 2545080"/>
                <a:gd name="connsiteY20" fmla="*/ 358432 h 377409"/>
                <a:gd name="connsiteX0" fmla="*/ 0 w 2545080"/>
                <a:gd name="connsiteY0" fmla="*/ 373672 h 376257"/>
                <a:gd name="connsiteX1" fmla="*/ 194310 w 2545080"/>
                <a:gd name="connsiteY1" fmla="*/ 324142 h 376257"/>
                <a:gd name="connsiteX2" fmla="*/ 354330 w 2545080"/>
                <a:gd name="connsiteY2" fmla="*/ 247942 h 376257"/>
                <a:gd name="connsiteX3" fmla="*/ 464820 w 2545080"/>
                <a:gd name="connsiteY3" fmla="*/ 80302 h 376257"/>
                <a:gd name="connsiteX4" fmla="*/ 590550 w 2545080"/>
                <a:gd name="connsiteY4" fmla="*/ 263182 h 376257"/>
                <a:gd name="connsiteX5" fmla="*/ 739140 w 2545080"/>
                <a:gd name="connsiteY5" fmla="*/ 292 h 376257"/>
                <a:gd name="connsiteX6" fmla="*/ 834390 w 2545080"/>
                <a:gd name="connsiteY6" fmla="*/ 213652 h 376257"/>
                <a:gd name="connsiteX7" fmla="*/ 880110 w 2545080"/>
                <a:gd name="connsiteY7" fmla="*/ 312712 h 376257"/>
                <a:gd name="connsiteX8" fmla="*/ 1040106 w 2545080"/>
                <a:gd name="connsiteY8" fmla="*/ 350812 h 376257"/>
                <a:gd name="connsiteX9" fmla="*/ 1082524 w 2545080"/>
                <a:gd name="connsiteY9" fmla="*/ 374899 h 376257"/>
                <a:gd name="connsiteX10" fmla="*/ 1373570 w 2545080"/>
                <a:gd name="connsiteY10" fmla="*/ 369171 h 376257"/>
                <a:gd name="connsiteX11" fmla="*/ 1414430 w 2545080"/>
                <a:gd name="connsiteY11" fmla="*/ 335327 h 376257"/>
                <a:gd name="connsiteX12" fmla="*/ 1544566 w 2545080"/>
                <a:gd name="connsiteY12" fmla="*/ 342038 h 376257"/>
                <a:gd name="connsiteX13" fmla="*/ 1667679 w 2545080"/>
                <a:gd name="connsiteY13" fmla="*/ 342457 h 376257"/>
                <a:gd name="connsiteX14" fmla="*/ 1779270 w 2545080"/>
                <a:gd name="connsiteY14" fmla="*/ 343192 h 376257"/>
                <a:gd name="connsiteX15" fmla="*/ 2018471 w 2545080"/>
                <a:gd name="connsiteY15" fmla="*/ 280061 h 376257"/>
                <a:gd name="connsiteX16" fmla="*/ 2145717 w 2545080"/>
                <a:gd name="connsiteY16" fmla="*/ 282194 h 376257"/>
                <a:gd name="connsiteX17" fmla="*/ 2242574 w 2545080"/>
                <a:gd name="connsiteY17" fmla="*/ 326901 h 376257"/>
                <a:gd name="connsiteX18" fmla="*/ 2350770 w 2545080"/>
                <a:gd name="connsiteY18" fmla="*/ 263182 h 376257"/>
                <a:gd name="connsiteX19" fmla="*/ 2423160 w 2545080"/>
                <a:gd name="connsiteY19" fmla="*/ 347002 h 376257"/>
                <a:gd name="connsiteX20" fmla="*/ 2545080 w 2545080"/>
                <a:gd name="connsiteY20" fmla="*/ 358432 h 376257"/>
                <a:gd name="connsiteX0" fmla="*/ 0 w 2545080"/>
                <a:gd name="connsiteY0" fmla="*/ 373672 h 375684"/>
                <a:gd name="connsiteX1" fmla="*/ 194310 w 2545080"/>
                <a:gd name="connsiteY1" fmla="*/ 324142 h 375684"/>
                <a:gd name="connsiteX2" fmla="*/ 354330 w 2545080"/>
                <a:gd name="connsiteY2" fmla="*/ 247942 h 375684"/>
                <a:gd name="connsiteX3" fmla="*/ 464820 w 2545080"/>
                <a:gd name="connsiteY3" fmla="*/ 80302 h 375684"/>
                <a:gd name="connsiteX4" fmla="*/ 590550 w 2545080"/>
                <a:gd name="connsiteY4" fmla="*/ 263182 h 375684"/>
                <a:gd name="connsiteX5" fmla="*/ 739140 w 2545080"/>
                <a:gd name="connsiteY5" fmla="*/ 292 h 375684"/>
                <a:gd name="connsiteX6" fmla="*/ 834390 w 2545080"/>
                <a:gd name="connsiteY6" fmla="*/ 213652 h 375684"/>
                <a:gd name="connsiteX7" fmla="*/ 880110 w 2545080"/>
                <a:gd name="connsiteY7" fmla="*/ 312712 h 375684"/>
                <a:gd name="connsiteX8" fmla="*/ 1040106 w 2545080"/>
                <a:gd name="connsiteY8" fmla="*/ 350812 h 375684"/>
                <a:gd name="connsiteX9" fmla="*/ 1082524 w 2545080"/>
                <a:gd name="connsiteY9" fmla="*/ 374899 h 375684"/>
                <a:gd name="connsiteX10" fmla="*/ 1373570 w 2545080"/>
                <a:gd name="connsiteY10" fmla="*/ 369171 h 375684"/>
                <a:gd name="connsiteX11" fmla="*/ 1414430 w 2545080"/>
                <a:gd name="connsiteY11" fmla="*/ 335327 h 375684"/>
                <a:gd name="connsiteX12" fmla="*/ 1544566 w 2545080"/>
                <a:gd name="connsiteY12" fmla="*/ 342038 h 375684"/>
                <a:gd name="connsiteX13" fmla="*/ 1667679 w 2545080"/>
                <a:gd name="connsiteY13" fmla="*/ 342457 h 375684"/>
                <a:gd name="connsiteX14" fmla="*/ 1779270 w 2545080"/>
                <a:gd name="connsiteY14" fmla="*/ 343192 h 375684"/>
                <a:gd name="connsiteX15" fmla="*/ 2018471 w 2545080"/>
                <a:gd name="connsiteY15" fmla="*/ 280061 h 375684"/>
                <a:gd name="connsiteX16" fmla="*/ 2145717 w 2545080"/>
                <a:gd name="connsiteY16" fmla="*/ 282194 h 375684"/>
                <a:gd name="connsiteX17" fmla="*/ 2242574 w 2545080"/>
                <a:gd name="connsiteY17" fmla="*/ 326901 h 375684"/>
                <a:gd name="connsiteX18" fmla="*/ 2350770 w 2545080"/>
                <a:gd name="connsiteY18" fmla="*/ 263182 h 375684"/>
                <a:gd name="connsiteX19" fmla="*/ 2423160 w 2545080"/>
                <a:gd name="connsiteY19" fmla="*/ 347002 h 375684"/>
                <a:gd name="connsiteX20" fmla="*/ 2545080 w 2545080"/>
                <a:gd name="connsiteY20" fmla="*/ 358432 h 375684"/>
                <a:gd name="connsiteX0" fmla="*/ 0 w 2545080"/>
                <a:gd name="connsiteY0" fmla="*/ 373672 h 375251"/>
                <a:gd name="connsiteX1" fmla="*/ 194310 w 2545080"/>
                <a:gd name="connsiteY1" fmla="*/ 324142 h 375251"/>
                <a:gd name="connsiteX2" fmla="*/ 354330 w 2545080"/>
                <a:gd name="connsiteY2" fmla="*/ 247942 h 375251"/>
                <a:gd name="connsiteX3" fmla="*/ 464820 w 2545080"/>
                <a:gd name="connsiteY3" fmla="*/ 80302 h 375251"/>
                <a:gd name="connsiteX4" fmla="*/ 590550 w 2545080"/>
                <a:gd name="connsiteY4" fmla="*/ 263182 h 375251"/>
                <a:gd name="connsiteX5" fmla="*/ 739140 w 2545080"/>
                <a:gd name="connsiteY5" fmla="*/ 292 h 375251"/>
                <a:gd name="connsiteX6" fmla="*/ 834390 w 2545080"/>
                <a:gd name="connsiteY6" fmla="*/ 213652 h 375251"/>
                <a:gd name="connsiteX7" fmla="*/ 880110 w 2545080"/>
                <a:gd name="connsiteY7" fmla="*/ 312712 h 375251"/>
                <a:gd name="connsiteX8" fmla="*/ 1040106 w 2545080"/>
                <a:gd name="connsiteY8" fmla="*/ 350812 h 375251"/>
                <a:gd name="connsiteX9" fmla="*/ 1082524 w 2545080"/>
                <a:gd name="connsiteY9" fmla="*/ 374899 h 375251"/>
                <a:gd name="connsiteX10" fmla="*/ 1373570 w 2545080"/>
                <a:gd name="connsiteY10" fmla="*/ 369171 h 375251"/>
                <a:gd name="connsiteX11" fmla="*/ 1414430 w 2545080"/>
                <a:gd name="connsiteY11" fmla="*/ 335327 h 375251"/>
                <a:gd name="connsiteX12" fmla="*/ 1544566 w 2545080"/>
                <a:gd name="connsiteY12" fmla="*/ 342038 h 375251"/>
                <a:gd name="connsiteX13" fmla="*/ 1667679 w 2545080"/>
                <a:gd name="connsiteY13" fmla="*/ 342457 h 375251"/>
                <a:gd name="connsiteX14" fmla="*/ 1779270 w 2545080"/>
                <a:gd name="connsiteY14" fmla="*/ 343192 h 375251"/>
                <a:gd name="connsiteX15" fmla="*/ 2018471 w 2545080"/>
                <a:gd name="connsiteY15" fmla="*/ 280061 h 375251"/>
                <a:gd name="connsiteX16" fmla="*/ 2145717 w 2545080"/>
                <a:gd name="connsiteY16" fmla="*/ 282194 h 375251"/>
                <a:gd name="connsiteX17" fmla="*/ 2242574 w 2545080"/>
                <a:gd name="connsiteY17" fmla="*/ 326901 h 375251"/>
                <a:gd name="connsiteX18" fmla="*/ 2350770 w 2545080"/>
                <a:gd name="connsiteY18" fmla="*/ 263182 h 375251"/>
                <a:gd name="connsiteX19" fmla="*/ 2423160 w 2545080"/>
                <a:gd name="connsiteY19" fmla="*/ 347002 h 375251"/>
                <a:gd name="connsiteX20" fmla="*/ 2545080 w 2545080"/>
                <a:gd name="connsiteY20" fmla="*/ 358432 h 375251"/>
                <a:gd name="connsiteX0" fmla="*/ 0 w 2545080"/>
                <a:gd name="connsiteY0" fmla="*/ 373672 h 376147"/>
                <a:gd name="connsiteX1" fmla="*/ 194310 w 2545080"/>
                <a:gd name="connsiteY1" fmla="*/ 324142 h 376147"/>
                <a:gd name="connsiteX2" fmla="*/ 354330 w 2545080"/>
                <a:gd name="connsiteY2" fmla="*/ 247942 h 376147"/>
                <a:gd name="connsiteX3" fmla="*/ 464820 w 2545080"/>
                <a:gd name="connsiteY3" fmla="*/ 80302 h 376147"/>
                <a:gd name="connsiteX4" fmla="*/ 590550 w 2545080"/>
                <a:gd name="connsiteY4" fmla="*/ 263182 h 376147"/>
                <a:gd name="connsiteX5" fmla="*/ 739140 w 2545080"/>
                <a:gd name="connsiteY5" fmla="*/ 292 h 376147"/>
                <a:gd name="connsiteX6" fmla="*/ 834390 w 2545080"/>
                <a:gd name="connsiteY6" fmla="*/ 213652 h 376147"/>
                <a:gd name="connsiteX7" fmla="*/ 880110 w 2545080"/>
                <a:gd name="connsiteY7" fmla="*/ 312712 h 376147"/>
                <a:gd name="connsiteX8" fmla="*/ 1040106 w 2545080"/>
                <a:gd name="connsiteY8" fmla="*/ 350812 h 376147"/>
                <a:gd name="connsiteX9" fmla="*/ 1082524 w 2545080"/>
                <a:gd name="connsiteY9" fmla="*/ 374899 h 376147"/>
                <a:gd name="connsiteX10" fmla="*/ 1211597 w 2545080"/>
                <a:gd name="connsiteY10" fmla="*/ 372341 h 376147"/>
                <a:gd name="connsiteX11" fmla="*/ 1373570 w 2545080"/>
                <a:gd name="connsiteY11" fmla="*/ 369171 h 376147"/>
                <a:gd name="connsiteX12" fmla="*/ 1414430 w 2545080"/>
                <a:gd name="connsiteY12" fmla="*/ 335327 h 376147"/>
                <a:gd name="connsiteX13" fmla="*/ 1544566 w 2545080"/>
                <a:gd name="connsiteY13" fmla="*/ 342038 h 376147"/>
                <a:gd name="connsiteX14" fmla="*/ 1667679 w 2545080"/>
                <a:gd name="connsiteY14" fmla="*/ 342457 h 376147"/>
                <a:gd name="connsiteX15" fmla="*/ 1779270 w 2545080"/>
                <a:gd name="connsiteY15" fmla="*/ 343192 h 376147"/>
                <a:gd name="connsiteX16" fmla="*/ 2018471 w 2545080"/>
                <a:gd name="connsiteY16" fmla="*/ 280061 h 376147"/>
                <a:gd name="connsiteX17" fmla="*/ 2145717 w 2545080"/>
                <a:gd name="connsiteY17" fmla="*/ 282194 h 376147"/>
                <a:gd name="connsiteX18" fmla="*/ 2242574 w 2545080"/>
                <a:gd name="connsiteY18" fmla="*/ 326901 h 376147"/>
                <a:gd name="connsiteX19" fmla="*/ 2350770 w 2545080"/>
                <a:gd name="connsiteY19" fmla="*/ 263182 h 376147"/>
                <a:gd name="connsiteX20" fmla="*/ 2423160 w 2545080"/>
                <a:gd name="connsiteY20" fmla="*/ 347002 h 376147"/>
                <a:gd name="connsiteX21" fmla="*/ 2545080 w 2545080"/>
                <a:gd name="connsiteY21" fmla="*/ 358432 h 376147"/>
                <a:gd name="connsiteX0" fmla="*/ 0 w 2545080"/>
                <a:gd name="connsiteY0" fmla="*/ 373672 h 375848"/>
                <a:gd name="connsiteX1" fmla="*/ 194310 w 2545080"/>
                <a:gd name="connsiteY1" fmla="*/ 324142 h 375848"/>
                <a:gd name="connsiteX2" fmla="*/ 354330 w 2545080"/>
                <a:gd name="connsiteY2" fmla="*/ 247942 h 375848"/>
                <a:gd name="connsiteX3" fmla="*/ 464820 w 2545080"/>
                <a:gd name="connsiteY3" fmla="*/ 80302 h 375848"/>
                <a:gd name="connsiteX4" fmla="*/ 590550 w 2545080"/>
                <a:gd name="connsiteY4" fmla="*/ 263182 h 375848"/>
                <a:gd name="connsiteX5" fmla="*/ 739140 w 2545080"/>
                <a:gd name="connsiteY5" fmla="*/ 292 h 375848"/>
                <a:gd name="connsiteX6" fmla="*/ 834390 w 2545080"/>
                <a:gd name="connsiteY6" fmla="*/ 213652 h 375848"/>
                <a:gd name="connsiteX7" fmla="*/ 880110 w 2545080"/>
                <a:gd name="connsiteY7" fmla="*/ 312712 h 375848"/>
                <a:gd name="connsiteX8" fmla="*/ 1040106 w 2545080"/>
                <a:gd name="connsiteY8" fmla="*/ 350812 h 375848"/>
                <a:gd name="connsiteX9" fmla="*/ 1082524 w 2545080"/>
                <a:gd name="connsiteY9" fmla="*/ 374899 h 375848"/>
                <a:gd name="connsiteX10" fmla="*/ 1223004 w 2545080"/>
                <a:gd name="connsiteY10" fmla="*/ 370829 h 375848"/>
                <a:gd name="connsiteX11" fmla="*/ 1373570 w 2545080"/>
                <a:gd name="connsiteY11" fmla="*/ 369171 h 375848"/>
                <a:gd name="connsiteX12" fmla="*/ 1414430 w 2545080"/>
                <a:gd name="connsiteY12" fmla="*/ 335327 h 375848"/>
                <a:gd name="connsiteX13" fmla="*/ 1544566 w 2545080"/>
                <a:gd name="connsiteY13" fmla="*/ 342038 h 375848"/>
                <a:gd name="connsiteX14" fmla="*/ 1667679 w 2545080"/>
                <a:gd name="connsiteY14" fmla="*/ 342457 h 375848"/>
                <a:gd name="connsiteX15" fmla="*/ 1779270 w 2545080"/>
                <a:gd name="connsiteY15" fmla="*/ 343192 h 375848"/>
                <a:gd name="connsiteX16" fmla="*/ 2018471 w 2545080"/>
                <a:gd name="connsiteY16" fmla="*/ 280061 h 375848"/>
                <a:gd name="connsiteX17" fmla="*/ 2145717 w 2545080"/>
                <a:gd name="connsiteY17" fmla="*/ 282194 h 375848"/>
                <a:gd name="connsiteX18" fmla="*/ 2242574 w 2545080"/>
                <a:gd name="connsiteY18" fmla="*/ 326901 h 375848"/>
                <a:gd name="connsiteX19" fmla="*/ 2350770 w 2545080"/>
                <a:gd name="connsiteY19" fmla="*/ 263182 h 375848"/>
                <a:gd name="connsiteX20" fmla="*/ 2423160 w 2545080"/>
                <a:gd name="connsiteY20" fmla="*/ 347002 h 375848"/>
                <a:gd name="connsiteX21" fmla="*/ 2545080 w 2545080"/>
                <a:gd name="connsiteY21" fmla="*/ 358432 h 375848"/>
                <a:gd name="connsiteX0" fmla="*/ 0 w 2545080"/>
                <a:gd name="connsiteY0" fmla="*/ 373672 h 375848"/>
                <a:gd name="connsiteX1" fmla="*/ 194310 w 2545080"/>
                <a:gd name="connsiteY1" fmla="*/ 324142 h 375848"/>
                <a:gd name="connsiteX2" fmla="*/ 354330 w 2545080"/>
                <a:gd name="connsiteY2" fmla="*/ 247942 h 375848"/>
                <a:gd name="connsiteX3" fmla="*/ 464820 w 2545080"/>
                <a:gd name="connsiteY3" fmla="*/ 80302 h 375848"/>
                <a:gd name="connsiteX4" fmla="*/ 590550 w 2545080"/>
                <a:gd name="connsiteY4" fmla="*/ 263182 h 375848"/>
                <a:gd name="connsiteX5" fmla="*/ 739140 w 2545080"/>
                <a:gd name="connsiteY5" fmla="*/ 292 h 375848"/>
                <a:gd name="connsiteX6" fmla="*/ 834390 w 2545080"/>
                <a:gd name="connsiteY6" fmla="*/ 213652 h 375848"/>
                <a:gd name="connsiteX7" fmla="*/ 880110 w 2545080"/>
                <a:gd name="connsiteY7" fmla="*/ 312712 h 375848"/>
                <a:gd name="connsiteX8" fmla="*/ 1040106 w 2545080"/>
                <a:gd name="connsiteY8" fmla="*/ 350812 h 375848"/>
                <a:gd name="connsiteX9" fmla="*/ 1082524 w 2545080"/>
                <a:gd name="connsiteY9" fmla="*/ 374899 h 375848"/>
                <a:gd name="connsiteX10" fmla="*/ 1223004 w 2545080"/>
                <a:gd name="connsiteY10" fmla="*/ 370829 h 375848"/>
                <a:gd name="connsiteX11" fmla="*/ 1373570 w 2545080"/>
                <a:gd name="connsiteY11" fmla="*/ 369171 h 375848"/>
                <a:gd name="connsiteX12" fmla="*/ 1414430 w 2545080"/>
                <a:gd name="connsiteY12" fmla="*/ 335327 h 375848"/>
                <a:gd name="connsiteX13" fmla="*/ 1544566 w 2545080"/>
                <a:gd name="connsiteY13" fmla="*/ 342038 h 375848"/>
                <a:gd name="connsiteX14" fmla="*/ 1667679 w 2545080"/>
                <a:gd name="connsiteY14" fmla="*/ 342457 h 375848"/>
                <a:gd name="connsiteX15" fmla="*/ 1779270 w 2545080"/>
                <a:gd name="connsiteY15" fmla="*/ 343192 h 375848"/>
                <a:gd name="connsiteX16" fmla="*/ 2018471 w 2545080"/>
                <a:gd name="connsiteY16" fmla="*/ 280061 h 375848"/>
                <a:gd name="connsiteX17" fmla="*/ 2145717 w 2545080"/>
                <a:gd name="connsiteY17" fmla="*/ 282194 h 375848"/>
                <a:gd name="connsiteX18" fmla="*/ 2242574 w 2545080"/>
                <a:gd name="connsiteY18" fmla="*/ 326901 h 375848"/>
                <a:gd name="connsiteX19" fmla="*/ 2350770 w 2545080"/>
                <a:gd name="connsiteY19" fmla="*/ 263182 h 375848"/>
                <a:gd name="connsiteX20" fmla="*/ 2423160 w 2545080"/>
                <a:gd name="connsiteY20" fmla="*/ 347002 h 375848"/>
                <a:gd name="connsiteX21" fmla="*/ 2545080 w 2545080"/>
                <a:gd name="connsiteY21" fmla="*/ 358432 h 375848"/>
                <a:gd name="connsiteX0" fmla="*/ 0 w 2545080"/>
                <a:gd name="connsiteY0" fmla="*/ 373672 h 373672"/>
                <a:gd name="connsiteX1" fmla="*/ 194310 w 2545080"/>
                <a:gd name="connsiteY1" fmla="*/ 324142 h 373672"/>
                <a:gd name="connsiteX2" fmla="*/ 354330 w 2545080"/>
                <a:gd name="connsiteY2" fmla="*/ 247942 h 373672"/>
                <a:gd name="connsiteX3" fmla="*/ 464820 w 2545080"/>
                <a:gd name="connsiteY3" fmla="*/ 80302 h 373672"/>
                <a:gd name="connsiteX4" fmla="*/ 590550 w 2545080"/>
                <a:gd name="connsiteY4" fmla="*/ 263182 h 373672"/>
                <a:gd name="connsiteX5" fmla="*/ 739140 w 2545080"/>
                <a:gd name="connsiteY5" fmla="*/ 292 h 373672"/>
                <a:gd name="connsiteX6" fmla="*/ 834390 w 2545080"/>
                <a:gd name="connsiteY6" fmla="*/ 213652 h 373672"/>
                <a:gd name="connsiteX7" fmla="*/ 880110 w 2545080"/>
                <a:gd name="connsiteY7" fmla="*/ 312712 h 373672"/>
                <a:gd name="connsiteX8" fmla="*/ 1040106 w 2545080"/>
                <a:gd name="connsiteY8" fmla="*/ 350812 h 373672"/>
                <a:gd name="connsiteX9" fmla="*/ 1076005 w 2545080"/>
                <a:gd name="connsiteY9" fmla="*/ 368852 h 373672"/>
                <a:gd name="connsiteX10" fmla="*/ 1223004 w 2545080"/>
                <a:gd name="connsiteY10" fmla="*/ 370829 h 373672"/>
                <a:gd name="connsiteX11" fmla="*/ 1373570 w 2545080"/>
                <a:gd name="connsiteY11" fmla="*/ 369171 h 373672"/>
                <a:gd name="connsiteX12" fmla="*/ 1414430 w 2545080"/>
                <a:gd name="connsiteY12" fmla="*/ 335327 h 373672"/>
                <a:gd name="connsiteX13" fmla="*/ 1544566 w 2545080"/>
                <a:gd name="connsiteY13" fmla="*/ 342038 h 373672"/>
                <a:gd name="connsiteX14" fmla="*/ 1667679 w 2545080"/>
                <a:gd name="connsiteY14" fmla="*/ 342457 h 373672"/>
                <a:gd name="connsiteX15" fmla="*/ 1779270 w 2545080"/>
                <a:gd name="connsiteY15" fmla="*/ 343192 h 373672"/>
                <a:gd name="connsiteX16" fmla="*/ 2018471 w 2545080"/>
                <a:gd name="connsiteY16" fmla="*/ 280061 h 373672"/>
                <a:gd name="connsiteX17" fmla="*/ 2145717 w 2545080"/>
                <a:gd name="connsiteY17" fmla="*/ 282194 h 373672"/>
                <a:gd name="connsiteX18" fmla="*/ 2242574 w 2545080"/>
                <a:gd name="connsiteY18" fmla="*/ 326901 h 373672"/>
                <a:gd name="connsiteX19" fmla="*/ 2350770 w 2545080"/>
                <a:gd name="connsiteY19" fmla="*/ 263182 h 373672"/>
                <a:gd name="connsiteX20" fmla="*/ 2423160 w 2545080"/>
                <a:gd name="connsiteY20" fmla="*/ 347002 h 373672"/>
                <a:gd name="connsiteX21" fmla="*/ 2545080 w 2545080"/>
                <a:gd name="connsiteY21" fmla="*/ 358432 h 373672"/>
                <a:gd name="connsiteX0" fmla="*/ 0 w 2545080"/>
                <a:gd name="connsiteY0" fmla="*/ 373672 h 373672"/>
                <a:gd name="connsiteX1" fmla="*/ 194310 w 2545080"/>
                <a:gd name="connsiteY1" fmla="*/ 324142 h 373672"/>
                <a:gd name="connsiteX2" fmla="*/ 354330 w 2545080"/>
                <a:gd name="connsiteY2" fmla="*/ 247942 h 373672"/>
                <a:gd name="connsiteX3" fmla="*/ 464820 w 2545080"/>
                <a:gd name="connsiteY3" fmla="*/ 80302 h 373672"/>
                <a:gd name="connsiteX4" fmla="*/ 590550 w 2545080"/>
                <a:gd name="connsiteY4" fmla="*/ 263182 h 373672"/>
                <a:gd name="connsiteX5" fmla="*/ 739140 w 2545080"/>
                <a:gd name="connsiteY5" fmla="*/ 292 h 373672"/>
                <a:gd name="connsiteX6" fmla="*/ 834390 w 2545080"/>
                <a:gd name="connsiteY6" fmla="*/ 213652 h 373672"/>
                <a:gd name="connsiteX7" fmla="*/ 880110 w 2545080"/>
                <a:gd name="connsiteY7" fmla="*/ 312712 h 373672"/>
                <a:gd name="connsiteX8" fmla="*/ 1040106 w 2545080"/>
                <a:gd name="connsiteY8" fmla="*/ 340230 h 373672"/>
                <a:gd name="connsiteX9" fmla="*/ 1076005 w 2545080"/>
                <a:gd name="connsiteY9" fmla="*/ 368852 h 373672"/>
                <a:gd name="connsiteX10" fmla="*/ 1223004 w 2545080"/>
                <a:gd name="connsiteY10" fmla="*/ 370829 h 373672"/>
                <a:gd name="connsiteX11" fmla="*/ 1373570 w 2545080"/>
                <a:gd name="connsiteY11" fmla="*/ 369171 h 373672"/>
                <a:gd name="connsiteX12" fmla="*/ 1414430 w 2545080"/>
                <a:gd name="connsiteY12" fmla="*/ 335327 h 373672"/>
                <a:gd name="connsiteX13" fmla="*/ 1544566 w 2545080"/>
                <a:gd name="connsiteY13" fmla="*/ 342038 h 373672"/>
                <a:gd name="connsiteX14" fmla="*/ 1667679 w 2545080"/>
                <a:gd name="connsiteY14" fmla="*/ 342457 h 373672"/>
                <a:gd name="connsiteX15" fmla="*/ 1779270 w 2545080"/>
                <a:gd name="connsiteY15" fmla="*/ 343192 h 373672"/>
                <a:gd name="connsiteX16" fmla="*/ 2018471 w 2545080"/>
                <a:gd name="connsiteY16" fmla="*/ 280061 h 373672"/>
                <a:gd name="connsiteX17" fmla="*/ 2145717 w 2545080"/>
                <a:gd name="connsiteY17" fmla="*/ 282194 h 373672"/>
                <a:gd name="connsiteX18" fmla="*/ 2242574 w 2545080"/>
                <a:gd name="connsiteY18" fmla="*/ 326901 h 373672"/>
                <a:gd name="connsiteX19" fmla="*/ 2350770 w 2545080"/>
                <a:gd name="connsiteY19" fmla="*/ 263182 h 373672"/>
                <a:gd name="connsiteX20" fmla="*/ 2423160 w 2545080"/>
                <a:gd name="connsiteY20" fmla="*/ 347002 h 373672"/>
                <a:gd name="connsiteX21" fmla="*/ 2545080 w 2545080"/>
                <a:gd name="connsiteY21" fmla="*/ 358432 h 373672"/>
                <a:gd name="connsiteX0" fmla="*/ 0 w 2545080"/>
                <a:gd name="connsiteY0" fmla="*/ 373672 h 373672"/>
                <a:gd name="connsiteX1" fmla="*/ 194310 w 2545080"/>
                <a:gd name="connsiteY1" fmla="*/ 324142 h 373672"/>
                <a:gd name="connsiteX2" fmla="*/ 354330 w 2545080"/>
                <a:gd name="connsiteY2" fmla="*/ 247942 h 373672"/>
                <a:gd name="connsiteX3" fmla="*/ 464820 w 2545080"/>
                <a:gd name="connsiteY3" fmla="*/ 80302 h 373672"/>
                <a:gd name="connsiteX4" fmla="*/ 590550 w 2545080"/>
                <a:gd name="connsiteY4" fmla="*/ 263182 h 373672"/>
                <a:gd name="connsiteX5" fmla="*/ 739140 w 2545080"/>
                <a:gd name="connsiteY5" fmla="*/ 292 h 373672"/>
                <a:gd name="connsiteX6" fmla="*/ 834390 w 2545080"/>
                <a:gd name="connsiteY6" fmla="*/ 213652 h 373672"/>
                <a:gd name="connsiteX7" fmla="*/ 880110 w 2545080"/>
                <a:gd name="connsiteY7" fmla="*/ 312712 h 373672"/>
                <a:gd name="connsiteX8" fmla="*/ 1040106 w 2545080"/>
                <a:gd name="connsiteY8" fmla="*/ 340230 h 373672"/>
                <a:gd name="connsiteX9" fmla="*/ 1074375 w 2545080"/>
                <a:gd name="connsiteY9" fmla="*/ 368852 h 373672"/>
                <a:gd name="connsiteX10" fmla="*/ 1223004 w 2545080"/>
                <a:gd name="connsiteY10" fmla="*/ 370829 h 373672"/>
                <a:gd name="connsiteX11" fmla="*/ 1373570 w 2545080"/>
                <a:gd name="connsiteY11" fmla="*/ 369171 h 373672"/>
                <a:gd name="connsiteX12" fmla="*/ 1414430 w 2545080"/>
                <a:gd name="connsiteY12" fmla="*/ 335327 h 373672"/>
                <a:gd name="connsiteX13" fmla="*/ 1544566 w 2545080"/>
                <a:gd name="connsiteY13" fmla="*/ 342038 h 373672"/>
                <a:gd name="connsiteX14" fmla="*/ 1667679 w 2545080"/>
                <a:gd name="connsiteY14" fmla="*/ 342457 h 373672"/>
                <a:gd name="connsiteX15" fmla="*/ 1779270 w 2545080"/>
                <a:gd name="connsiteY15" fmla="*/ 343192 h 373672"/>
                <a:gd name="connsiteX16" fmla="*/ 2018471 w 2545080"/>
                <a:gd name="connsiteY16" fmla="*/ 280061 h 373672"/>
                <a:gd name="connsiteX17" fmla="*/ 2145717 w 2545080"/>
                <a:gd name="connsiteY17" fmla="*/ 282194 h 373672"/>
                <a:gd name="connsiteX18" fmla="*/ 2242574 w 2545080"/>
                <a:gd name="connsiteY18" fmla="*/ 326901 h 373672"/>
                <a:gd name="connsiteX19" fmla="*/ 2350770 w 2545080"/>
                <a:gd name="connsiteY19" fmla="*/ 263182 h 373672"/>
                <a:gd name="connsiteX20" fmla="*/ 2423160 w 2545080"/>
                <a:gd name="connsiteY20" fmla="*/ 347002 h 373672"/>
                <a:gd name="connsiteX21" fmla="*/ 2545080 w 2545080"/>
                <a:gd name="connsiteY21" fmla="*/ 358432 h 373672"/>
                <a:gd name="connsiteX0" fmla="*/ 0 w 2545080"/>
                <a:gd name="connsiteY0" fmla="*/ 373672 h 373672"/>
                <a:gd name="connsiteX1" fmla="*/ 194310 w 2545080"/>
                <a:gd name="connsiteY1" fmla="*/ 324142 h 373672"/>
                <a:gd name="connsiteX2" fmla="*/ 354330 w 2545080"/>
                <a:gd name="connsiteY2" fmla="*/ 247942 h 373672"/>
                <a:gd name="connsiteX3" fmla="*/ 464820 w 2545080"/>
                <a:gd name="connsiteY3" fmla="*/ 80302 h 373672"/>
                <a:gd name="connsiteX4" fmla="*/ 590550 w 2545080"/>
                <a:gd name="connsiteY4" fmla="*/ 263182 h 373672"/>
                <a:gd name="connsiteX5" fmla="*/ 739140 w 2545080"/>
                <a:gd name="connsiteY5" fmla="*/ 292 h 373672"/>
                <a:gd name="connsiteX6" fmla="*/ 834390 w 2545080"/>
                <a:gd name="connsiteY6" fmla="*/ 213652 h 373672"/>
                <a:gd name="connsiteX7" fmla="*/ 880110 w 2545080"/>
                <a:gd name="connsiteY7" fmla="*/ 312712 h 373672"/>
                <a:gd name="connsiteX8" fmla="*/ 1040106 w 2545080"/>
                <a:gd name="connsiteY8" fmla="*/ 340230 h 373672"/>
                <a:gd name="connsiteX9" fmla="*/ 1074375 w 2545080"/>
                <a:gd name="connsiteY9" fmla="*/ 368852 h 373672"/>
                <a:gd name="connsiteX10" fmla="*/ 1223004 w 2545080"/>
                <a:gd name="connsiteY10" fmla="*/ 370829 h 373672"/>
                <a:gd name="connsiteX11" fmla="*/ 1383348 w 2545080"/>
                <a:gd name="connsiteY11" fmla="*/ 369171 h 373672"/>
                <a:gd name="connsiteX12" fmla="*/ 1414430 w 2545080"/>
                <a:gd name="connsiteY12" fmla="*/ 335327 h 373672"/>
                <a:gd name="connsiteX13" fmla="*/ 1544566 w 2545080"/>
                <a:gd name="connsiteY13" fmla="*/ 342038 h 373672"/>
                <a:gd name="connsiteX14" fmla="*/ 1667679 w 2545080"/>
                <a:gd name="connsiteY14" fmla="*/ 342457 h 373672"/>
                <a:gd name="connsiteX15" fmla="*/ 1779270 w 2545080"/>
                <a:gd name="connsiteY15" fmla="*/ 343192 h 373672"/>
                <a:gd name="connsiteX16" fmla="*/ 2018471 w 2545080"/>
                <a:gd name="connsiteY16" fmla="*/ 280061 h 373672"/>
                <a:gd name="connsiteX17" fmla="*/ 2145717 w 2545080"/>
                <a:gd name="connsiteY17" fmla="*/ 282194 h 373672"/>
                <a:gd name="connsiteX18" fmla="*/ 2242574 w 2545080"/>
                <a:gd name="connsiteY18" fmla="*/ 326901 h 373672"/>
                <a:gd name="connsiteX19" fmla="*/ 2350770 w 2545080"/>
                <a:gd name="connsiteY19" fmla="*/ 263182 h 373672"/>
                <a:gd name="connsiteX20" fmla="*/ 2423160 w 2545080"/>
                <a:gd name="connsiteY20" fmla="*/ 347002 h 373672"/>
                <a:gd name="connsiteX21" fmla="*/ 2545080 w 2545080"/>
                <a:gd name="connsiteY21" fmla="*/ 358432 h 37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45080" h="373672">
                  <a:moveTo>
                    <a:pt x="0" y="373672"/>
                  </a:moveTo>
                  <a:cubicBezTo>
                    <a:pt x="60007" y="352717"/>
                    <a:pt x="135255" y="345097"/>
                    <a:pt x="194310" y="324142"/>
                  </a:cubicBezTo>
                  <a:cubicBezTo>
                    <a:pt x="253365" y="303187"/>
                    <a:pt x="309245" y="288582"/>
                    <a:pt x="354330" y="247942"/>
                  </a:cubicBezTo>
                  <a:cubicBezTo>
                    <a:pt x="399415" y="207302"/>
                    <a:pt x="425450" y="77762"/>
                    <a:pt x="464820" y="80302"/>
                  </a:cubicBezTo>
                  <a:cubicBezTo>
                    <a:pt x="504190" y="82842"/>
                    <a:pt x="544830" y="276517"/>
                    <a:pt x="590550" y="263182"/>
                  </a:cubicBezTo>
                  <a:cubicBezTo>
                    <a:pt x="636270" y="249847"/>
                    <a:pt x="698500" y="8547"/>
                    <a:pt x="739140" y="292"/>
                  </a:cubicBezTo>
                  <a:cubicBezTo>
                    <a:pt x="779780" y="-7963"/>
                    <a:pt x="810895" y="161582"/>
                    <a:pt x="834390" y="213652"/>
                  </a:cubicBezTo>
                  <a:cubicBezTo>
                    <a:pt x="857885" y="265722"/>
                    <a:pt x="845824" y="291616"/>
                    <a:pt x="880110" y="312712"/>
                  </a:cubicBezTo>
                  <a:cubicBezTo>
                    <a:pt x="914396" y="333808"/>
                    <a:pt x="1007729" y="330873"/>
                    <a:pt x="1040106" y="340230"/>
                  </a:cubicBezTo>
                  <a:cubicBezTo>
                    <a:pt x="1072483" y="349587"/>
                    <a:pt x="1043892" y="363752"/>
                    <a:pt x="1074375" y="368852"/>
                  </a:cubicBezTo>
                  <a:cubicBezTo>
                    <a:pt x="1104858" y="373952"/>
                    <a:pt x="1174496" y="371784"/>
                    <a:pt x="1223004" y="370829"/>
                  </a:cubicBezTo>
                  <a:cubicBezTo>
                    <a:pt x="1273193" y="370276"/>
                    <a:pt x="1351444" y="375088"/>
                    <a:pt x="1383348" y="369171"/>
                  </a:cubicBezTo>
                  <a:cubicBezTo>
                    <a:pt x="1415252" y="363254"/>
                    <a:pt x="1387560" y="339849"/>
                    <a:pt x="1414430" y="335327"/>
                  </a:cubicBezTo>
                  <a:cubicBezTo>
                    <a:pt x="1441300" y="330805"/>
                    <a:pt x="1502358" y="340850"/>
                    <a:pt x="1544566" y="342038"/>
                  </a:cubicBezTo>
                  <a:cubicBezTo>
                    <a:pt x="1586774" y="343226"/>
                    <a:pt x="1628562" y="342265"/>
                    <a:pt x="1667679" y="342457"/>
                  </a:cubicBezTo>
                  <a:cubicBezTo>
                    <a:pt x="1706796" y="342649"/>
                    <a:pt x="1720805" y="353591"/>
                    <a:pt x="1779270" y="343192"/>
                  </a:cubicBezTo>
                  <a:cubicBezTo>
                    <a:pt x="1837735" y="332793"/>
                    <a:pt x="1957397" y="290227"/>
                    <a:pt x="2018471" y="280061"/>
                  </a:cubicBezTo>
                  <a:cubicBezTo>
                    <a:pt x="2079545" y="269895"/>
                    <a:pt x="2108367" y="274387"/>
                    <a:pt x="2145717" y="282194"/>
                  </a:cubicBezTo>
                  <a:cubicBezTo>
                    <a:pt x="2183067" y="290001"/>
                    <a:pt x="2208399" y="330070"/>
                    <a:pt x="2242574" y="326901"/>
                  </a:cubicBezTo>
                  <a:cubicBezTo>
                    <a:pt x="2276749" y="323732"/>
                    <a:pt x="2320672" y="259832"/>
                    <a:pt x="2350770" y="263182"/>
                  </a:cubicBezTo>
                  <a:cubicBezTo>
                    <a:pt x="2380868" y="266532"/>
                    <a:pt x="2390775" y="331127"/>
                    <a:pt x="2423160" y="347002"/>
                  </a:cubicBezTo>
                  <a:cubicBezTo>
                    <a:pt x="2455545" y="362877"/>
                    <a:pt x="2491740" y="358432"/>
                    <a:pt x="2545080" y="358432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51656" fontAlgn="auto">
                <a:spcBef>
                  <a:spcPts val="0"/>
                </a:spcBef>
                <a:spcAft>
                  <a:spcPts val="0"/>
                </a:spcAft>
              </a:pPr>
              <a:endParaRPr lang="en-US" sz="692" b="0">
                <a:solidFill>
                  <a:prstClr val="white"/>
                </a:solidFill>
              </a:endParaRPr>
            </a:p>
          </p:txBody>
        </p:sp>
        <p:cxnSp>
          <p:nvCxnSpPr>
            <p:cNvPr id="156" name="Straight Connector 155"/>
            <p:cNvCxnSpPr>
              <a:stCxn id="155" idx="0"/>
            </p:cNvCxnSpPr>
            <p:nvPr/>
          </p:nvCxnSpPr>
          <p:spPr>
            <a:xfrm flipV="1">
              <a:off x="3290718" y="4748985"/>
              <a:ext cx="7132072" cy="20664"/>
            </a:xfrm>
            <a:prstGeom prst="line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 flipV="1">
              <a:off x="3311313" y="2876682"/>
              <a:ext cx="10291" cy="1892985"/>
            </a:xfrm>
            <a:prstGeom prst="line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Freeform 157"/>
            <p:cNvSpPr/>
            <p:nvPr/>
          </p:nvSpPr>
          <p:spPr>
            <a:xfrm>
              <a:off x="3345391" y="5211991"/>
              <a:ext cx="6874782" cy="1803220"/>
            </a:xfrm>
            <a:custGeom>
              <a:avLst/>
              <a:gdLst>
                <a:gd name="connsiteX0" fmla="*/ 0 w 2545080"/>
                <a:gd name="connsiteY0" fmla="*/ 710148 h 711137"/>
                <a:gd name="connsiteX1" fmla="*/ 194310 w 2545080"/>
                <a:gd name="connsiteY1" fmla="*/ 630138 h 711137"/>
                <a:gd name="connsiteX2" fmla="*/ 445770 w 2545080"/>
                <a:gd name="connsiteY2" fmla="*/ 481548 h 711137"/>
                <a:gd name="connsiteX3" fmla="*/ 518160 w 2545080"/>
                <a:gd name="connsiteY3" fmla="*/ 359628 h 711137"/>
                <a:gd name="connsiteX4" fmla="*/ 579120 w 2545080"/>
                <a:gd name="connsiteY4" fmla="*/ 336768 h 711137"/>
                <a:gd name="connsiteX5" fmla="*/ 731520 w 2545080"/>
                <a:gd name="connsiteY5" fmla="*/ 37105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291590 w 2545080"/>
                <a:gd name="connsiteY11" fmla="*/ 61489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30138 h 711137"/>
                <a:gd name="connsiteX2" fmla="*/ 354330 w 2545080"/>
                <a:gd name="connsiteY2" fmla="*/ 584418 h 711137"/>
                <a:gd name="connsiteX3" fmla="*/ 518160 w 2545080"/>
                <a:gd name="connsiteY3" fmla="*/ 359628 h 711137"/>
                <a:gd name="connsiteX4" fmla="*/ 579120 w 2545080"/>
                <a:gd name="connsiteY4" fmla="*/ 336768 h 711137"/>
                <a:gd name="connsiteX5" fmla="*/ 731520 w 2545080"/>
                <a:gd name="connsiteY5" fmla="*/ 37105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291590 w 2545080"/>
                <a:gd name="connsiteY11" fmla="*/ 61489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60618 h 711137"/>
                <a:gd name="connsiteX2" fmla="*/ 354330 w 2545080"/>
                <a:gd name="connsiteY2" fmla="*/ 584418 h 711137"/>
                <a:gd name="connsiteX3" fmla="*/ 518160 w 2545080"/>
                <a:gd name="connsiteY3" fmla="*/ 359628 h 711137"/>
                <a:gd name="connsiteX4" fmla="*/ 579120 w 2545080"/>
                <a:gd name="connsiteY4" fmla="*/ 336768 h 711137"/>
                <a:gd name="connsiteX5" fmla="*/ 731520 w 2545080"/>
                <a:gd name="connsiteY5" fmla="*/ 37105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291590 w 2545080"/>
                <a:gd name="connsiteY11" fmla="*/ 61489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60618 h 711137"/>
                <a:gd name="connsiteX2" fmla="*/ 354330 w 2545080"/>
                <a:gd name="connsiteY2" fmla="*/ 584418 h 711137"/>
                <a:gd name="connsiteX3" fmla="*/ 464820 w 2545080"/>
                <a:gd name="connsiteY3" fmla="*/ 416778 h 711137"/>
                <a:gd name="connsiteX4" fmla="*/ 579120 w 2545080"/>
                <a:gd name="connsiteY4" fmla="*/ 336768 h 711137"/>
                <a:gd name="connsiteX5" fmla="*/ 731520 w 2545080"/>
                <a:gd name="connsiteY5" fmla="*/ 37105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291590 w 2545080"/>
                <a:gd name="connsiteY11" fmla="*/ 61489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60618 h 711137"/>
                <a:gd name="connsiteX2" fmla="*/ 354330 w 2545080"/>
                <a:gd name="connsiteY2" fmla="*/ 584418 h 711137"/>
                <a:gd name="connsiteX3" fmla="*/ 464820 w 2545080"/>
                <a:gd name="connsiteY3" fmla="*/ 416778 h 711137"/>
                <a:gd name="connsiteX4" fmla="*/ 567690 w 2545080"/>
                <a:gd name="connsiteY4" fmla="*/ 264378 h 711137"/>
                <a:gd name="connsiteX5" fmla="*/ 731520 w 2545080"/>
                <a:gd name="connsiteY5" fmla="*/ 37105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291590 w 2545080"/>
                <a:gd name="connsiteY11" fmla="*/ 61489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60618 h 711137"/>
                <a:gd name="connsiteX2" fmla="*/ 354330 w 2545080"/>
                <a:gd name="connsiteY2" fmla="*/ 584418 h 711137"/>
                <a:gd name="connsiteX3" fmla="*/ 464820 w 2545080"/>
                <a:gd name="connsiteY3" fmla="*/ 416778 h 711137"/>
                <a:gd name="connsiteX4" fmla="*/ 567690 w 2545080"/>
                <a:gd name="connsiteY4" fmla="*/ 264378 h 711137"/>
                <a:gd name="connsiteX5" fmla="*/ 739140 w 2545080"/>
                <a:gd name="connsiteY5" fmla="*/ 33676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291590 w 2545080"/>
                <a:gd name="connsiteY11" fmla="*/ 61489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60618 h 711137"/>
                <a:gd name="connsiteX2" fmla="*/ 354330 w 2545080"/>
                <a:gd name="connsiteY2" fmla="*/ 584418 h 711137"/>
                <a:gd name="connsiteX3" fmla="*/ 464820 w 2545080"/>
                <a:gd name="connsiteY3" fmla="*/ 416778 h 711137"/>
                <a:gd name="connsiteX4" fmla="*/ 590550 w 2545080"/>
                <a:gd name="connsiteY4" fmla="*/ 599658 h 711137"/>
                <a:gd name="connsiteX5" fmla="*/ 739140 w 2545080"/>
                <a:gd name="connsiteY5" fmla="*/ 33676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291590 w 2545080"/>
                <a:gd name="connsiteY11" fmla="*/ 61489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60618 h 711137"/>
                <a:gd name="connsiteX2" fmla="*/ 354330 w 2545080"/>
                <a:gd name="connsiteY2" fmla="*/ 584418 h 711137"/>
                <a:gd name="connsiteX3" fmla="*/ 464820 w 2545080"/>
                <a:gd name="connsiteY3" fmla="*/ 416778 h 711137"/>
                <a:gd name="connsiteX4" fmla="*/ 590550 w 2545080"/>
                <a:gd name="connsiteY4" fmla="*/ 599658 h 711137"/>
                <a:gd name="connsiteX5" fmla="*/ 739140 w 2545080"/>
                <a:gd name="connsiteY5" fmla="*/ 33676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329690 w 2545080"/>
                <a:gd name="connsiteY11" fmla="*/ 64156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60618 h 711137"/>
                <a:gd name="connsiteX2" fmla="*/ 354330 w 2545080"/>
                <a:gd name="connsiteY2" fmla="*/ 584418 h 711137"/>
                <a:gd name="connsiteX3" fmla="*/ 464820 w 2545080"/>
                <a:gd name="connsiteY3" fmla="*/ 416778 h 711137"/>
                <a:gd name="connsiteX4" fmla="*/ 590550 w 2545080"/>
                <a:gd name="connsiteY4" fmla="*/ 599658 h 711137"/>
                <a:gd name="connsiteX5" fmla="*/ 739140 w 2545080"/>
                <a:gd name="connsiteY5" fmla="*/ 33676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329690 w 2545080"/>
                <a:gd name="connsiteY11" fmla="*/ 641568 h 711137"/>
                <a:gd name="connsiteX12" fmla="*/ 1383030 w 2545080"/>
                <a:gd name="connsiteY12" fmla="*/ 45868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0148"/>
                <a:gd name="connsiteX1" fmla="*/ 194310 w 2545080"/>
                <a:gd name="connsiteY1" fmla="*/ 660618 h 710148"/>
                <a:gd name="connsiteX2" fmla="*/ 354330 w 2545080"/>
                <a:gd name="connsiteY2" fmla="*/ 584418 h 710148"/>
                <a:gd name="connsiteX3" fmla="*/ 464820 w 2545080"/>
                <a:gd name="connsiteY3" fmla="*/ 416778 h 710148"/>
                <a:gd name="connsiteX4" fmla="*/ 590550 w 2545080"/>
                <a:gd name="connsiteY4" fmla="*/ 599658 h 710148"/>
                <a:gd name="connsiteX5" fmla="*/ 739140 w 2545080"/>
                <a:gd name="connsiteY5" fmla="*/ 336768 h 710148"/>
                <a:gd name="connsiteX6" fmla="*/ 834390 w 2545080"/>
                <a:gd name="connsiteY6" fmla="*/ 550128 h 710148"/>
                <a:gd name="connsiteX7" fmla="*/ 880110 w 2545080"/>
                <a:gd name="connsiteY7" fmla="*/ 649188 h 710148"/>
                <a:gd name="connsiteX8" fmla="*/ 990600 w 2545080"/>
                <a:gd name="connsiteY8" fmla="*/ 687288 h 710148"/>
                <a:gd name="connsiteX9" fmla="*/ 1162050 w 2545080"/>
                <a:gd name="connsiteY9" fmla="*/ 687288 h 710148"/>
                <a:gd name="connsiteX10" fmla="*/ 1280160 w 2545080"/>
                <a:gd name="connsiteY10" fmla="*/ 645378 h 710148"/>
                <a:gd name="connsiteX11" fmla="*/ 1329690 w 2545080"/>
                <a:gd name="connsiteY11" fmla="*/ 641568 h 710148"/>
                <a:gd name="connsiteX12" fmla="*/ 1383030 w 2545080"/>
                <a:gd name="connsiteY12" fmla="*/ 458688 h 710148"/>
                <a:gd name="connsiteX13" fmla="*/ 1485900 w 2545080"/>
                <a:gd name="connsiteY13" fmla="*/ 630138 h 710148"/>
                <a:gd name="connsiteX14" fmla="*/ 1699260 w 2545080"/>
                <a:gd name="connsiteY14" fmla="*/ 668238 h 710148"/>
                <a:gd name="connsiteX15" fmla="*/ 1779270 w 2545080"/>
                <a:gd name="connsiteY15" fmla="*/ 679668 h 710148"/>
                <a:gd name="connsiteX16" fmla="*/ 1965960 w 2545080"/>
                <a:gd name="connsiteY16" fmla="*/ 245328 h 710148"/>
                <a:gd name="connsiteX17" fmla="*/ 2026920 w 2545080"/>
                <a:gd name="connsiteY17" fmla="*/ 54828 h 710148"/>
                <a:gd name="connsiteX18" fmla="*/ 2152650 w 2545080"/>
                <a:gd name="connsiteY18" fmla="*/ 9108 h 710148"/>
                <a:gd name="connsiteX19" fmla="*/ 2217420 w 2545080"/>
                <a:gd name="connsiteY19" fmla="*/ 207228 h 710148"/>
                <a:gd name="connsiteX20" fmla="*/ 2289810 w 2545080"/>
                <a:gd name="connsiteY20" fmla="*/ 572988 h 710148"/>
                <a:gd name="connsiteX21" fmla="*/ 2316480 w 2545080"/>
                <a:gd name="connsiteY21" fmla="*/ 694908 h 710148"/>
                <a:gd name="connsiteX22" fmla="*/ 2385060 w 2545080"/>
                <a:gd name="connsiteY22" fmla="*/ 694908 h 710148"/>
                <a:gd name="connsiteX23" fmla="*/ 2545080 w 2545080"/>
                <a:gd name="connsiteY23" fmla="*/ 694908 h 710148"/>
                <a:gd name="connsiteX0" fmla="*/ 0 w 2545080"/>
                <a:gd name="connsiteY0" fmla="*/ 710148 h 710148"/>
                <a:gd name="connsiteX1" fmla="*/ 194310 w 2545080"/>
                <a:gd name="connsiteY1" fmla="*/ 660618 h 710148"/>
                <a:gd name="connsiteX2" fmla="*/ 354330 w 2545080"/>
                <a:gd name="connsiteY2" fmla="*/ 584418 h 710148"/>
                <a:gd name="connsiteX3" fmla="*/ 464820 w 2545080"/>
                <a:gd name="connsiteY3" fmla="*/ 416778 h 710148"/>
                <a:gd name="connsiteX4" fmla="*/ 590550 w 2545080"/>
                <a:gd name="connsiteY4" fmla="*/ 599658 h 710148"/>
                <a:gd name="connsiteX5" fmla="*/ 739140 w 2545080"/>
                <a:gd name="connsiteY5" fmla="*/ 336768 h 710148"/>
                <a:gd name="connsiteX6" fmla="*/ 834390 w 2545080"/>
                <a:gd name="connsiteY6" fmla="*/ 550128 h 710148"/>
                <a:gd name="connsiteX7" fmla="*/ 880110 w 2545080"/>
                <a:gd name="connsiteY7" fmla="*/ 649188 h 710148"/>
                <a:gd name="connsiteX8" fmla="*/ 990600 w 2545080"/>
                <a:gd name="connsiteY8" fmla="*/ 687288 h 710148"/>
                <a:gd name="connsiteX9" fmla="*/ 1162050 w 2545080"/>
                <a:gd name="connsiteY9" fmla="*/ 687288 h 710148"/>
                <a:gd name="connsiteX10" fmla="*/ 1280160 w 2545080"/>
                <a:gd name="connsiteY10" fmla="*/ 645378 h 710148"/>
                <a:gd name="connsiteX11" fmla="*/ 1329690 w 2545080"/>
                <a:gd name="connsiteY11" fmla="*/ 641568 h 710148"/>
                <a:gd name="connsiteX12" fmla="*/ 1421130 w 2545080"/>
                <a:gd name="connsiteY12" fmla="*/ 458688 h 710148"/>
                <a:gd name="connsiteX13" fmla="*/ 1485900 w 2545080"/>
                <a:gd name="connsiteY13" fmla="*/ 630138 h 710148"/>
                <a:gd name="connsiteX14" fmla="*/ 1699260 w 2545080"/>
                <a:gd name="connsiteY14" fmla="*/ 668238 h 710148"/>
                <a:gd name="connsiteX15" fmla="*/ 1779270 w 2545080"/>
                <a:gd name="connsiteY15" fmla="*/ 679668 h 710148"/>
                <a:gd name="connsiteX16" fmla="*/ 1965960 w 2545080"/>
                <a:gd name="connsiteY16" fmla="*/ 245328 h 710148"/>
                <a:gd name="connsiteX17" fmla="*/ 2026920 w 2545080"/>
                <a:gd name="connsiteY17" fmla="*/ 54828 h 710148"/>
                <a:gd name="connsiteX18" fmla="*/ 2152650 w 2545080"/>
                <a:gd name="connsiteY18" fmla="*/ 9108 h 710148"/>
                <a:gd name="connsiteX19" fmla="*/ 2217420 w 2545080"/>
                <a:gd name="connsiteY19" fmla="*/ 207228 h 710148"/>
                <a:gd name="connsiteX20" fmla="*/ 2289810 w 2545080"/>
                <a:gd name="connsiteY20" fmla="*/ 572988 h 710148"/>
                <a:gd name="connsiteX21" fmla="*/ 2316480 w 2545080"/>
                <a:gd name="connsiteY21" fmla="*/ 694908 h 710148"/>
                <a:gd name="connsiteX22" fmla="*/ 2385060 w 2545080"/>
                <a:gd name="connsiteY22" fmla="*/ 694908 h 710148"/>
                <a:gd name="connsiteX23" fmla="*/ 2545080 w 2545080"/>
                <a:gd name="connsiteY23" fmla="*/ 694908 h 710148"/>
                <a:gd name="connsiteX0" fmla="*/ 0 w 2545080"/>
                <a:gd name="connsiteY0" fmla="*/ 710148 h 710148"/>
                <a:gd name="connsiteX1" fmla="*/ 194310 w 2545080"/>
                <a:gd name="connsiteY1" fmla="*/ 660618 h 710148"/>
                <a:gd name="connsiteX2" fmla="*/ 354330 w 2545080"/>
                <a:gd name="connsiteY2" fmla="*/ 584418 h 710148"/>
                <a:gd name="connsiteX3" fmla="*/ 464820 w 2545080"/>
                <a:gd name="connsiteY3" fmla="*/ 416778 h 710148"/>
                <a:gd name="connsiteX4" fmla="*/ 590550 w 2545080"/>
                <a:gd name="connsiteY4" fmla="*/ 599658 h 710148"/>
                <a:gd name="connsiteX5" fmla="*/ 739140 w 2545080"/>
                <a:gd name="connsiteY5" fmla="*/ 336768 h 710148"/>
                <a:gd name="connsiteX6" fmla="*/ 834390 w 2545080"/>
                <a:gd name="connsiteY6" fmla="*/ 550128 h 710148"/>
                <a:gd name="connsiteX7" fmla="*/ 880110 w 2545080"/>
                <a:gd name="connsiteY7" fmla="*/ 649188 h 710148"/>
                <a:gd name="connsiteX8" fmla="*/ 990600 w 2545080"/>
                <a:gd name="connsiteY8" fmla="*/ 687288 h 710148"/>
                <a:gd name="connsiteX9" fmla="*/ 1162050 w 2545080"/>
                <a:gd name="connsiteY9" fmla="*/ 687288 h 710148"/>
                <a:gd name="connsiteX10" fmla="*/ 1268730 w 2545080"/>
                <a:gd name="connsiteY10" fmla="*/ 645378 h 710148"/>
                <a:gd name="connsiteX11" fmla="*/ 1329690 w 2545080"/>
                <a:gd name="connsiteY11" fmla="*/ 641568 h 710148"/>
                <a:gd name="connsiteX12" fmla="*/ 1421130 w 2545080"/>
                <a:gd name="connsiteY12" fmla="*/ 458688 h 710148"/>
                <a:gd name="connsiteX13" fmla="*/ 1485900 w 2545080"/>
                <a:gd name="connsiteY13" fmla="*/ 630138 h 710148"/>
                <a:gd name="connsiteX14" fmla="*/ 1699260 w 2545080"/>
                <a:gd name="connsiteY14" fmla="*/ 668238 h 710148"/>
                <a:gd name="connsiteX15" fmla="*/ 1779270 w 2545080"/>
                <a:gd name="connsiteY15" fmla="*/ 679668 h 710148"/>
                <a:gd name="connsiteX16" fmla="*/ 1965960 w 2545080"/>
                <a:gd name="connsiteY16" fmla="*/ 245328 h 710148"/>
                <a:gd name="connsiteX17" fmla="*/ 2026920 w 2545080"/>
                <a:gd name="connsiteY17" fmla="*/ 54828 h 710148"/>
                <a:gd name="connsiteX18" fmla="*/ 2152650 w 2545080"/>
                <a:gd name="connsiteY18" fmla="*/ 9108 h 710148"/>
                <a:gd name="connsiteX19" fmla="*/ 2217420 w 2545080"/>
                <a:gd name="connsiteY19" fmla="*/ 207228 h 710148"/>
                <a:gd name="connsiteX20" fmla="*/ 2289810 w 2545080"/>
                <a:gd name="connsiteY20" fmla="*/ 572988 h 710148"/>
                <a:gd name="connsiteX21" fmla="*/ 2316480 w 2545080"/>
                <a:gd name="connsiteY21" fmla="*/ 694908 h 710148"/>
                <a:gd name="connsiteX22" fmla="*/ 2385060 w 2545080"/>
                <a:gd name="connsiteY22" fmla="*/ 694908 h 710148"/>
                <a:gd name="connsiteX23" fmla="*/ 2545080 w 2545080"/>
                <a:gd name="connsiteY23" fmla="*/ 694908 h 710148"/>
                <a:gd name="connsiteX0" fmla="*/ 0 w 2545080"/>
                <a:gd name="connsiteY0" fmla="*/ 710148 h 710148"/>
                <a:gd name="connsiteX1" fmla="*/ 194310 w 2545080"/>
                <a:gd name="connsiteY1" fmla="*/ 660618 h 710148"/>
                <a:gd name="connsiteX2" fmla="*/ 354330 w 2545080"/>
                <a:gd name="connsiteY2" fmla="*/ 584418 h 710148"/>
                <a:gd name="connsiteX3" fmla="*/ 464820 w 2545080"/>
                <a:gd name="connsiteY3" fmla="*/ 416778 h 710148"/>
                <a:gd name="connsiteX4" fmla="*/ 590550 w 2545080"/>
                <a:gd name="connsiteY4" fmla="*/ 599658 h 710148"/>
                <a:gd name="connsiteX5" fmla="*/ 739140 w 2545080"/>
                <a:gd name="connsiteY5" fmla="*/ 336768 h 710148"/>
                <a:gd name="connsiteX6" fmla="*/ 834390 w 2545080"/>
                <a:gd name="connsiteY6" fmla="*/ 550128 h 710148"/>
                <a:gd name="connsiteX7" fmla="*/ 880110 w 2545080"/>
                <a:gd name="connsiteY7" fmla="*/ 649188 h 710148"/>
                <a:gd name="connsiteX8" fmla="*/ 990600 w 2545080"/>
                <a:gd name="connsiteY8" fmla="*/ 687288 h 710148"/>
                <a:gd name="connsiteX9" fmla="*/ 1162050 w 2545080"/>
                <a:gd name="connsiteY9" fmla="*/ 687288 h 710148"/>
                <a:gd name="connsiteX10" fmla="*/ 1268730 w 2545080"/>
                <a:gd name="connsiteY10" fmla="*/ 645378 h 710148"/>
                <a:gd name="connsiteX11" fmla="*/ 1329690 w 2545080"/>
                <a:gd name="connsiteY11" fmla="*/ 641568 h 710148"/>
                <a:gd name="connsiteX12" fmla="*/ 1421130 w 2545080"/>
                <a:gd name="connsiteY12" fmla="*/ 458688 h 710148"/>
                <a:gd name="connsiteX13" fmla="*/ 1485900 w 2545080"/>
                <a:gd name="connsiteY13" fmla="*/ 630138 h 710148"/>
                <a:gd name="connsiteX14" fmla="*/ 1661160 w 2545080"/>
                <a:gd name="connsiteY14" fmla="*/ 588228 h 710148"/>
                <a:gd name="connsiteX15" fmla="*/ 1779270 w 2545080"/>
                <a:gd name="connsiteY15" fmla="*/ 679668 h 710148"/>
                <a:gd name="connsiteX16" fmla="*/ 1965960 w 2545080"/>
                <a:gd name="connsiteY16" fmla="*/ 245328 h 710148"/>
                <a:gd name="connsiteX17" fmla="*/ 2026920 w 2545080"/>
                <a:gd name="connsiteY17" fmla="*/ 54828 h 710148"/>
                <a:gd name="connsiteX18" fmla="*/ 2152650 w 2545080"/>
                <a:gd name="connsiteY18" fmla="*/ 9108 h 710148"/>
                <a:gd name="connsiteX19" fmla="*/ 2217420 w 2545080"/>
                <a:gd name="connsiteY19" fmla="*/ 207228 h 710148"/>
                <a:gd name="connsiteX20" fmla="*/ 2289810 w 2545080"/>
                <a:gd name="connsiteY20" fmla="*/ 572988 h 710148"/>
                <a:gd name="connsiteX21" fmla="*/ 2316480 w 2545080"/>
                <a:gd name="connsiteY21" fmla="*/ 694908 h 710148"/>
                <a:gd name="connsiteX22" fmla="*/ 2385060 w 2545080"/>
                <a:gd name="connsiteY22" fmla="*/ 694908 h 710148"/>
                <a:gd name="connsiteX23" fmla="*/ 2545080 w 2545080"/>
                <a:gd name="connsiteY23" fmla="*/ 694908 h 710148"/>
                <a:gd name="connsiteX0" fmla="*/ 0 w 2545080"/>
                <a:gd name="connsiteY0" fmla="*/ 711637 h 711637"/>
                <a:gd name="connsiteX1" fmla="*/ 194310 w 2545080"/>
                <a:gd name="connsiteY1" fmla="*/ 662107 h 711637"/>
                <a:gd name="connsiteX2" fmla="*/ 354330 w 2545080"/>
                <a:gd name="connsiteY2" fmla="*/ 585907 h 711637"/>
                <a:gd name="connsiteX3" fmla="*/ 464820 w 2545080"/>
                <a:gd name="connsiteY3" fmla="*/ 418267 h 711637"/>
                <a:gd name="connsiteX4" fmla="*/ 590550 w 2545080"/>
                <a:gd name="connsiteY4" fmla="*/ 601147 h 711637"/>
                <a:gd name="connsiteX5" fmla="*/ 739140 w 2545080"/>
                <a:gd name="connsiteY5" fmla="*/ 338257 h 711637"/>
                <a:gd name="connsiteX6" fmla="*/ 834390 w 2545080"/>
                <a:gd name="connsiteY6" fmla="*/ 551617 h 711637"/>
                <a:gd name="connsiteX7" fmla="*/ 880110 w 2545080"/>
                <a:gd name="connsiteY7" fmla="*/ 650677 h 711637"/>
                <a:gd name="connsiteX8" fmla="*/ 990600 w 2545080"/>
                <a:gd name="connsiteY8" fmla="*/ 688777 h 711637"/>
                <a:gd name="connsiteX9" fmla="*/ 1162050 w 2545080"/>
                <a:gd name="connsiteY9" fmla="*/ 688777 h 711637"/>
                <a:gd name="connsiteX10" fmla="*/ 1268730 w 2545080"/>
                <a:gd name="connsiteY10" fmla="*/ 646867 h 711637"/>
                <a:gd name="connsiteX11" fmla="*/ 1329690 w 2545080"/>
                <a:gd name="connsiteY11" fmla="*/ 643057 h 711637"/>
                <a:gd name="connsiteX12" fmla="*/ 1421130 w 2545080"/>
                <a:gd name="connsiteY12" fmla="*/ 460177 h 711637"/>
                <a:gd name="connsiteX13" fmla="*/ 1485900 w 2545080"/>
                <a:gd name="connsiteY13" fmla="*/ 631627 h 711637"/>
                <a:gd name="connsiteX14" fmla="*/ 1661160 w 2545080"/>
                <a:gd name="connsiteY14" fmla="*/ 589717 h 711637"/>
                <a:gd name="connsiteX15" fmla="*/ 1779270 w 2545080"/>
                <a:gd name="connsiteY15" fmla="*/ 681157 h 711637"/>
                <a:gd name="connsiteX16" fmla="*/ 1962150 w 2545080"/>
                <a:gd name="connsiteY16" fmla="*/ 303967 h 711637"/>
                <a:gd name="connsiteX17" fmla="*/ 2026920 w 2545080"/>
                <a:gd name="connsiteY17" fmla="*/ 56317 h 711637"/>
                <a:gd name="connsiteX18" fmla="*/ 2152650 w 2545080"/>
                <a:gd name="connsiteY18" fmla="*/ 10597 h 711637"/>
                <a:gd name="connsiteX19" fmla="*/ 2217420 w 2545080"/>
                <a:gd name="connsiteY19" fmla="*/ 208717 h 711637"/>
                <a:gd name="connsiteX20" fmla="*/ 2289810 w 2545080"/>
                <a:gd name="connsiteY20" fmla="*/ 574477 h 711637"/>
                <a:gd name="connsiteX21" fmla="*/ 2316480 w 2545080"/>
                <a:gd name="connsiteY21" fmla="*/ 696397 h 711637"/>
                <a:gd name="connsiteX22" fmla="*/ 2385060 w 2545080"/>
                <a:gd name="connsiteY22" fmla="*/ 696397 h 711637"/>
                <a:gd name="connsiteX23" fmla="*/ 2545080 w 2545080"/>
                <a:gd name="connsiteY23" fmla="*/ 696397 h 711637"/>
                <a:gd name="connsiteX0" fmla="*/ 0 w 2545080"/>
                <a:gd name="connsiteY0" fmla="*/ 668578 h 668578"/>
                <a:gd name="connsiteX1" fmla="*/ 194310 w 2545080"/>
                <a:gd name="connsiteY1" fmla="*/ 619048 h 668578"/>
                <a:gd name="connsiteX2" fmla="*/ 354330 w 2545080"/>
                <a:gd name="connsiteY2" fmla="*/ 542848 h 668578"/>
                <a:gd name="connsiteX3" fmla="*/ 464820 w 2545080"/>
                <a:gd name="connsiteY3" fmla="*/ 375208 h 668578"/>
                <a:gd name="connsiteX4" fmla="*/ 590550 w 2545080"/>
                <a:gd name="connsiteY4" fmla="*/ 558088 h 668578"/>
                <a:gd name="connsiteX5" fmla="*/ 739140 w 2545080"/>
                <a:gd name="connsiteY5" fmla="*/ 295198 h 668578"/>
                <a:gd name="connsiteX6" fmla="*/ 834390 w 2545080"/>
                <a:gd name="connsiteY6" fmla="*/ 508558 h 668578"/>
                <a:gd name="connsiteX7" fmla="*/ 880110 w 2545080"/>
                <a:gd name="connsiteY7" fmla="*/ 607618 h 668578"/>
                <a:gd name="connsiteX8" fmla="*/ 990600 w 2545080"/>
                <a:gd name="connsiteY8" fmla="*/ 645718 h 668578"/>
                <a:gd name="connsiteX9" fmla="*/ 1162050 w 2545080"/>
                <a:gd name="connsiteY9" fmla="*/ 645718 h 668578"/>
                <a:gd name="connsiteX10" fmla="*/ 1268730 w 2545080"/>
                <a:gd name="connsiteY10" fmla="*/ 603808 h 668578"/>
                <a:gd name="connsiteX11" fmla="*/ 1329690 w 2545080"/>
                <a:gd name="connsiteY11" fmla="*/ 599998 h 668578"/>
                <a:gd name="connsiteX12" fmla="*/ 1421130 w 2545080"/>
                <a:gd name="connsiteY12" fmla="*/ 417118 h 668578"/>
                <a:gd name="connsiteX13" fmla="*/ 1485900 w 2545080"/>
                <a:gd name="connsiteY13" fmla="*/ 588568 h 668578"/>
                <a:gd name="connsiteX14" fmla="*/ 1661160 w 2545080"/>
                <a:gd name="connsiteY14" fmla="*/ 546658 h 668578"/>
                <a:gd name="connsiteX15" fmla="*/ 1779270 w 2545080"/>
                <a:gd name="connsiteY15" fmla="*/ 638098 h 668578"/>
                <a:gd name="connsiteX16" fmla="*/ 1962150 w 2545080"/>
                <a:gd name="connsiteY16" fmla="*/ 260908 h 668578"/>
                <a:gd name="connsiteX17" fmla="*/ 2026920 w 2545080"/>
                <a:gd name="connsiteY17" fmla="*/ 13258 h 668578"/>
                <a:gd name="connsiteX18" fmla="*/ 2148840 w 2545080"/>
                <a:gd name="connsiteY18" fmla="*/ 47548 h 668578"/>
                <a:gd name="connsiteX19" fmla="*/ 2217420 w 2545080"/>
                <a:gd name="connsiteY19" fmla="*/ 165658 h 668578"/>
                <a:gd name="connsiteX20" fmla="*/ 2289810 w 2545080"/>
                <a:gd name="connsiteY20" fmla="*/ 531418 h 668578"/>
                <a:gd name="connsiteX21" fmla="*/ 2316480 w 2545080"/>
                <a:gd name="connsiteY21" fmla="*/ 653338 h 668578"/>
                <a:gd name="connsiteX22" fmla="*/ 2385060 w 2545080"/>
                <a:gd name="connsiteY22" fmla="*/ 653338 h 668578"/>
                <a:gd name="connsiteX23" fmla="*/ 2545080 w 2545080"/>
                <a:gd name="connsiteY23" fmla="*/ 653338 h 668578"/>
                <a:gd name="connsiteX0" fmla="*/ 0 w 2545080"/>
                <a:gd name="connsiteY0" fmla="*/ 669407 h 669407"/>
                <a:gd name="connsiteX1" fmla="*/ 194310 w 2545080"/>
                <a:gd name="connsiteY1" fmla="*/ 619877 h 669407"/>
                <a:gd name="connsiteX2" fmla="*/ 354330 w 2545080"/>
                <a:gd name="connsiteY2" fmla="*/ 543677 h 669407"/>
                <a:gd name="connsiteX3" fmla="*/ 464820 w 2545080"/>
                <a:gd name="connsiteY3" fmla="*/ 376037 h 669407"/>
                <a:gd name="connsiteX4" fmla="*/ 590550 w 2545080"/>
                <a:gd name="connsiteY4" fmla="*/ 558917 h 669407"/>
                <a:gd name="connsiteX5" fmla="*/ 739140 w 2545080"/>
                <a:gd name="connsiteY5" fmla="*/ 296027 h 669407"/>
                <a:gd name="connsiteX6" fmla="*/ 834390 w 2545080"/>
                <a:gd name="connsiteY6" fmla="*/ 509387 h 669407"/>
                <a:gd name="connsiteX7" fmla="*/ 880110 w 2545080"/>
                <a:gd name="connsiteY7" fmla="*/ 608447 h 669407"/>
                <a:gd name="connsiteX8" fmla="*/ 990600 w 2545080"/>
                <a:gd name="connsiteY8" fmla="*/ 646547 h 669407"/>
                <a:gd name="connsiteX9" fmla="*/ 1162050 w 2545080"/>
                <a:gd name="connsiteY9" fmla="*/ 646547 h 669407"/>
                <a:gd name="connsiteX10" fmla="*/ 1268730 w 2545080"/>
                <a:gd name="connsiteY10" fmla="*/ 604637 h 669407"/>
                <a:gd name="connsiteX11" fmla="*/ 1329690 w 2545080"/>
                <a:gd name="connsiteY11" fmla="*/ 600827 h 669407"/>
                <a:gd name="connsiteX12" fmla="*/ 1421130 w 2545080"/>
                <a:gd name="connsiteY12" fmla="*/ 417947 h 669407"/>
                <a:gd name="connsiteX13" fmla="*/ 1485900 w 2545080"/>
                <a:gd name="connsiteY13" fmla="*/ 589397 h 669407"/>
                <a:gd name="connsiteX14" fmla="*/ 1661160 w 2545080"/>
                <a:gd name="connsiteY14" fmla="*/ 547487 h 669407"/>
                <a:gd name="connsiteX15" fmla="*/ 1779270 w 2545080"/>
                <a:gd name="connsiteY15" fmla="*/ 638927 h 669407"/>
                <a:gd name="connsiteX16" fmla="*/ 1962150 w 2545080"/>
                <a:gd name="connsiteY16" fmla="*/ 261737 h 669407"/>
                <a:gd name="connsiteX17" fmla="*/ 2026920 w 2545080"/>
                <a:gd name="connsiteY17" fmla="*/ 14087 h 669407"/>
                <a:gd name="connsiteX18" fmla="*/ 2148840 w 2545080"/>
                <a:gd name="connsiteY18" fmla="*/ 48377 h 669407"/>
                <a:gd name="connsiteX19" fmla="*/ 2217420 w 2545080"/>
                <a:gd name="connsiteY19" fmla="*/ 196967 h 669407"/>
                <a:gd name="connsiteX20" fmla="*/ 2289810 w 2545080"/>
                <a:gd name="connsiteY20" fmla="*/ 532247 h 669407"/>
                <a:gd name="connsiteX21" fmla="*/ 2316480 w 2545080"/>
                <a:gd name="connsiteY21" fmla="*/ 654167 h 669407"/>
                <a:gd name="connsiteX22" fmla="*/ 2385060 w 2545080"/>
                <a:gd name="connsiteY22" fmla="*/ 654167 h 669407"/>
                <a:gd name="connsiteX23" fmla="*/ 2545080 w 2545080"/>
                <a:gd name="connsiteY23" fmla="*/ 654167 h 669407"/>
                <a:gd name="connsiteX0" fmla="*/ 0 w 2545080"/>
                <a:gd name="connsiteY0" fmla="*/ 669407 h 669407"/>
                <a:gd name="connsiteX1" fmla="*/ 194310 w 2545080"/>
                <a:gd name="connsiteY1" fmla="*/ 619877 h 669407"/>
                <a:gd name="connsiteX2" fmla="*/ 354330 w 2545080"/>
                <a:gd name="connsiteY2" fmla="*/ 543677 h 669407"/>
                <a:gd name="connsiteX3" fmla="*/ 464820 w 2545080"/>
                <a:gd name="connsiteY3" fmla="*/ 376037 h 669407"/>
                <a:gd name="connsiteX4" fmla="*/ 590550 w 2545080"/>
                <a:gd name="connsiteY4" fmla="*/ 558917 h 669407"/>
                <a:gd name="connsiteX5" fmla="*/ 739140 w 2545080"/>
                <a:gd name="connsiteY5" fmla="*/ 296027 h 669407"/>
                <a:gd name="connsiteX6" fmla="*/ 834390 w 2545080"/>
                <a:gd name="connsiteY6" fmla="*/ 509387 h 669407"/>
                <a:gd name="connsiteX7" fmla="*/ 880110 w 2545080"/>
                <a:gd name="connsiteY7" fmla="*/ 608447 h 669407"/>
                <a:gd name="connsiteX8" fmla="*/ 990600 w 2545080"/>
                <a:gd name="connsiteY8" fmla="*/ 646547 h 669407"/>
                <a:gd name="connsiteX9" fmla="*/ 1162050 w 2545080"/>
                <a:gd name="connsiteY9" fmla="*/ 646547 h 669407"/>
                <a:gd name="connsiteX10" fmla="*/ 1268730 w 2545080"/>
                <a:gd name="connsiteY10" fmla="*/ 604637 h 669407"/>
                <a:gd name="connsiteX11" fmla="*/ 1329690 w 2545080"/>
                <a:gd name="connsiteY11" fmla="*/ 600827 h 669407"/>
                <a:gd name="connsiteX12" fmla="*/ 1421130 w 2545080"/>
                <a:gd name="connsiteY12" fmla="*/ 417947 h 669407"/>
                <a:gd name="connsiteX13" fmla="*/ 1485900 w 2545080"/>
                <a:gd name="connsiteY13" fmla="*/ 589397 h 669407"/>
                <a:gd name="connsiteX14" fmla="*/ 1661160 w 2545080"/>
                <a:gd name="connsiteY14" fmla="*/ 547487 h 669407"/>
                <a:gd name="connsiteX15" fmla="*/ 1779270 w 2545080"/>
                <a:gd name="connsiteY15" fmla="*/ 638927 h 669407"/>
                <a:gd name="connsiteX16" fmla="*/ 1962150 w 2545080"/>
                <a:gd name="connsiteY16" fmla="*/ 261737 h 669407"/>
                <a:gd name="connsiteX17" fmla="*/ 2026920 w 2545080"/>
                <a:gd name="connsiteY17" fmla="*/ 14087 h 669407"/>
                <a:gd name="connsiteX18" fmla="*/ 2148840 w 2545080"/>
                <a:gd name="connsiteY18" fmla="*/ 48377 h 669407"/>
                <a:gd name="connsiteX19" fmla="*/ 2217420 w 2545080"/>
                <a:gd name="connsiteY19" fmla="*/ 196967 h 669407"/>
                <a:gd name="connsiteX20" fmla="*/ 2289810 w 2545080"/>
                <a:gd name="connsiteY20" fmla="*/ 532247 h 669407"/>
                <a:gd name="connsiteX21" fmla="*/ 2350770 w 2545080"/>
                <a:gd name="connsiteY21" fmla="*/ 558917 h 669407"/>
                <a:gd name="connsiteX22" fmla="*/ 2385060 w 2545080"/>
                <a:gd name="connsiteY22" fmla="*/ 654167 h 669407"/>
                <a:gd name="connsiteX23" fmla="*/ 2545080 w 2545080"/>
                <a:gd name="connsiteY23" fmla="*/ 654167 h 669407"/>
                <a:gd name="connsiteX0" fmla="*/ 0 w 2545080"/>
                <a:gd name="connsiteY0" fmla="*/ 669407 h 669407"/>
                <a:gd name="connsiteX1" fmla="*/ 194310 w 2545080"/>
                <a:gd name="connsiteY1" fmla="*/ 619877 h 669407"/>
                <a:gd name="connsiteX2" fmla="*/ 354330 w 2545080"/>
                <a:gd name="connsiteY2" fmla="*/ 543677 h 669407"/>
                <a:gd name="connsiteX3" fmla="*/ 464820 w 2545080"/>
                <a:gd name="connsiteY3" fmla="*/ 376037 h 669407"/>
                <a:gd name="connsiteX4" fmla="*/ 590550 w 2545080"/>
                <a:gd name="connsiteY4" fmla="*/ 558917 h 669407"/>
                <a:gd name="connsiteX5" fmla="*/ 739140 w 2545080"/>
                <a:gd name="connsiteY5" fmla="*/ 296027 h 669407"/>
                <a:gd name="connsiteX6" fmla="*/ 834390 w 2545080"/>
                <a:gd name="connsiteY6" fmla="*/ 509387 h 669407"/>
                <a:gd name="connsiteX7" fmla="*/ 880110 w 2545080"/>
                <a:gd name="connsiteY7" fmla="*/ 608447 h 669407"/>
                <a:gd name="connsiteX8" fmla="*/ 990600 w 2545080"/>
                <a:gd name="connsiteY8" fmla="*/ 646547 h 669407"/>
                <a:gd name="connsiteX9" fmla="*/ 1162050 w 2545080"/>
                <a:gd name="connsiteY9" fmla="*/ 646547 h 669407"/>
                <a:gd name="connsiteX10" fmla="*/ 1268730 w 2545080"/>
                <a:gd name="connsiteY10" fmla="*/ 604637 h 669407"/>
                <a:gd name="connsiteX11" fmla="*/ 1329690 w 2545080"/>
                <a:gd name="connsiteY11" fmla="*/ 600827 h 669407"/>
                <a:gd name="connsiteX12" fmla="*/ 1421130 w 2545080"/>
                <a:gd name="connsiteY12" fmla="*/ 417947 h 669407"/>
                <a:gd name="connsiteX13" fmla="*/ 1485900 w 2545080"/>
                <a:gd name="connsiteY13" fmla="*/ 589397 h 669407"/>
                <a:gd name="connsiteX14" fmla="*/ 1661160 w 2545080"/>
                <a:gd name="connsiteY14" fmla="*/ 547487 h 669407"/>
                <a:gd name="connsiteX15" fmla="*/ 1779270 w 2545080"/>
                <a:gd name="connsiteY15" fmla="*/ 638927 h 669407"/>
                <a:gd name="connsiteX16" fmla="*/ 1962150 w 2545080"/>
                <a:gd name="connsiteY16" fmla="*/ 261737 h 669407"/>
                <a:gd name="connsiteX17" fmla="*/ 2026920 w 2545080"/>
                <a:gd name="connsiteY17" fmla="*/ 14087 h 669407"/>
                <a:gd name="connsiteX18" fmla="*/ 2148840 w 2545080"/>
                <a:gd name="connsiteY18" fmla="*/ 48377 h 669407"/>
                <a:gd name="connsiteX19" fmla="*/ 2217420 w 2545080"/>
                <a:gd name="connsiteY19" fmla="*/ 196967 h 669407"/>
                <a:gd name="connsiteX20" fmla="*/ 2301240 w 2545080"/>
                <a:gd name="connsiteY20" fmla="*/ 398897 h 669407"/>
                <a:gd name="connsiteX21" fmla="*/ 2350770 w 2545080"/>
                <a:gd name="connsiteY21" fmla="*/ 558917 h 669407"/>
                <a:gd name="connsiteX22" fmla="*/ 2385060 w 2545080"/>
                <a:gd name="connsiteY22" fmla="*/ 654167 h 669407"/>
                <a:gd name="connsiteX23" fmla="*/ 2545080 w 2545080"/>
                <a:gd name="connsiteY23" fmla="*/ 654167 h 669407"/>
                <a:gd name="connsiteX0" fmla="*/ 0 w 2545080"/>
                <a:gd name="connsiteY0" fmla="*/ 669407 h 669407"/>
                <a:gd name="connsiteX1" fmla="*/ 194310 w 2545080"/>
                <a:gd name="connsiteY1" fmla="*/ 619877 h 669407"/>
                <a:gd name="connsiteX2" fmla="*/ 354330 w 2545080"/>
                <a:gd name="connsiteY2" fmla="*/ 543677 h 669407"/>
                <a:gd name="connsiteX3" fmla="*/ 464820 w 2545080"/>
                <a:gd name="connsiteY3" fmla="*/ 376037 h 669407"/>
                <a:gd name="connsiteX4" fmla="*/ 590550 w 2545080"/>
                <a:gd name="connsiteY4" fmla="*/ 558917 h 669407"/>
                <a:gd name="connsiteX5" fmla="*/ 739140 w 2545080"/>
                <a:gd name="connsiteY5" fmla="*/ 296027 h 669407"/>
                <a:gd name="connsiteX6" fmla="*/ 834390 w 2545080"/>
                <a:gd name="connsiteY6" fmla="*/ 509387 h 669407"/>
                <a:gd name="connsiteX7" fmla="*/ 880110 w 2545080"/>
                <a:gd name="connsiteY7" fmla="*/ 608447 h 669407"/>
                <a:gd name="connsiteX8" fmla="*/ 990600 w 2545080"/>
                <a:gd name="connsiteY8" fmla="*/ 646547 h 669407"/>
                <a:gd name="connsiteX9" fmla="*/ 1162050 w 2545080"/>
                <a:gd name="connsiteY9" fmla="*/ 646547 h 669407"/>
                <a:gd name="connsiteX10" fmla="*/ 1268730 w 2545080"/>
                <a:gd name="connsiteY10" fmla="*/ 604637 h 669407"/>
                <a:gd name="connsiteX11" fmla="*/ 1329690 w 2545080"/>
                <a:gd name="connsiteY11" fmla="*/ 600827 h 669407"/>
                <a:gd name="connsiteX12" fmla="*/ 1421130 w 2545080"/>
                <a:gd name="connsiteY12" fmla="*/ 417947 h 669407"/>
                <a:gd name="connsiteX13" fmla="*/ 1485900 w 2545080"/>
                <a:gd name="connsiteY13" fmla="*/ 589397 h 669407"/>
                <a:gd name="connsiteX14" fmla="*/ 1661160 w 2545080"/>
                <a:gd name="connsiteY14" fmla="*/ 547487 h 669407"/>
                <a:gd name="connsiteX15" fmla="*/ 1779270 w 2545080"/>
                <a:gd name="connsiteY15" fmla="*/ 638927 h 669407"/>
                <a:gd name="connsiteX16" fmla="*/ 1962150 w 2545080"/>
                <a:gd name="connsiteY16" fmla="*/ 261737 h 669407"/>
                <a:gd name="connsiteX17" fmla="*/ 2026920 w 2545080"/>
                <a:gd name="connsiteY17" fmla="*/ 14087 h 669407"/>
                <a:gd name="connsiteX18" fmla="*/ 2148840 w 2545080"/>
                <a:gd name="connsiteY18" fmla="*/ 48377 h 669407"/>
                <a:gd name="connsiteX19" fmla="*/ 2217420 w 2545080"/>
                <a:gd name="connsiteY19" fmla="*/ 196967 h 669407"/>
                <a:gd name="connsiteX20" fmla="*/ 2301240 w 2545080"/>
                <a:gd name="connsiteY20" fmla="*/ 398897 h 669407"/>
                <a:gd name="connsiteX21" fmla="*/ 2350770 w 2545080"/>
                <a:gd name="connsiteY21" fmla="*/ 558917 h 669407"/>
                <a:gd name="connsiteX22" fmla="*/ 2423160 w 2545080"/>
                <a:gd name="connsiteY22" fmla="*/ 642737 h 669407"/>
                <a:gd name="connsiteX23" fmla="*/ 2545080 w 2545080"/>
                <a:gd name="connsiteY23" fmla="*/ 654167 h 669407"/>
                <a:gd name="connsiteX0" fmla="*/ 0 w 2545080"/>
                <a:gd name="connsiteY0" fmla="*/ 669407 h 669407"/>
                <a:gd name="connsiteX1" fmla="*/ 194310 w 2545080"/>
                <a:gd name="connsiteY1" fmla="*/ 619877 h 669407"/>
                <a:gd name="connsiteX2" fmla="*/ 354330 w 2545080"/>
                <a:gd name="connsiteY2" fmla="*/ 543677 h 669407"/>
                <a:gd name="connsiteX3" fmla="*/ 464820 w 2545080"/>
                <a:gd name="connsiteY3" fmla="*/ 376037 h 669407"/>
                <a:gd name="connsiteX4" fmla="*/ 590550 w 2545080"/>
                <a:gd name="connsiteY4" fmla="*/ 558917 h 669407"/>
                <a:gd name="connsiteX5" fmla="*/ 739140 w 2545080"/>
                <a:gd name="connsiteY5" fmla="*/ 296027 h 669407"/>
                <a:gd name="connsiteX6" fmla="*/ 834390 w 2545080"/>
                <a:gd name="connsiteY6" fmla="*/ 509387 h 669407"/>
                <a:gd name="connsiteX7" fmla="*/ 880110 w 2545080"/>
                <a:gd name="connsiteY7" fmla="*/ 608447 h 669407"/>
                <a:gd name="connsiteX8" fmla="*/ 990600 w 2545080"/>
                <a:gd name="connsiteY8" fmla="*/ 646547 h 669407"/>
                <a:gd name="connsiteX9" fmla="*/ 1162050 w 2545080"/>
                <a:gd name="connsiteY9" fmla="*/ 646547 h 669407"/>
                <a:gd name="connsiteX10" fmla="*/ 1268730 w 2545080"/>
                <a:gd name="connsiteY10" fmla="*/ 604637 h 669407"/>
                <a:gd name="connsiteX11" fmla="*/ 1329690 w 2545080"/>
                <a:gd name="connsiteY11" fmla="*/ 600827 h 669407"/>
                <a:gd name="connsiteX12" fmla="*/ 1421130 w 2545080"/>
                <a:gd name="connsiteY12" fmla="*/ 417947 h 669407"/>
                <a:gd name="connsiteX13" fmla="*/ 1485900 w 2545080"/>
                <a:gd name="connsiteY13" fmla="*/ 589397 h 669407"/>
                <a:gd name="connsiteX14" fmla="*/ 1661160 w 2545080"/>
                <a:gd name="connsiteY14" fmla="*/ 547487 h 669407"/>
                <a:gd name="connsiteX15" fmla="*/ 1779270 w 2545080"/>
                <a:gd name="connsiteY15" fmla="*/ 638927 h 669407"/>
                <a:gd name="connsiteX16" fmla="*/ 1927860 w 2545080"/>
                <a:gd name="connsiteY16" fmla="*/ 261737 h 669407"/>
                <a:gd name="connsiteX17" fmla="*/ 2026920 w 2545080"/>
                <a:gd name="connsiteY17" fmla="*/ 14087 h 669407"/>
                <a:gd name="connsiteX18" fmla="*/ 2148840 w 2545080"/>
                <a:gd name="connsiteY18" fmla="*/ 48377 h 669407"/>
                <a:gd name="connsiteX19" fmla="*/ 2217420 w 2545080"/>
                <a:gd name="connsiteY19" fmla="*/ 196967 h 669407"/>
                <a:gd name="connsiteX20" fmla="*/ 2301240 w 2545080"/>
                <a:gd name="connsiteY20" fmla="*/ 398897 h 669407"/>
                <a:gd name="connsiteX21" fmla="*/ 2350770 w 2545080"/>
                <a:gd name="connsiteY21" fmla="*/ 558917 h 669407"/>
                <a:gd name="connsiteX22" fmla="*/ 2423160 w 2545080"/>
                <a:gd name="connsiteY22" fmla="*/ 642737 h 669407"/>
                <a:gd name="connsiteX23" fmla="*/ 2545080 w 2545080"/>
                <a:gd name="connsiteY23" fmla="*/ 654167 h 669407"/>
                <a:gd name="connsiteX0" fmla="*/ 0 w 2545080"/>
                <a:gd name="connsiteY0" fmla="*/ 664456 h 664456"/>
                <a:gd name="connsiteX1" fmla="*/ 194310 w 2545080"/>
                <a:gd name="connsiteY1" fmla="*/ 614926 h 664456"/>
                <a:gd name="connsiteX2" fmla="*/ 354330 w 2545080"/>
                <a:gd name="connsiteY2" fmla="*/ 538726 h 664456"/>
                <a:gd name="connsiteX3" fmla="*/ 464820 w 2545080"/>
                <a:gd name="connsiteY3" fmla="*/ 371086 h 664456"/>
                <a:gd name="connsiteX4" fmla="*/ 590550 w 2545080"/>
                <a:gd name="connsiteY4" fmla="*/ 553966 h 664456"/>
                <a:gd name="connsiteX5" fmla="*/ 739140 w 2545080"/>
                <a:gd name="connsiteY5" fmla="*/ 291076 h 664456"/>
                <a:gd name="connsiteX6" fmla="*/ 834390 w 2545080"/>
                <a:gd name="connsiteY6" fmla="*/ 504436 h 664456"/>
                <a:gd name="connsiteX7" fmla="*/ 880110 w 2545080"/>
                <a:gd name="connsiteY7" fmla="*/ 603496 h 664456"/>
                <a:gd name="connsiteX8" fmla="*/ 990600 w 2545080"/>
                <a:gd name="connsiteY8" fmla="*/ 641596 h 664456"/>
                <a:gd name="connsiteX9" fmla="*/ 1162050 w 2545080"/>
                <a:gd name="connsiteY9" fmla="*/ 641596 h 664456"/>
                <a:gd name="connsiteX10" fmla="*/ 1268730 w 2545080"/>
                <a:gd name="connsiteY10" fmla="*/ 599686 h 664456"/>
                <a:gd name="connsiteX11" fmla="*/ 1329690 w 2545080"/>
                <a:gd name="connsiteY11" fmla="*/ 595876 h 664456"/>
                <a:gd name="connsiteX12" fmla="*/ 1421130 w 2545080"/>
                <a:gd name="connsiteY12" fmla="*/ 412996 h 664456"/>
                <a:gd name="connsiteX13" fmla="*/ 1485900 w 2545080"/>
                <a:gd name="connsiteY13" fmla="*/ 584446 h 664456"/>
                <a:gd name="connsiteX14" fmla="*/ 1661160 w 2545080"/>
                <a:gd name="connsiteY14" fmla="*/ 542536 h 664456"/>
                <a:gd name="connsiteX15" fmla="*/ 1779270 w 2545080"/>
                <a:gd name="connsiteY15" fmla="*/ 633976 h 664456"/>
                <a:gd name="connsiteX16" fmla="*/ 1927860 w 2545080"/>
                <a:gd name="connsiteY16" fmla="*/ 256786 h 664456"/>
                <a:gd name="connsiteX17" fmla="*/ 2026920 w 2545080"/>
                <a:gd name="connsiteY17" fmla="*/ 9136 h 664456"/>
                <a:gd name="connsiteX18" fmla="*/ 2148840 w 2545080"/>
                <a:gd name="connsiteY18" fmla="*/ 43426 h 664456"/>
                <a:gd name="connsiteX19" fmla="*/ 2217420 w 2545080"/>
                <a:gd name="connsiteY19" fmla="*/ 192016 h 664456"/>
                <a:gd name="connsiteX20" fmla="*/ 2301240 w 2545080"/>
                <a:gd name="connsiteY20" fmla="*/ 393946 h 664456"/>
                <a:gd name="connsiteX21" fmla="*/ 2350770 w 2545080"/>
                <a:gd name="connsiteY21" fmla="*/ 553966 h 664456"/>
                <a:gd name="connsiteX22" fmla="*/ 2423160 w 2545080"/>
                <a:gd name="connsiteY22" fmla="*/ 637786 h 664456"/>
                <a:gd name="connsiteX23" fmla="*/ 2545080 w 2545080"/>
                <a:gd name="connsiteY23" fmla="*/ 649216 h 664456"/>
                <a:gd name="connsiteX0" fmla="*/ 0 w 2545080"/>
                <a:gd name="connsiteY0" fmla="*/ 677086 h 677086"/>
                <a:gd name="connsiteX1" fmla="*/ 194310 w 2545080"/>
                <a:gd name="connsiteY1" fmla="*/ 627556 h 677086"/>
                <a:gd name="connsiteX2" fmla="*/ 354330 w 2545080"/>
                <a:gd name="connsiteY2" fmla="*/ 551356 h 677086"/>
                <a:gd name="connsiteX3" fmla="*/ 464820 w 2545080"/>
                <a:gd name="connsiteY3" fmla="*/ 383716 h 677086"/>
                <a:gd name="connsiteX4" fmla="*/ 590550 w 2545080"/>
                <a:gd name="connsiteY4" fmla="*/ 566596 h 677086"/>
                <a:gd name="connsiteX5" fmla="*/ 739140 w 2545080"/>
                <a:gd name="connsiteY5" fmla="*/ 303706 h 677086"/>
                <a:gd name="connsiteX6" fmla="*/ 834390 w 2545080"/>
                <a:gd name="connsiteY6" fmla="*/ 517066 h 677086"/>
                <a:gd name="connsiteX7" fmla="*/ 880110 w 2545080"/>
                <a:gd name="connsiteY7" fmla="*/ 616126 h 677086"/>
                <a:gd name="connsiteX8" fmla="*/ 990600 w 2545080"/>
                <a:gd name="connsiteY8" fmla="*/ 654226 h 677086"/>
                <a:gd name="connsiteX9" fmla="*/ 1162050 w 2545080"/>
                <a:gd name="connsiteY9" fmla="*/ 654226 h 677086"/>
                <a:gd name="connsiteX10" fmla="*/ 1268730 w 2545080"/>
                <a:gd name="connsiteY10" fmla="*/ 612316 h 677086"/>
                <a:gd name="connsiteX11" fmla="*/ 1329690 w 2545080"/>
                <a:gd name="connsiteY11" fmla="*/ 608506 h 677086"/>
                <a:gd name="connsiteX12" fmla="*/ 1421130 w 2545080"/>
                <a:gd name="connsiteY12" fmla="*/ 425626 h 677086"/>
                <a:gd name="connsiteX13" fmla="*/ 1485900 w 2545080"/>
                <a:gd name="connsiteY13" fmla="*/ 597076 h 677086"/>
                <a:gd name="connsiteX14" fmla="*/ 1661160 w 2545080"/>
                <a:gd name="connsiteY14" fmla="*/ 555166 h 677086"/>
                <a:gd name="connsiteX15" fmla="*/ 1779270 w 2545080"/>
                <a:gd name="connsiteY15" fmla="*/ 646606 h 677086"/>
                <a:gd name="connsiteX16" fmla="*/ 1927860 w 2545080"/>
                <a:gd name="connsiteY16" fmla="*/ 269416 h 677086"/>
                <a:gd name="connsiteX17" fmla="*/ 2026920 w 2545080"/>
                <a:gd name="connsiteY17" fmla="*/ 21766 h 677086"/>
                <a:gd name="connsiteX18" fmla="*/ 2148840 w 2545080"/>
                <a:gd name="connsiteY18" fmla="*/ 33196 h 677086"/>
                <a:gd name="connsiteX19" fmla="*/ 2217420 w 2545080"/>
                <a:gd name="connsiteY19" fmla="*/ 204646 h 677086"/>
                <a:gd name="connsiteX20" fmla="*/ 2301240 w 2545080"/>
                <a:gd name="connsiteY20" fmla="*/ 406576 h 677086"/>
                <a:gd name="connsiteX21" fmla="*/ 2350770 w 2545080"/>
                <a:gd name="connsiteY21" fmla="*/ 566596 h 677086"/>
                <a:gd name="connsiteX22" fmla="*/ 2423160 w 2545080"/>
                <a:gd name="connsiteY22" fmla="*/ 650416 h 677086"/>
                <a:gd name="connsiteX23" fmla="*/ 2545080 w 2545080"/>
                <a:gd name="connsiteY23" fmla="*/ 661846 h 677086"/>
                <a:gd name="connsiteX0" fmla="*/ 0 w 2545080"/>
                <a:gd name="connsiteY0" fmla="*/ 677086 h 677086"/>
                <a:gd name="connsiteX1" fmla="*/ 194310 w 2545080"/>
                <a:gd name="connsiteY1" fmla="*/ 627556 h 677086"/>
                <a:gd name="connsiteX2" fmla="*/ 354330 w 2545080"/>
                <a:gd name="connsiteY2" fmla="*/ 551356 h 677086"/>
                <a:gd name="connsiteX3" fmla="*/ 464820 w 2545080"/>
                <a:gd name="connsiteY3" fmla="*/ 383716 h 677086"/>
                <a:gd name="connsiteX4" fmla="*/ 590550 w 2545080"/>
                <a:gd name="connsiteY4" fmla="*/ 566596 h 677086"/>
                <a:gd name="connsiteX5" fmla="*/ 732622 w 2545080"/>
                <a:gd name="connsiteY5" fmla="*/ 595524 h 677086"/>
                <a:gd name="connsiteX6" fmla="*/ 834390 w 2545080"/>
                <a:gd name="connsiteY6" fmla="*/ 517066 h 677086"/>
                <a:gd name="connsiteX7" fmla="*/ 880110 w 2545080"/>
                <a:gd name="connsiteY7" fmla="*/ 616126 h 677086"/>
                <a:gd name="connsiteX8" fmla="*/ 990600 w 2545080"/>
                <a:gd name="connsiteY8" fmla="*/ 654226 h 677086"/>
                <a:gd name="connsiteX9" fmla="*/ 1162050 w 2545080"/>
                <a:gd name="connsiteY9" fmla="*/ 654226 h 677086"/>
                <a:gd name="connsiteX10" fmla="*/ 1268730 w 2545080"/>
                <a:gd name="connsiteY10" fmla="*/ 612316 h 677086"/>
                <a:gd name="connsiteX11" fmla="*/ 1329690 w 2545080"/>
                <a:gd name="connsiteY11" fmla="*/ 608506 h 677086"/>
                <a:gd name="connsiteX12" fmla="*/ 1421130 w 2545080"/>
                <a:gd name="connsiteY12" fmla="*/ 425626 h 677086"/>
                <a:gd name="connsiteX13" fmla="*/ 1485900 w 2545080"/>
                <a:gd name="connsiteY13" fmla="*/ 597076 h 677086"/>
                <a:gd name="connsiteX14" fmla="*/ 1661160 w 2545080"/>
                <a:gd name="connsiteY14" fmla="*/ 555166 h 677086"/>
                <a:gd name="connsiteX15" fmla="*/ 1779270 w 2545080"/>
                <a:gd name="connsiteY15" fmla="*/ 646606 h 677086"/>
                <a:gd name="connsiteX16" fmla="*/ 1927860 w 2545080"/>
                <a:gd name="connsiteY16" fmla="*/ 269416 h 677086"/>
                <a:gd name="connsiteX17" fmla="*/ 2026920 w 2545080"/>
                <a:gd name="connsiteY17" fmla="*/ 21766 h 677086"/>
                <a:gd name="connsiteX18" fmla="*/ 2148840 w 2545080"/>
                <a:gd name="connsiteY18" fmla="*/ 33196 h 677086"/>
                <a:gd name="connsiteX19" fmla="*/ 2217420 w 2545080"/>
                <a:gd name="connsiteY19" fmla="*/ 204646 h 677086"/>
                <a:gd name="connsiteX20" fmla="*/ 2301240 w 2545080"/>
                <a:gd name="connsiteY20" fmla="*/ 406576 h 677086"/>
                <a:gd name="connsiteX21" fmla="*/ 2350770 w 2545080"/>
                <a:gd name="connsiteY21" fmla="*/ 566596 h 677086"/>
                <a:gd name="connsiteX22" fmla="*/ 2423160 w 2545080"/>
                <a:gd name="connsiteY22" fmla="*/ 650416 h 677086"/>
                <a:gd name="connsiteX23" fmla="*/ 2545080 w 2545080"/>
                <a:gd name="connsiteY23" fmla="*/ 661846 h 677086"/>
                <a:gd name="connsiteX0" fmla="*/ 0 w 2545080"/>
                <a:gd name="connsiteY0" fmla="*/ 677086 h 677086"/>
                <a:gd name="connsiteX1" fmla="*/ 194310 w 2545080"/>
                <a:gd name="connsiteY1" fmla="*/ 627556 h 677086"/>
                <a:gd name="connsiteX2" fmla="*/ 354330 w 2545080"/>
                <a:gd name="connsiteY2" fmla="*/ 551356 h 677086"/>
                <a:gd name="connsiteX3" fmla="*/ 464820 w 2545080"/>
                <a:gd name="connsiteY3" fmla="*/ 383716 h 677086"/>
                <a:gd name="connsiteX4" fmla="*/ 590550 w 2545080"/>
                <a:gd name="connsiteY4" fmla="*/ 566596 h 677086"/>
                <a:gd name="connsiteX5" fmla="*/ 732622 w 2545080"/>
                <a:gd name="connsiteY5" fmla="*/ 595524 h 677086"/>
                <a:gd name="connsiteX6" fmla="*/ 821353 w 2545080"/>
                <a:gd name="connsiteY6" fmla="*/ 601540 h 677086"/>
                <a:gd name="connsiteX7" fmla="*/ 880110 w 2545080"/>
                <a:gd name="connsiteY7" fmla="*/ 616126 h 677086"/>
                <a:gd name="connsiteX8" fmla="*/ 990600 w 2545080"/>
                <a:gd name="connsiteY8" fmla="*/ 654226 h 677086"/>
                <a:gd name="connsiteX9" fmla="*/ 1162050 w 2545080"/>
                <a:gd name="connsiteY9" fmla="*/ 654226 h 677086"/>
                <a:gd name="connsiteX10" fmla="*/ 1268730 w 2545080"/>
                <a:gd name="connsiteY10" fmla="*/ 612316 h 677086"/>
                <a:gd name="connsiteX11" fmla="*/ 1329690 w 2545080"/>
                <a:gd name="connsiteY11" fmla="*/ 608506 h 677086"/>
                <a:gd name="connsiteX12" fmla="*/ 1421130 w 2545080"/>
                <a:gd name="connsiteY12" fmla="*/ 425626 h 677086"/>
                <a:gd name="connsiteX13" fmla="*/ 1485900 w 2545080"/>
                <a:gd name="connsiteY13" fmla="*/ 597076 h 677086"/>
                <a:gd name="connsiteX14" fmla="*/ 1661160 w 2545080"/>
                <a:gd name="connsiteY14" fmla="*/ 555166 h 677086"/>
                <a:gd name="connsiteX15" fmla="*/ 1779270 w 2545080"/>
                <a:gd name="connsiteY15" fmla="*/ 646606 h 677086"/>
                <a:gd name="connsiteX16" fmla="*/ 1927860 w 2545080"/>
                <a:gd name="connsiteY16" fmla="*/ 269416 h 677086"/>
                <a:gd name="connsiteX17" fmla="*/ 2026920 w 2545080"/>
                <a:gd name="connsiteY17" fmla="*/ 21766 h 677086"/>
                <a:gd name="connsiteX18" fmla="*/ 2148840 w 2545080"/>
                <a:gd name="connsiteY18" fmla="*/ 33196 h 677086"/>
                <a:gd name="connsiteX19" fmla="*/ 2217420 w 2545080"/>
                <a:gd name="connsiteY19" fmla="*/ 204646 h 677086"/>
                <a:gd name="connsiteX20" fmla="*/ 2301240 w 2545080"/>
                <a:gd name="connsiteY20" fmla="*/ 406576 h 677086"/>
                <a:gd name="connsiteX21" fmla="*/ 2350770 w 2545080"/>
                <a:gd name="connsiteY21" fmla="*/ 566596 h 677086"/>
                <a:gd name="connsiteX22" fmla="*/ 2423160 w 2545080"/>
                <a:gd name="connsiteY22" fmla="*/ 650416 h 677086"/>
                <a:gd name="connsiteX23" fmla="*/ 2545080 w 2545080"/>
                <a:gd name="connsiteY23" fmla="*/ 661846 h 677086"/>
                <a:gd name="connsiteX0" fmla="*/ 0 w 2545080"/>
                <a:gd name="connsiteY0" fmla="*/ 677086 h 677086"/>
                <a:gd name="connsiteX1" fmla="*/ 194310 w 2545080"/>
                <a:gd name="connsiteY1" fmla="*/ 627556 h 677086"/>
                <a:gd name="connsiteX2" fmla="*/ 354330 w 2545080"/>
                <a:gd name="connsiteY2" fmla="*/ 551356 h 677086"/>
                <a:gd name="connsiteX3" fmla="*/ 458301 w 2545080"/>
                <a:gd name="connsiteY3" fmla="*/ 598740 h 677086"/>
                <a:gd name="connsiteX4" fmla="*/ 590550 w 2545080"/>
                <a:gd name="connsiteY4" fmla="*/ 566596 h 677086"/>
                <a:gd name="connsiteX5" fmla="*/ 732622 w 2545080"/>
                <a:gd name="connsiteY5" fmla="*/ 595524 h 677086"/>
                <a:gd name="connsiteX6" fmla="*/ 821353 w 2545080"/>
                <a:gd name="connsiteY6" fmla="*/ 601540 h 677086"/>
                <a:gd name="connsiteX7" fmla="*/ 880110 w 2545080"/>
                <a:gd name="connsiteY7" fmla="*/ 616126 h 677086"/>
                <a:gd name="connsiteX8" fmla="*/ 990600 w 2545080"/>
                <a:gd name="connsiteY8" fmla="*/ 654226 h 677086"/>
                <a:gd name="connsiteX9" fmla="*/ 1162050 w 2545080"/>
                <a:gd name="connsiteY9" fmla="*/ 654226 h 677086"/>
                <a:gd name="connsiteX10" fmla="*/ 1268730 w 2545080"/>
                <a:gd name="connsiteY10" fmla="*/ 612316 h 677086"/>
                <a:gd name="connsiteX11" fmla="*/ 1329690 w 2545080"/>
                <a:gd name="connsiteY11" fmla="*/ 608506 h 677086"/>
                <a:gd name="connsiteX12" fmla="*/ 1421130 w 2545080"/>
                <a:gd name="connsiteY12" fmla="*/ 425626 h 677086"/>
                <a:gd name="connsiteX13" fmla="*/ 1485900 w 2545080"/>
                <a:gd name="connsiteY13" fmla="*/ 597076 h 677086"/>
                <a:gd name="connsiteX14" fmla="*/ 1661160 w 2545080"/>
                <a:gd name="connsiteY14" fmla="*/ 555166 h 677086"/>
                <a:gd name="connsiteX15" fmla="*/ 1779270 w 2545080"/>
                <a:gd name="connsiteY15" fmla="*/ 646606 h 677086"/>
                <a:gd name="connsiteX16" fmla="*/ 1927860 w 2545080"/>
                <a:gd name="connsiteY16" fmla="*/ 269416 h 677086"/>
                <a:gd name="connsiteX17" fmla="*/ 2026920 w 2545080"/>
                <a:gd name="connsiteY17" fmla="*/ 21766 h 677086"/>
                <a:gd name="connsiteX18" fmla="*/ 2148840 w 2545080"/>
                <a:gd name="connsiteY18" fmla="*/ 33196 h 677086"/>
                <a:gd name="connsiteX19" fmla="*/ 2217420 w 2545080"/>
                <a:gd name="connsiteY19" fmla="*/ 204646 h 677086"/>
                <a:gd name="connsiteX20" fmla="*/ 2301240 w 2545080"/>
                <a:gd name="connsiteY20" fmla="*/ 406576 h 677086"/>
                <a:gd name="connsiteX21" fmla="*/ 2350770 w 2545080"/>
                <a:gd name="connsiteY21" fmla="*/ 566596 h 677086"/>
                <a:gd name="connsiteX22" fmla="*/ 2423160 w 2545080"/>
                <a:gd name="connsiteY22" fmla="*/ 650416 h 677086"/>
                <a:gd name="connsiteX23" fmla="*/ 2545080 w 2545080"/>
                <a:gd name="connsiteY23" fmla="*/ 661846 h 677086"/>
                <a:gd name="connsiteX0" fmla="*/ 0 w 2545080"/>
                <a:gd name="connsiteY0" fmla="*/ 677086 h 677086"/>
                <a:gd name="connsiteX1" fmla="*/ 194310 w 2545080"/>
                <a:gd name="connsiteY1" fmla="*/ 627556 h 677086"/>
                <a:gd name="connsiteX2" fmla="*/ 354330 w 2545080"/>
                <a:gd name="connsiteY2" fmla="*/ 551356 h 677086"/>
                <a:gd name="connsiteX3" fmla="*/ 458301 w 2545080"/>
                <a:gd name="connsiteY3" fmla="*/ 598740 h 677086"/>
                <a:gd name="connsiteX4" fmla="*/ 590550 w 2545080"/>
                <a:gd name="connsiteY4" fmla="*/ 566596 h 677086"/>
                <a:gd name="connsiteX5" fmla="*/ 732622 w 2545080"/>
                <a:gd name="connsiteY5" fmla="*/ 595524 h 677086"/>
                <a:gd name="connsiteX6" fmla="*/ 821353 w 2545080"/>
                <a:gd name="connsiteY6" fmla="*/ 601540 h 677086"/>
                <a:gd name="connsiteX7" fmla="*/ 880110 w 2545080"/>
                <a:gd name="connsiteY7" fmla="*/ 616126 h 677086"/>
                <a:gd name="connsiteX8" fmla="*/ 990600 w 2545080"/>
                <a:gd name="connsiteY8" fmla="*/ 654226 h 677086"/>
                <a:gd name="connsiteX9" fmla="*/ 1162050 w 2545080"/>
                <a:gd name="connsiteY9" fmla="*/ 654226 h 677086"/>
                <a:gd name="connsiteX10" fmla="*/ 1268730 w 2545080"/>
                <a:gd name="connsiteY10" fmla="*/ 612316 h 677086"/>
                <a:gd name="connsiteX11" fmla="*/ 1329690 w 2545080"/>
                <a:gd name="connsiteY11" fmla="*/ 608506 h 677086"/>
                <a:gd name="connsiteX12" fmla="*/ 1421130 w 2545080"/>
                <a:gd name="connsiteY12" fmla="*/ 602253 h 677086"/>
                <a:gd name="connsiteX13" fmla="*/ 1485900 w 2545080"/>
                <a:gd name="connsiteY13" fmla="*/ 597076 h 677086"/>
                <a:gd name="connsiteX14" fmla="*/ 1661160 w 2545080"/>
                <a:gd name="connsiteY14" fmla="*/ 555166 h 677086"/>
                <a:gd name="connsiteX15" fmla="*/ 1779270 w 2545080"/>
                <a:gd name="connsiteY15" fmla="*/ 646606 h 677086"/>
                <a:gd name="connsiteX16" fmla="*/ 1927860 w 2545080"/>
                <a:gd name="connsiteY16" fmla="*/ 269416 h 677086"/>
                <a:gd name="connsiteX17" fmla="*/ 2026920 w 2545080"/>
                <a:gd name="connsiteY17" fmla="*/ 21766 h 677086"/>
                <a:gd name="connsiteX18" fmla="*/ 2148840 w 2545080"/>
                <a:gd name="connsiteY18" fmla="*/ 33196 h 677086"/>
                <a:gd name="connsiteX19" fmla="*/ 2217420 w 2545080"/>
                <a:gd name="connsiteY19" fmla="*/ 204646 h 677086"/>
                <a:gd name="connsiteX20" fmla="*/ 2301240 w 2545080"/>
                <a:gd name="connsiteY20" fmla="*/ 406576 h 677086"/>
                <a:gd name="connsiteX21" fmla="*/ 2350770 w 2545080"/>
                <a:gd name="connsiteY21" fmla="*/ 566596 h 677086"/>
                <a:gd name="connsiteX22" fmla="*/ 2423160 w 2545080"/>
                <a:gd name="connsiteY22" fmla="*/ 650416 h 677086"/>
                <a:gd name="connsiteX23" fmla="*/ 2545080 w 2545080"/>
                <a:gd name="connsiteY23" fmla="*/ 661846 h 677086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880110 w 2545080"/>
                <a:gd name="connsiteY7" fmla="*/ 603208 h 664168"/>
                <a:gd name="connsiteX8" fmla="*/ 990600 w 2545080"/>
                <a:gd name="connsiteY8" fmla="*/ 641308 h 664168"/>
                <a:gd name="connsiteX9" fmla="*/ 1162050 w 2545080"/>
                <a:gd name="connsiteY9" fmla="*/ 641308 h 664168"/>
                <a:gd name="connsiteX10" fmla="*/ 1268730 w 2545080"/>
                <a:gd name="connsiteY10" fmla="*/ 599398 h 664168"/>
                <a:gd name="connsiteX11" fmla="*/ 1329690 w 2545080"/>
                <a:gd name="connsiteY11" fmla="*/ 595588 h 664168"/>
                <a:gd name="connsiteX12" fmla="*/ 1421130 w 2545080"/>
                <a:gd name="connsiteY12" fmla="*/ 589335 h 664168"/>
                <a:gd name="connsiteX13" fmla="*/ 1485900 w 2545080"/>
                <a:gd name="connsiteY13" fmla="*/ 584158 h 664168"/>
                <a:gd name="connsiteX14" fmla="*/ 1661160 w 2545080"/>
                <a:gd name="connsiteY14" fmla="*/ 542248 h 664168"/>
                <a:gd name="connsiteX15" fmla="*/ 1779270 w 2545080"/>
                <a:gd name="connsiteY15" fmla="*/ 633688 h 664168"/>
                <a:gd name="connsiteX16" fmla="*/ 1927860 w 2545080"/>
                <a:gd name="connsiteY16" fmla="*/ 256498 h 664168"/>
                <a:gd name="connsiteX17" fmla="*/ 2026920 w 2545080"/>
                <a:gd name="connsiteY17" fmla="*/ 8848 h 664168"/>
                <a:gd name="connsiteX18" fmla="*/ 2096693 w 2545080"/>
                <a:gd name="connsiteY18" fmla="*/ 573197 h 664168"/>
                <a:gd name="connsiteX19" fmla="*/ 2217420 w 2545080"/>
                <a:gd name="connsiteY19" fmla="*/ 191728 h 664168"/>
                <a:gd name="connsiteX20" fmla="*/ 2301240 w 2545080"/>
                <a:gd name="connsiteY20" fmla="*/ 393658 h 664168"/>
                <a:gd name="connsiteX21" fmla="*/ 2350770 w 2545080"/>
                <a:gd name="connsiteY21" fmla="*/ 553678 h 664168"/>
                <a:gd name="connsiteX22" fmla="*/ 2423160 w 2545080"/>
                <a:gd name="connsiteY22" fmla="*/ 637498 h 664168"/>
                <a:gd name="connsiteX23" fmla="*/ 2545080 w 2545080"/>
                <a:gd name="connsiteY23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880110 w 2545080"/>
                <a:gd name="connsiteY7" fmla="*/ 603208 h 664168"/>
                <a:gd name="connsiteX8" fmla="*/ 990600 w 2545080"/>
                <a:gd name="connsiteY8" fmla="*/ 641308 h 664168"/>
                <a:gd name="connsiteX9" fmla="*/ 1162050 w 2545080"/>
                <a:gd name="connsiteY9" fmla="*/ 641308 h 664168"/>
                <a:gd name="connsiteX10" fmla="*/ 1268730 w 2545080"/>
                <a:gd name="connsiteY10" fmla="*/ 599398 h 664168"/>
                <a:gd name="connsiteX11" fmla="*/ 1368801 w 2545080"/>
                <a:gd name="connsiteY11" fmla="*/ 637476 h 664168"/>
                <a:gd name="connsiteX12" fmla="*/ 1421130 w 2545080"/>
                <a:gd name="connsiteY12" fmla="*/ 589335 h 664168"/>
                <a:gd name="connsiteX13" fmla="*/ 1485900 w 2545080"/>
                <a:gd name="connsiteY13" fmla="*/ 584158 h 664168"/>
                <a:gd name="connsiteX14" fmla="*/ 1661160 w 2545080"/>
                <a:gd name="connsiteY14" fmla="*/ 542248 h 664168"/>
                <a:gd name="connsiteX15" fmla="*/ 1779270 w 2545080"/>
                <a:gd name="connsiteY15" fmla="*/ 633688 h 664168"/>
                <a:gd name="connsiteX16" fmla="*/ 1927860 w 2545080"/>
                <a:gd name="connsiteY16" fmla="*/ 256498 h 664168"/>
                <a:gd name="connsiteX17" fmla="*/ 2026920 w 2545080"/>
                <a:gd name="connsiteY17" fmla="*/ 8848 h 664168"/>
                <a:gd name="connsiteX18" fmla="*/ 2096693 w 2545080"/>
                <a:gd name="connsiteY18" fmla="*/ 573197 h 664168"/>
                <a:gd name="connsiteX19" fmla="*/ 2217420 w 2545080"/>
                <a:gd name="connsiteY19" fmla="*/ 191728 h 664168"/>
                <a:gd name="connsiteX20" fmla="*/ 2301240 w 2545080"/>
                <a:gd name="connsiteY20" fmla="*/ 393658 h 664168"/>
                <a:gd name="connsiteX21" fmla="*/ 2350770 w 2545080"/>
                <a:gd name="connsiteY21" fmla="*/ 553678 h 664168"/>
                <a:gd name="connsiteX22" fmla="*/ 2423160 w 2545080"/>
                <a:gd name="connsiteY22" fmla="*/ 637498 h 664168"/>
                <a:gd name="connsiteX23" fmla="*/ 2545080 w 2545080"/>
                <a:gd name="connsiteY23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880110 w 2545080"/>
                <a:gd name="connsiteY7" fmla="*/ 603208 h 664168"/>
                <a:gd name="connsiteX8" fmla="*/ 990600 w 2545080"/>
                <a:gd name="connsiteY8" fmla="*/ 641308 h 664168"/>
                <a:gd name="connsiteX9" fmla="*/ 1162050 w 2545080"/>
                <a:gd name="connsiteY9" fmla="*/ 641308 h 664168"/>
                <a:gd name="connsiteX10" fmla="*/ 1268730 w 2545080"/>
                <a:gd name="connsiteY10" fmla="*/ 599398 h 664168"/>
                <a:gd name="connsiteX11" fmla="*/ 1368801 w 2545080"/>
                <a:gd name="connsiteY11" fmla="*/ 637476 h 664168"/>
                <a:gd name="connsiteX12" fmla="*/ 1374908 w 2545080"/>
                <a:gd name="connsiteY12" fmla="*/ 593524 h 664168"/>
                <a:gd name="connsiteX13" fmla="*/ 1485900 w 2545080"/>
                <a:gd name="connsiteY13" fmla="*/ 584158 h 664168"/>
                <a:gd name="connsiteX14" fmla="*/ 1661160 w 2545080"/>
                <a:gd name="connsiteY14" fmla="*/ 542248 h 664168"/>
                <a:gd name="connsiteX15" fmla="*/ 1779270 w 2545080"/>
                <a:gd name="connsiteY15" fmla="*/ 633688 h 664168"/>
                <a:gd name="connsiteX16" fmla="*/ 1927860 w 2545080"/>
                <a:gd name="connsiteY16" fmla="*/ 256498 h 664168"/>
                <a:gd name="connsiteX17" fmla="*/ 2026920 w 2545080"/>
                <a:gd name="connsiteY17" fmla="*/ 8848 h 664168"/>
                <a:gd name="connsiteX18" fmla="*/ 2096693 w 2545080"/>
                <a:gd name="connsiteY18" fmla="*/ 573197 h 664168"/>
                <a:gd name="connsiteX19" fmla="*/ 2217420 w 2545080"/>
                <a:gd name="connsiteY19" fmla="*/ 191728 h 664168"/>
                <a:gd name="connsiteX20" fmla="*/ 2301240 w 2545080"/>
                <a:gd name="connsiteY20" fmla="*/ 393658 h 664168"/>
                <a:gd name="connsiteX21" fmla="*/ 2350770 w 2545080"/>
                <a:gd name="connsiteY21" fmla="*/ 553678 h 664168"/>
                <a:gd name="connsiteX22" fmla="*/ 2423160 w 2545080"/>
                <a:gd name="connsiteY22" fmla="*/ 637498 h 664168"/>
                <a:gd name="connsiteX23" fmla="*/ 2545080 w 2545080"/>
                <a:gd name="connsiteY23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880110 w 2545080"/>
                <a:gd name="connsiteY7" fmla="*/ 603208 h 664168"/>
                <a:gd name="connsiteX8" fmla="*/ 990600 w 2545080"/>
                <a:gd name="connsiteY8" fmla="*/ 641308 h 664168"/>
                <a:gd name="connsiteX9" fmla="*/ 1162050 w 2545080"/>
                <a:gd name="connsiteY9" fmla="*/ 641308 h 664168"/>
                <a:gd name="connsiteX10" fmla="*/ 1279396 w 2545080"/>
                <a:gd name="connsiteY10" fmla="*/ 628719 h 664168"/>
                <a:gd name="connsiteX11" fmla="*/ 1368801 w 2545080"/>
                <a:gd name="connsiteY11" fmla="*/ 637476 h 664168"/>
                <a:gd name="connsiteX12" fmla="*/ 1374908 w 2545080"/>
                <a:gd name="connsiteY12" fmla="*/ 593524 h 664168"/>
                <a:gd name="connsiteX13" fmla="*/ 1485900 w 2545080"/>
                <a:gd name="connsiteY13" fmla="*/ 584158 h 664168"/>
                <a:gd name="connsiteX14" fmla="*/ 1661160 w 2545080"/>
                <a:gd name="connsiteY14" fmla="*/ 542248 h 664168"/>
                <a:gd name="connsiteX15" fmla="*/ 1779270 w 2545080"/>
                <a:gd name="connsiteY15" fmla="*/ 633688 h 664168"/>
                <a:gd name="connsiteX16" fmla="*/ 1927860 w 2545080"/>
                <a:gd name="connsiteY16" fmla="*/ 256498 h 664168"/>
                <a:gd name="connsiteX17" fmla="*/ 2026920 w 2545080"/>
                <a:gd name="connsiteY17" fmla="*/ 8848 h 664168"/>
                <a:gd name="connsiteX18" fmla="*/ 2096693 w 2545080"/>
                <a:gd name="connsiteY18" fmla="*/ 573197 h 664168"/>
                <a:gd name="connsiteX19" fmla="*/ 2217420 w 2545080"/>
                <a:gd name="connsiteY19" fmla="*/ 191728 h 664168"/>
                <a:gd name="connsiteX20" fmla="*/ 2301240 w 2545080"/>
                <a:gd name="connsiteY20" fmla="*/ 393658 h 664168"/>
                <a:gd name="connsiteX21" fmla="*/ 2350770 w 2545080"/>
                <a:gd name="connsiteY21" fmla="*/ 553678 h 664168"/>
                <a:gd name="connsiteX22" fmla="*/ 2423160 w 2545080"/>
                <a:gd name="connsiteY22" fmla="*/ 637498 h 664168"/>
                <a:gd name="connsiteX23" fmla="*/ 2545080 w 2545080"/>
                <a:gd name="connsiteY23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880110 w 2545080"/>
                <a:gd name="connsiteY7" fmla="*/ 603208 h 664168"/>
                <a:gd name="connsiteX8" fmla="*/ 990600 w 2545080"/>
                <a:gd name="connsiteY8" fmla="*/ 641308 h 664168"/>
                <a:gd name="connsiteX9" fmla="*/ 1162050 w 2545080"/>
                <a:gd name="connsiteY9" fmla="*/ 641308 h 664168"/>
                <a:gd name="connsiteX10" fmla="*/ 1368801 w 2545080"/>
                <a:gd name="connsiteY10" fmla="*/ 637476 h 664168"/>
                <a:gd name="connsiteX11" fmla="*/ 1374908 w 2545080"/>
                <a:gd name="connsiteY11" fmla="*/ 593524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976109 w 2545080"/>
                <a:gd name="connsiteY7" fmla="*/ 582265 h 664168"/>
                <a:gd name="connsiteX8" fmla="*/ 990600 w 2545080"/>
                <a:gd name="connsiteY8" fmla="*/ 641308 h 664168"/>
                <a:gd name="connsiteX9" fmla="*/ 1162050 w 2545080"/>
                <a:gd name="connsiteY9" fmla="*/ 641308 h 664168"/>
                <a:gd name="connsiteX10" fmla="*/ 1368801 w 2545080"/>
                <a:gd name="connsiteY10" fmla="*/ 637476 h 664168"/>
                <a:gd name="connsiteX11" fmla="*/ 1374908 w 2545080"/>
                <a:gd name="connsiteY11" fmla="*/ 593524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980779 w 2545080"/>
                <a:gd name="connsiteY7" fmla="*/ 582265 h 664168"/>
                <a:gd name="connsiteX8" fmla="*/ 990600 w 2545080"/>
                <a:gd name="connsiteY8" fmla="*/ 641308 h 664168"/>
                <a:gd name="connsiteX9" fmla="*/ 1162050 w 2545080"/>
                <a:gd name="connsiteY9" fmla="*/ 641308 h 664168"/>
                <a:gd name="connsiteX10" fmla="*/ 1368801 w 2545080"/>
                <a:gd name="connsiteY10" fmla="*/ 637476 h 664168"/>
                <a:gd name="connsiteX11" fmla="*/ 1374908 w 2545080"/>
                <a:gd name="connsiteY11" fmla="*/ 593524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980779 w 2545080"/>
                <a:gd name="connsiteY7" fmla="*/ 582265 h 664168"/>
                <a:gd name="connsiteX8" fmla="*/ 990600 w 2545080"/>
                <a:gd name="connsiteY8" fmla="*/ 641308 h 664168"/>
                <a:gd name="connsiteX9" fmla="*/ 1162050 w 2545080"/>
                <a:gd name="connsiteY9" fmla="*/ 641308 h 664168"/>
                <a:gd name="connsiteX10" fmla="*/ 1368801 w 2545080"/>
                <a:gd name="connsiteY10" fmla="*/ 637476 h 664168"/>
                <a:gd name="connsiteX11" fmla="*/ 1374908 w 2545080"/>
                <a:gd name="connsiteY11" fmla="*/ 593524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980779 w 2545080"/>
                <a:gd name="connsiteY7" fmla="*/ 601522 h 664168"/>
                <a:gd name="connsiteX8" fmla="*/ 990600 w 2545080"/>
                <a:gd name="connsiteY8" fmla="*/ 641308 h 664168"/>
                <a:gd name="connsiteX9" fmla="*/ 1162050 w 2545080"/>
                <a:gd name="connsiteY9" fmla="*/ 641308 h 664168"/>
                <a:gd name="connsiteX10" fmla="*/ 1368801 w 2545080"/>
                <a:gd name="connsiteY10" fmla="*/ 637476 h 664168"/>
                <a:gd name="connsiteX11" fmla="*/ 1374908 w 2545080"/>
                <a:gd name="connsiteY11" fmla="*/ 593524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980779 w 2545080"/>
                <a:gd name="connsiteY7" fmla="*/ 601522 h 664168"/>
                <a:gd name="connsiteX8" fmla="*/ 1001029 w 2545080"/>
                <a:gd name="connsiteY8" fmla="*/ 641308 h 664168"/>
                <a:gd name="connsiteX9" fmla="*/ 1162050 w 2545080"/>
                <a:gd name="connsiteY9" fmla="*/ 641308 h 664168"/>
                <a:gd name="connsiteX10" fmla="*/ 1368801 w 2545080"/>
                <a:gd name="connsiteY10" fmla="*/ 637476 h 664168"/>
                <a:gd name="connsiteX11" fmla="*/ 1374908 w 2545080"/>
                <a:gd name="connsiteY11" fmla="*/ 593524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980779 w 2545080"/>
                <a:gd name="connsiteY7" fmla="*/ 589235 h 664168"/>
                <a:gd name="connsiteX8" fmla="*/ 1001029 w 2545080"/>
                <a:gd name="connsiteY8" fmla="*/ 641308 h 664168"/>
                <a:gd name="connsiteX9" fmla="*/ 1162050 w 2545080"/>
                <a:gd name="connsiteY9" fmla="*/ 641308 h 664168"/>
                <a:gd name="connsiteX10" fmla="*/ 1368801 w 2545080"/>
                <a:gd name="connsiteY10" fmla="*/ 637476 h 664168"/>
                <a:gd name="connsiteX11" fmla="*/ 1374908 w 2545080"/>
                <a:gd name="connsiteY11" fmla="*/ 593524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980779 w 2545080"/>
                <a:gd name="connsiteY7" fmla="*/ 589235 h 664168"/>
                <a:gd name="connsiteX8" fmla="*/ 1001029 w 2545080"/>
                <a:gd name="connsiteY8" fmla="*/ 641308 h 664168"/>
                <a:gd name="connsiteX9" fmla="*/ 1162050 w 2545080"/>
                <a:gd name="connsiteY9" fmla="*/ 641308 h 664168"/>
                <a:gd name="connsiteX10" fmla="*/ 1368801 w 2545080"/>
                <a:gd name="connsiteY10" fmla="*/ 637476 h 664168"/>
                <a:gd name="connsiteX11" fmla="*/ 1374908 w 2545080"/>
                <a:gd name="connsiteY11" fmla="*/ 593524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980779 w 2545080"/>
                <a:gd name="connsiteY7" fmla="*/ 589235 h 664168"/>
                <a:gd name="connsiteX8" fmla="*/ 1001029 w 2545080"/>
                <a:gd name="connsiteY8" fmla="*/ 641308 h 664168"/>
                <a:gd name="connsiteX9" fmla="*/ 1162050 w 2545080"/>
                <a:gd name="connsiteY9" fmla="*/ 641308 h 664168"/>
                <a:gd name="connsiteX10" fmla="*/ 1368801 w 2545080"/>
                <a:gd name="connsiteY10" fmla="*/ 637476 h 664168"/>
                <a:gd name="connsiteX11" fmla="*/ 1374908 w 2545080"/>
                <a:gd name="connsiteY11" fmla="*/ 593524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980779 w 2545080"/>
                <a:gd name="connsiteY7" fmla="*/ 589235 h 664168"/>
                <a:gd name="connsiteX8" fmla="*/ 1001029 w 2545080"/>
                <a:gd name="connsiteY8" fmla="*/ 641308 h 664168"/>
                <a:gd name="connsiteX9" fmla="*/ 1162050 w 2545080"/>
                <a:gd name="connsiteY9" fmla="*/ 641308 h 664168"/>
                <a:gd name="connsiteX10" fmla="*/ 1368801 w 2545080"/>
                <a:gd name="connsiteY10" fmla="*/ 637476 h 664168"/>
                <a:gd name="connsiteX11" fmla="*/ 1374908 w 2545080"/>
                <a:gd name="connsiteY11" fmla="*/ 593524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980779 w 2545080"/>
                <a:gd name="connsiteY7" fmla="*/ 589235 h 664168"/>
                <a:gd name="connsiteX8" fmla="*/ 1001029 w 2545080"/>
                <a:gd name="connsiteY8" fmla="*/ 641308 h 664168"/>
                <a:gd name="connsiteX9" fmla="*/ 1162050 w 2545080"/>
                <a:gd name="connsiteY9" fmla="*/ 641308 h 664168"/>
                <a:gd name="connsiteX10" fmla="*/ 1368801 w 2545080"/>
                <a:gd name="connsiteY10" fmla="*/ 637476 h 664168"/>
                <a:gd name="connsiteX11" fmla="*/ 1374908 w 2545080"/>
                <a:gd name="connsiteY11" fmla="*/ 593524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980779 w 2545080"/>
                <a:gd name="connsiteY7" fmla="*/ 589235 h 664168"/>
                <a:gd name="connsiteX8" fmla="*/ 1001029 w 2545080"/>
                <a:gd name="connsiteY8" fmla="*/ 641308 h 664168"/>
                <a:gd name="connsiteX9" fmla="*/ 1162050 w 2545080"/>
                <a:gd name="connsiteY9" fmla="*/ 641308 h 664168"/>
                <a:gd name="connsiteX10" fmla="*/ 1356633 w 2545080"/>
                <a:gd name="connsiteY10" fmla="*/ 635428 h 664168"/>
                <a:gd name="connsiteX11" fmla="*/ 1374908 w 2545080"/>
                <a:gd name="connsiteY11" fmla="*/ 593524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980779 w 2545080"/>
                <a:gd name="connsiteY7" fmla="*/ 589235 h 664168"/>
                <a:gd name="connsiteX8" fmla="*/ 1001029 w 2545080"/>
                <a:gd name="connsiteY8" fmla="*/ 641308 h 664168"/>
                <a:gd name="connsiteX9" fmla="*/ 1162050 w 2545080"/>
                <a:gd name="connsiteY9" fmla="*/ 641308 h 664168"/>
                <a:gd name="connsiteX10" fmla="*/ 1346203 w 2545080"/>
                <a:gd name="connsiteY10" fmla="*/ 641572 h 664168"/>
                <a:gd name="connsiteX11" fmla="*/ 1374908 w 2545080"/>
                <a:gd name="connsiteY11" fmla="*/ 593524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980779 w 2545080"/>
                <a:gd name="connsiteY7" fmla="*/ 589235 h 664168"/>
                <a:gd name="connsiteX8" fmla="*/ 1018412 w 2545080"/>
                <a:gd name="connsiteY8" fmla="*/ 643356 h 664168"/>
                <a:gd name="connsiteX9" fmla="*/ 1162050 w 2545080"/>
                <a:gd name="connsiteY9" fmla="*/ 641308 h 664168"/>
                <a:gd name="connsiteX10" fmla="*/ 1346203 w 2545080"/>
                <a:gd name="connsiteY10" fmla="*/ 641572 h 664168"/>
                <a:gd name="connsiteX11" fmla="*/ 1374908 w 2545080"/>
                <a:gd name="connsiteY11" fmla="*/ 593524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980779 w 2545080"/>
                <a:gd name="connsiteY7" fmla="*/ 589235 h 664168"/>
                <a:gd name="connsiteX8" fmla="*/ 1011459 w 2545080"/>
                <a:gd name="connsiteY8" fmla="*/ 641308 h 664168"/>
                <a:gd name="connsiteX9" fmla="*/ 1162050 w 2545080"/>
                <a:gd name="connsiteY9" fmla="*/ 641308 h 664168"/>
                <a:gd name="connsiteX10" fmla="*/ 1346203 w 2545080"/>
                <a:gd name="connsiteY10" fmla="*/ 641572 h 664168"/>
                <a:gd name="connsiteX11" fmla="*/ 1374908 w 2545080"/>
                <a:gd name="connsiteY11" fmla="*/ 593524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980779 w 2545080"/>
                <a:gd name="connsiteY7" fmla="*/ 589235 h 664168"/>
                <a:gd name="connsiteX8" fmla="*/ 1011459 w 2545080"/>
                <a:gd name="connsiteY8" fmla="*/ 641308 h 664168"/>
                <a:gd name="connsiteX9" fmla="*/ 1162050 w 2545080"/>
                <a:gd name="connsiteY9" fmla="*/ 641308 h 664168"/>
                <a:gd name="connsiteX10" fmla="*/ 1381848 w 2545080"/>
                <a:gd name="connsiteY10" fmla="*/ 646238 h 664168"/>
                <a:gd name="connsiteX11" fmla="*/ 1374908 w 2545080"/>
                <a:gd name="connsiteY11" fmla="*/ 593524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980779 w 2545080"/>
                <a:gd name="connsiteY7" fmla="*/ 589235 h 664168"/>
                <a:gd name="connsiteX8" fmla="*/ 1011459 w 2545080"/>
                <a:gd name="connsiteY8" fmla="*/ 641308 h 664168"/>
                <a:gd name="connsiteX9" fmla="*/ 1162050 w 2545080"/>
                <a:gd name="connsiteY9" fmla="*/ 641308 h 664168"/>
                <a:gd name="connsiteX10" fmla="*/ 1381848 w 2545080"/>
                <a:gd name="connsiteY10" fmla="*/ 646238 h 664168"/>
                <a:gd name="connsiteX11" fmla="*/ 1390750 w 2545080"/>
                <a:gd name="connsiteY11" fmla="*/ 588858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980779 w 2545080"/>
                <a:gd name="connsiteY7" fmla="*/ 589235 h 664168"/>
                <a:gd name="connsiteX8" fmla="*/ 1011459 w 2545080"/>
                <a:gd name="connsiteY8" fmla="*/ 641308 h 664168"/>
                <a:gd name="connsiteX9" fmla="*/ 1162050 w 2545080"/>
                <a:gd name="connsiteY9" fmla="*/ 641308 h 664168"/>
                <a:gd name="connsiteX10" fmla="*/ 1364025 w 2545080"/>
                <a:gd name="connsiteY10" fmla="*/ 641572 h 664168"/>
                <a:gd name="connsiteX11" fmla="*/ 1390750 w 2545080"/>
                <a:gd name="connsiteY11" fmla="*/ 588858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980779 w 2545080"/>
                <a:gd name="connsiteY7" fmla="*/ 589235 h 664168"/>
                <a:gd name="connsiteX8" fmla="*/ 1051064 w 2545080"/>
                <a:gd name="connsiteY8" fmla="*/ 641308 h 664168"/>
                <a:gd name="connsiteX9" fmla="*/ 1162050 w 2545080"/>
                <a:gd name="connsiteY9" fmla="*/ 641308 h 664168"/>
                <a:gd name="connsiteX10" fmla="*/ 1364025 w 2545080"/>
                <a:gd name="connsiteY10" fmla="*/ 641572 h 664168"/>
                <a:gd name="connsiteX11" fmla="*/ 1390750 w 2545080"/>
                <a:gd name="connsiteY11" fmla="*/ 588858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1014445 w 2545080"/>
                <a:gd name="connsiteY7" fmla="*/ 589235 h 664168"/>
                <a:gd name="connsiteX8" fmla="*/ 1051064 w 2545080"/>
                <a:gd name="connsiteY8" fmla="*/ 641308 h 664168"/>
                <a:gd name="connsiteX9" fmla="*/ 1162050 w 2545080"/>
                <a:gd name="connsiteY9" fmla="*/ 641308 h 664168"/>
                <a:gd name="connsiteX10" fmla="*/ 1364025 w 2545080"/>
                <a:gd name="connsiteY10" fmla="*/ 641572 h 664168"/>
                <a:gd name="connsiteX11" fmla="*/ 1390750 w 2545080"/>
                <a:gd name="connsiteY11" fmla="*/ 588858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1014445 w 2545080"/>
                <a:gd name="connsiteY7" fmla="*/ 589235 h 664168"/>
                <a:gd name="connsiteX8" fmla="*/ 1043143 w 2545080"/>
                <a:gd name="connsiteY8" fmla="*/ 641308 h 664168"/>
                <a:gd name="connsiteX9" fmla="*/ 1162050 w 2545080"/>
                <a:gd name="connsiteY9" fmla="*/ 641308 h 664168"/>
                <a:gd name="connsiteX10" fmla="*/ 1364025 w 2545080"/>
                <a:gd name="connsiteY10" fmla="*/ 641572 h 664168"/>
                <a:gd name="connsiteX11" fmla="*/ 1390750 w 2545080"/>
                <a:gd name="connsiteY11" fmla="*/ 588858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1014445 w 2545080"/>
                <a:gd name="connsiteY7" fmla="*/ 589235 h 664168"/>
                <a:gd name="connsiteX8" fmla="*/ 1041162 w 2545080"/>
                <a:gd name="connsiteY8" fmla="*/ 655306 h 664168"/>
                <a:gd name="connsiteX9" fmla="*/ 1162050 w 2545080"/>
                <a:gd name="connsiteY9" fmla="*/ 641308 h 664168"/>
                <a:gd name="connsiteX10" fmla="*/ 1364025 w 2545080"/>
                <a:gd name="connsiteY10" fmla="*/ 641572 h 664168"/>
                <a:gd name="connsiteX11" fmla="*/ 1390750 w 2545080"/>
                <a:gd name="connsiteY11" fmla="*/ 588858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1014445 w 2545080"/>
                <a:gd name="connsiteY7" fmla="*/ 589235 h 664168"/>
                <a:gd name="connsiteX8" fmla="*/ 1041162 w 2545080"/>
                <a:gd name="connsiteY8" fmla="*/ 655306 h 664168"/>
                <a:gd name="connsiteX9" fmla="*/ 1162050 w 2545080"/>
                <a:gd name="connsiteY9" fmla="*/ 652973 h 664168"/>
                <a:gd name="connsiteX10" fmla="*/ 1364025 w 2545080"/>
                <a:gd name="connsiteY10" fmla="*/ 641572 h 664168"/>
                <a:gd name="connsiteX11" fmla="*/ 1390750 w 2545080"/>
                <a:gd name="connsiteY11" fmla="*/ 588858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1014445 w 2545080"/>
                <a:gd name="connsiteY7" fmla="*/ 589235 h 664168"/>
                <a:gd name="connsiteX8" fmla="*/ 1041162 w 2545080"/>
                <a:gd name="connsiteY8" fmla="*/ 655306 h 664168"/>
                <a:gd name="connsiteX9" fmla="*/ 1162050 w 2545080"/>
                <a:gd name="connsiteY9" fmla="*/ 652973 h 664168"/>
                <a:gd name="connsiteX10" fmla="*/ 1364025 w 2545080"/>
                <a:gd name="connsiteY10" fmla="*/ 650905 h 664168"/>
                <a:gd name="connsiteX11" fmla="*/ 1390750 w 2545080"/>
                <a:gd name="connsiteY11" fmla="*/ 588858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1014445 w 2545080"/>
                <a:gd name="connsiteY7" fmla="*/ 589235 h 664168"/>
                <a:gd name="connsiteX8" fmla="*/ 1041162 w 2545080"/>
                <a:gd name="connsiteY8" fmla="*/ 655306 h 664168"/>
                <a:gd name="connsiteX9" fmla="*/ 1162050 w 2545080"/>
                <a:gd name="connsiteY9" fmla="*/ 652973 h 664168"/>
                <a:gd name="connsiteX10" fmla="*/ 1364025 w 2545080"/>
                <a:gd name="connsiteY10" fmla="*/ 650905 h 664168"/>
                <a:gd name="connsiteX11" fmla="*/ 1390750 w 2545080"/>
                <a:gd name="connsiteY11" fmla="*/ 588858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1014445 w 2545080"/>
                <a:gd name="connsiteY7" fmla="*/ 589235 h 664168"/>
                <a:gd name="connsiteX8" fmla="*/ 1041162 w 2545080"/>
                <a:gd name="connsiteY8" fmla="*/ 655306 h 664168"/>
                <a:gd name="connsiteX9" fmla="*/ 1162050 w 2545080"/>
                <a:gd name="connsiteY9" fmla="*/ 652973 h 664168"/>
                <a:gd name="connsiteX10" fmla="*/ 1364025 w 2545080"/>
                <a:gd name="connsiteY10" fmla="*/ 655572 h 664168"/>
                <a:gd name="connsiteX11" fmla="*/ 1390750 w 2545080"/>
                <a:gd name="connsiteY11" fmla="*/ 588858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  <a:gd name="connsiteX0" fmla="*/ 0 w 2545080"/>
                <a:gd name="connsiteY0" fmla="*/ 664168 h 664168"/>
                <a:gd name="connsiteX1" fmla="*/ 194310 w 2545080"/>
                <a:gd name="connsiteY1" fmla="*/ 614638 h 664168"/>
                <a:gd name="connsiteX2" fmla="*/ 354330 w 2545080"/>
                <a:gd name="connsiteY2" fmla="*/ 538438 h 664168"/>
                <a:gd name="connsiteX3" fmla="*/ 458301 w 2545080"/>
                <a:gd name="connsiteY3" fmla="*/ 585822 h 664168"/>
                <a:gd name="connsiteX4" fmla="*/ 590550 w 2545080"/>
                <a:gd name="connsiteY4" fmla="*/ 553678 h 664168"/>
                <a:gd name="connsiteX5" fmla="*/ 732622 w 2545080"/>
                <a:gd name="connsiteY5" fmla="*/ 582606 h 664168"/>
                <a:gd name="connsiteX6" fmla="*/ 821353 w 2545080"/>
                <a:gd name="connsiteY6" fmla="*/ 588622 h 664168"/>
                <a:gd name="connsiteX7" fmla="*/ 1014445 w 2545080"/>
                <a:gd name="connsiteY7" fmla="*/ 589235 h 664168"/>
                <a:gd name="connsiteX8" fmla="*/ 1041162 w 2545080"/>
                <a:gd name="connsiteY8" fmla="*/ 655306 h 664168"/>
                <a:gd name="connsiteX9" fmla="*/ 1166010 w 2545080"/>
                <a:gd name="connsiteY9" fmla="*/ 657640 h 664168"/>
                <a:gd name="connsiteX10" fmla="*/ 1364025 w 2545080"/>
                <a:gd name="connsiteY10" fmla="*/ 655572 h 664168"/>
                <a:gd name="connsiteX11" fmla="*/ 1390750 w 2545080"/>
                <a:gd name="connsiteY11" fmla="*/ 588858 h 664168"/>
                <a:gd name="connsiteX12" fmla="*/ 1485900 w 2545080"/>
                <a:gd name="connsiteY12" fmla="*/ 584158 h 664168"/>
                <a:gd name="connsiteX13" fmla="*/ 1661160 w 2545080"/>
                <a:gd name="connsiteY13" fmla="*/ 542248 h 664168"/>
                <a:gd name="connsiteX14" fmla="*/ 1779270 w 2545080"/>
                <a:gd name="connsiteY14" fmla="*/ 633688 h 664168"/>
                <a:gd name="connsiteX15" fmla="*/ 1927860 w 2545080"/>
                <a:gd name="connsiteY15" fmla="*/ 256498 h 664168"/>
                <a:gd name="connsiteX16" fmla="*/ 2026920 w 2545080"/>
                <a:gd name="connsiteY16" fmla="*/ 8848 h 664168"/>
                <a:gd name="connsiteX17" fmla="*/ 2096693 w 2545080"/>
                <a:gd name="connsiteY17" fmla="*/ 573197 h 664168"/>
                <a:gd name="connsiteX18" fmla="*/ 2217420 w 2545080"/>
                <a:gd name="connsiteY18" fmla="*/ 191728 h 664168"/>
                <a:gd name="connsiteX19" fmla="*/ 2301240 w 2545080"/>
                <a:gd name="connsiteY19" fmla="*/ 393658 h 664168"/>
                <a:gd name="connsiteX20" fmla="*/ 2350770 w 2545080"/>
                <a:gd name="connsiteY20" fmla="*/ 553678 h 664168"/>
                <a:gd name="connsiteX21" fmla="*/ 2423160 w 2545080"/>
                <a:gd name="connsiteY21" fmla="*/ 637498 h 664168"/>
                <a:gd name="connsiteX22" fmla="*/ 2545080 w 2545080"/>
                <a:gd name="connsiteY22" fmla="*/ 648928 h 66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45080" h="664168">
                  <a:moveTo>
                    <a:pt x="0" y="664168"/>
                  </a:moveTo>
                  <a:cubicBezTo>
                    <a:pt x="60007" y="643213"/>
                    <a:pt x="135255" y="635593"/>
                    <a:pt x="194310" y="614638"/>
                  </a:cubicBezTo>
                  <a:cubicBezTo>
                    <a:pt x="253365" y="593683"/>
                    <a:pt x="310332" y="543241"/>
                    <a:pt x="354330" y="538438"/>
                  </a:cubicBezTo>
                  <a:cubicBezTo>
                    <a:pt x="398328" y="533635"/>
                    <a:pt x="418931" y="583282"/>
                    <a:pt x="458301" y="585822"/>
                  </a:cubicBezTo>
                  <a:cubicBezTo>
                    <a:pt x="497671" y="588362"/>
                    <a:pt x="544830" y="554214"/>
                    <a:pt x="590550" y="553678"/>
                  </a:cubicBezTo>
                  <a:cubicBezTo>
                    <a:pt x="636270" y="553142"/>
                    <a:pt x="694155" y="576782"/>
                    <a:pt x="732622" y="582606"/>
                  </a:cubicBezTo>
                  <a:cubicBezTo>
                    <a:pt x="771089" y="588430"/>
                    <a:pt x="774383" y="587517"/>
                    <a:pt x="821353" y="588622"/>
                  </a:cubicBezTo>
                  <a:cubicBezTo>
                    <a:pt x="868323" y="589727"/>
                    <a:pt x="977810" y="578121"/>
                    <a:pt x="1014445" y="589235"/>
                  </a:cubicBezTo>
                  <a:cubicBezTo>
                    <a:pt x="1051080" y="600349"/>
                    <a:pt x="1015901" y="643905"/>
                    <a:pt x="1041162" y="655306"/>
                  </a:cubicBezTo>
                  <a:cubicBezTo>
                    <a:pt x="1066423" y="666707"/>
                    <a:pt x="1112200" y="657596"/>
                    <a:pt x="1166010" y="657640"/>
                  </a:cubicBezTo>
                  <a:cubicBezTo>
                    <a:pt x="1219820" y="657684"/>
                    <a:pt x="1326568" y="667036"/>
                    <a:pt x="1364025" y="655572"/>
                  </a:cubicBezTo>
                  <a:cubicBezTo>
                    <a:pt x="1401482" y="644108"/>
                    <a:pt x="1370438" y="600760"/>
                    <a:pt x="1390750" y="588858"/>
                  </a:cubicBezTo>
                  <a:cubicBezTo>
                    <a:pt x="1411062" y="576956"/>
                    <a:pt x="1440832" y="591926"/>
                    <a:pt x="1485900" y="584158"/>
                  </a:cubicBezTo>
                  <a:cubicBezTo>
                    <a:pt x="1530968" y="576390"/>
                    <a:pt x="1612265" y="533993"/>
                    <a:pt x="1661160" y="542248"/>
                  </a:cubicBezTo>
                  <a:cubicBezTo>
                    <a:pt x="1710055" y="550503"/>
                    <a:pt x="1734820" y="681313"/>
                    <a:pt x="1779270" y="633688"/>
                  </a:cubicBezTo>
                  <a:cubicBezTo>
                    <a:pt x="1823720" y="586063"/>
                    <a:pt x="1886585" y="360638"/>
                    <a:pt x="1927860" y="256498"/>
                  </a:cubicBezTo>
                  <a:cubicBezTo>
                    <a:pt x="1969135" y="152358"/>
                    <a:pt x="1998781" y="-43935"/>
                    <a:pt x="2026920" y="8848"/>
                  </a:cubicBezTo>
                  <a:cubicBezTo>
                    <a:pt x="2055059" y="61631"/>
                    <a:pt x="2064943" y="542717"/>
                    <a:pt x="2096693" y="573197"/>
                  </a:cubicBezTo>
                  <a:cubicBezTo>
                    <a:pt x="2128443" y="603677"/>
                    <a:pt x="2183329" y="221651"/>
                    <a:pt x="2217420" y="191728"/>
                  </a:cubicBezTo>
                  <a:cubicBezTo>
                    <a:pt x="2251511" y="161805"/>
                    <a:pt x="2279015" y="333333"/>
                    <a:pt x="2301240" y="393658"/>
                  </a:cubicBezTo>
                  <a:cubicBezTo>
                    <a:pt x="2323465" y="453983"/>
                    <a:pt x="2330450" y="513038"/>
                    <a:pt x="2350770" y="553678"/>
                  </a:cubicBezTo>
                  <a:cubicBezTo>
                    <a:pt x="2371090" y="594318"/>
                    <a:pt x="2390775" y="621623"/>
                    <a:pt x="2423160" y="637498"/>
                  </a:cubicBezTo>
                  <a:cubicBezTo>
                    <a:pt x="2455545" y="653373"/>
                    <a:pt x="2491740" y="648928"/>
                    <a:pt x="2545080" y="648928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51656" fontAlgn="auto">
                <a:spcBef>
                  <a:spcPts val="0"/>
                </a:spcBef>
                <a:spcAft>
                  <a:spcPts val="0"/>
                </a:spcAft>
              </a:pPr>
              <a:endParaRPr lang="en-US" sz="692" b="0">
                <a:solidFill>
                  <a:prstClr val="white"/>
                </a:solidFill>
              </a:endParaRPr>
            </a:p>
          </p:txBody>
        </p:sp>
        <p:cxnSp>
          <p:nvCxnSpPr>
            <p:cNvPr id="159" name="Straight Connector 158"/>
            <p:cNvCxnSpPr>
              <a:stCxn id="158" idx="0"/>
            </p:cNvCxnSpPr>
            <p:nvPr/>
          </p:nvCxnSpPr>
          <p:spPr>
            <a:xfrm flipV="1">
              <a:off x="3345380" y="6994521"/>
              <a:ext cx="7132072" cy="20677"/>
            </a:xfrm>
            <a:prstGeom prst="line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 flipV="1">
              <a:off x="3365975" y="5122227"/>
              <a:ext cx="10291" cy="1892985"/>
            </a:xfrm>
            <a:prstGeom prst="line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Freeform 160"/>
            <p:cNvSpPr/>
            <p:nvPr/>
          </p:nvSpPr>
          <p:spPr>
            <a:xfrm>
              <a:off x="3395850" y="7380912"/>
              <a:ext cx="6874782" cy="1994348"/>
            </a:xfrm>
            <a:custGeom>
              <a:avLst/>
              <a:gdLst>
                <a:gd name="connsiteX0" fmla="*/ 0 w 2545080"/>
                <a:gd name="connsiteY0" fmla="*/ 710148 h 711137"/>
                <a:gd name="connsiteX1" fmla="*/ 194310 w 2545080"/>
                <a:gd name="connsiteY1" fmla="*/ 630138 h 711137"/>
                <a:gd name="connsiteX2" fmla="*/ 445770 w 2545080"/>
                <a:gd name="connsiteY2" fmla="*/ 481548 h 711137"/>
                <a:gd name="connsiteX3" fmla="*/ 518160 w 2545080"/>
                <a:gd name="connsiteY3" fmla="*/ 359628 h 711137"/>
                <a:gd name="connsiteX4" fmla="*/ 579120 w 2545080"/>
                <a:gd name="connsiteY4" fmla="*/ 336768 h 711137"/>
                <a:gd name="connsiteX5" fmla="*/ 731520 w 2545080"/>
                <a:gd name="connsiteY5" fmla="*/ 37105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291590 w 2545080"/>
                <a:gd name="connsiteY11" fmla="*/ 61489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30138 h 711137"/>
                <a:gd name="connsiteX2" fmla="*/ 354330 w 2545080"/>
                <a:gd name="connsiteY2" fmla="*/ 584418 h 711137"/>
                <a:gd name="connsiteX3" fmla="*/ 518160 w 2545080"/>
                <a:gd name="connsiteY3" fmla="*/ 359628 h 711137"/>
                <a:gd name="connsiteX4" fmla="*/ 579120 w 2545080"/>
                <a:gd name="connsiteY4" fmla="*/ 336768 h 711137"/>
                <a:gd name="connsiteX5" fmla="*/ 731520 w 2545080"/>
                <a:gd name="connsiteY5" fmla="*/ 37105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291590 w 2545080"/>
                <a:gd name="connsiteY11" fmla="*/ 61489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60618 h 711137"/>
                <a:gd name="connsiteX2" fmla="*/ 354330 w 2545080"/>
                <a:gd name="connsiteY2" fmla="*/ 584418 h 711137"/>
                <a:gd name="connsiteX3" fmla="*/ 518160 w 2545080"/>
                <a:gd name="connsiteY3" fmla="*/ 359628 h 711137"/>
                <a:gd name="connsiteX4" fmla="*/ 579120 w 2545080"/>
                <a:gd name="connsiteY4" fmla="*/ 336768 h 711137"/>
                <a:gd name="connsiteX5" fmla="*/ 731520 w 2545080"/>
                <a:gd name="connsiteY5" fmla="*/ 37105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291590 w 2545080"/>
                <a:gd name="connsiteY11" fmla="*/ 61489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60618 h 711137"/>
                <a:gd name="connsiteX2" fmla="*/ 354330 w 2545080"/>
                <a:gd name="connsiteY2" fmla="*/ 584418 h 711137"/>
                <a:gd name="connsiteX3" fmla="*/ 464820 w 2545080"/>
                <a:gd name="connsiteY3" fmla="*/ 416778 h 711137"/>
                <a:gd name="connsiteX4" fmla="*/ 579120 w 2545080"/>
                <a:gd name="connsiteY4" fmla="*/ 336768 h 711137"/>
                <a:gd name="connsiteX5" fmla="*/ 731520 w 2545080"/>
                <a:gd name="connsiteY5" fmla="*/ 37105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291590 w 2545080"/>
                <a:gd name="connsiteY11" fmla="*/ 61489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60618 h 711137"/>
                <a:gd name="connsiteX2" fmla="*/ 354330 w 2545080"/>
                <a:gd name="connsiteY2" fmla="*/ 584418 h 711137"/>
                <a:gd name="connsiteX3" fmla="*/ 464820 w 2545080"/>
                <a:gd name="connsiteY3" fmla="*/ 416778 h 711137"/>
                <a:gd name="connsiteX4" fmla="*/ 567690 w 2545080"/>
                <a:gd name="connsiteY4" fmla="*/ 264378 h 711137"/>
                <a:gd name="connsiteX5" fmla="*/ 731520 w 2545080"/>
                <a:gd name="connsiteY5" fmla="*/ 37105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291590 w 2545080"/>
                <a:gd name="connsiteY11" fmla="*/ 61489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60618 h 711137"/>
                <a:gd name="connsiteX2" fmla="*/ 354330 w 2545080"/>
                <a:gd name="connsiteY2" fmla="*/ 584418 h 711137"/>
                <a:gd name="connsiteX3" fmla="*/ 464820 w 2545080"/>
                <a:gd name="connsiteY3" fmla="*/ 416778 h 711137"/>
                <a:gd name="connsiteX4" fmla="*/ 567690 w 2545080"/>
                <a:gd name="connsiteY4" fmla="*/ 264378 h 711137"/>
                <a:gd name="connsiteX5" fmla="*/ 739140 w 2545080"/>
                <a:gd name="connsiteY5" fmla="*/ 33676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291590 w 2545080"/>
                <a:gd name="connsiteY11" fmla="*/ 61489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60618 h 711137"/>
                <a:gd name="connsiteX2" fmla="*/ 354330 w 2545080"/>
                <a:gd name="connsiteY2" fmla="*/ 584418 h 711137"/>
                <a:gd name="connsiteX3" fmla="*/ 464820 w 2545080"/>
                <a:gd name="connsiteY3" fmla="*/ 416778 h 711137"/>
                <a:gd name="connsiteX4" fmla="*/ 590550 w 2545080"/>
                <a:gd name="connsiteY4" fmla="*/ 599658 h 711137"/>
                <a:gd name="connsiteX5" fmla="*/ 739140 w 2545080"/>
                <a:gd name="connsiteY5" fmla="*/ 33676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291590 w 2545080"/>
                <a:gd name="connsiteY11" fmla="*/ 61489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60618 h 711137"/>
                <a:gd name="connsiteX2" fmla="*/ 354330 w 2545080"/>
                <a:gd name="connsiteY2" fmla="*/ 584418 h 711137"/>
                <a:gd name="connsiteX3" fmla="*/ 464820 w 2545080"/>
                <a:gd name="connsiteY3" fmla="*/ 416778 h 711137"/>
                <a:gd name="connsiteX4" fmla="*/ 590550 w 2545080"/>
                <a:gd name="connsiteY4" fmla="*/ 599658 h 711137"/>
                <a:gd name="connsiteX5" fmla="*/ 739140 w 2545080"/>
                <a:gd name="connsiteY5" fmla="*/ 33676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329690 w 2545080"/>
                <a:gd name="connsiteY11" fmla="*/ 641568 h 711137"/>
                <a:gd name="connsiteX12" fmla="*/ 1394460 w 2545080"/>
                <a:gd name="connsiteY12" fmla="*/ 58060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1137"/>
                <a:gd name="connsiteX1" fmla="*/ 194310 w 2545080"/>
                <a:gd name="connsiteY1" fmla="*/ 660618 h 711137"/>
                <a:gd name="connsiteX2" fmla="*/ 354330 w 2545080"/>
                <a:gd name="connsiteY2" fmla="*/ 584418 h 711137"/>
                <a:gd name="connsiteX3" fmla="*/ 464820 w 2545080"/>
                <a:gd name="connsiteY3" fmla="*/ 416778 h 711137"/>
                <a:gd name="connsiteX4" fmla="*/ 590550 w 2545080"/>
                <a:gd name="connsiteY4" fmla="*/ 599658 h 711137"/>
                <a:gd name="connsiteX5" fmla="*/ 739140 w 2545080"/>
                <a:gd name="connsiteY5" fmla="*/ 336768 h 711137"/>
                <a:gd name="connsiteX6" fmla="*/ 834390 w 2545080"/>
                <a:gd name="connsiteY6" fmla="*/ 550128 h 711137"/>
                <a:gd name="connsiteX7" fmla="*/ 880110 w 2545080"/>
                <a:gd name="connsiteY7" fmla="*/ 649188 h 711137"/>
                <a:gd name="connsiteX8" fmla="*/ 990600 w 2545080"/>
                <a:gd name="connsiteY8" fmla="*/ 687288 h 711137"/>
                <a:gd name="connsiteX9" fmla="*/ 1162050 w 2545080"/>
                <a:gd name="connsiteY9" fmla="*/ 687288 h 711137"/>
                <a:gd name="connsiteX10" fmla="*/ 1280160 w 2545080"/>
                <a:gd name="connsiteY10" fmla="*/ 645378 h 711137"/>
                <a:gd name="connsiteX11" fmla="*/ 1329690 w 2545080"/>
                <a:gd name="connsiteY11" fmla="*/ 641568 h 711137"/>
                <a:gd name="connsiteX12" fmla="*/ 1383030 w 2545080"/>
                <a:gd name="connsiteY12" fmla="*/ 458688 h 711137"/>
                <a:gd name="connsiteX13" fmla="*/ 1623060 w 2545080"/>
                <a:gd name="connsiteY13" fmla="*/ 595848 h 711137"/>
                <a:gd name="connsiteX14" fmla="*/ 1699260 w 2545080"/>
                <a:gd name="connsiteY14" fmla="*/ 668238 h 711137"/>
                <a:gd name="connsiteX15" fmla="*/ 1779270 w 2545080"/>
                <a:gd name="connsiteY15" fmla="*/ 679668 h 711137"/>
                <a:gd name="connsiteX16" fmla="*/ 1965960 w 2545080"/>
                <a:gd name="connsiteY16" fmla="*/ 245328 h 711137"/>
                <a:gd name="connsiteX17" fmla="*/ 2026920 w 2545080"/>
                <a:gd name="connsiteY17" fmla="*/ 54828 h 711137"/>
                <a:gd name="connsiteX18" fmla="*/ 2152650 w 2545080"/>
                <a:gd name="connsiteY18" fmla="*/ 9108 h 711137"/>
                <a:gd name="connsiteX19" fmla="*/ 2217420 w 2545080"/>
                <a:gd name="connsiteY19" fmla="*/ 207228 h 711137"/>
                <a:gd name="connsiteX20" fmla="*/ 2289810 w 2545080"/>
                <a:gd name="connsiteY20" fmla="*/ 572988 h 711137"/>
                <a:gd name="connsiteX21" fmla="*/ 2316480 w 2545080"/>
                <a:gd name="connsiteY21" fmla="*/ 694908 h 711137"/>
                <a:gd name="connsiteX22" fmla="*/ 2385060 w 2545080"/>
                <a:gd name="connsiteY22" fmla="*/ 694908 h 711137"/>
                <a:gd name="connsiteX23" fmla="*/ 2545080 w 2545080"/>
                <a:gd name="connsiteY23" fmla="*/ 694908 h 711137"/>
                <a:gd name="connsiteX0" fmla="*/ 0 w 2545080"/>
                <a:gd name="connsiteY0" fmla="*/ 710148 h 710148"/>
                <a:gd name="connsiteX1" fmla="*/ 194310 w 2545080"/>
                <a:gd name="connsiteY1" fmla="*/ 660618 h 710148"/>
                <a:gd name="connsiteX2" fmla="*/ 354330 w 2545080"/>
                <a:gd name="connsiteY2" fmla="*/ 584418 h 710148"/>
                <a:gd name="connsiteX3" fmla="*/ 464820 w 2545080"/>
                <a:gd name="connsiteY3" fmla="*/ 416778 h 710148"/>
                <a:gd name="connsiteX4" fmla="*/ 590550 w 2545080"/>
                <a:gd name="connsiteY4" fmla="*/ 599658 h 710148"/>
                <a:gd name="connsiteX5" fmla="*/ 739140 w 2545080"/>
                <a:gd name="connsiteY5" fmla="*/ 336768 h 710148"/>
                <a:gd name="connsiteX6" fmla="*/ 834390 w 2545080"/>
                <a:gd name="connsiteY6" fmla="*/ 550128 h 710148"/>
                <a:gd name="connsiteX7" fmla="*/ 880110 w 2545080"/>
                <a:gd name="connsiteY7" fmla="*/ 649188 h 710148"/>
                <a:gd name="connsiteX8" fmla="*/ 990600 w 2545080"/>
                <a:gd name="connsiteY8" fmla="*/ 687288 h 710148"/>
                <a:gd name="connsiteX9" fmla="*/ 1162050 w 2545080"/>
                <a:gd name="connsiteY9" fmla="*/ 687288 h 710148"/>
                <a:gd name="connsiteX10" fmla="*/ 1280160 w 2545080"/>
                <a:gd name="connsiteY10" fmla="*/ 645378 h 710148"/>
                <a:gd name="connsiteX11" fmla="*/ 1329690 w 2545080"/>
                <a:gd name="connsiteY11" fmla="*/ 641568 h 710148"/>
                <a:gd name="connsiteX12" fmla="*/ 1383030 w 2545080"/>
                <a:gd name="connsiteY12" fmla="*/ 458688 h 710148"/>
                <a:gd name="connsiteX13" fmla="*/ 1485900 w 2545080"/>
                <a:gd name="connsiteY13" fmla="*/ 630138 h 710148"/>
                <a:gd name="connsiteX14" fmla="*/ 1699260 w 2545080"/>
                <a:gd name="connsiteY14" fmla="*/ 668238 h 710148"/>
                <a:gd name="connsiteX15" fmla="*/ 1779270 w 2545080"/>
                <a:gd name="connsiteY15" fmla="*/ 679668 h 710148"/>
                <a:gd name="connsiteX16" fmla="*/ 1965960 w 2545080"/>
                <a:gd name="connsiteY16" fmla="*/ 245328 h 710148"/>
                <a:gd name="connsiteX17" fmla="*/ 2026920 w 2545080"/>
                <a:gd name="connsiteY17" fmla="*/ 54828 h 710148"/>
                <a:gd name="connsiteX18" fmla="*/ 2152650 w 2545080"/>
                <a:gd name="connsiteY18" fmla="*/ 9108 h 710148"/>
                <a:gd name="connsiteX19" fmla="*/ 2217420 w 2545080"/>
                <a:gd name="connsiteY19" fmla="*/ 207228 h 710148"/>
                <a:gd name="connsiteX20" fmla="*/ 2289810 w 2545080"/>
                <a:gd name="connsiteY20" fmla="*/ 572988 h 710148"/>
                <a:gd name="connsiteX21" fmla="*/ 2316480 w 2545080"/>
                <a:gd name="connsiteY21" fmla="*/ 694908 h 710148"/>
                <a:gd name="connsiteX22" fmla="*/ 2385060 w 2545080"/>
                <a:gd name="connsiteY22" fmla="*/ 694908 h 710148"/>
                <a:gd name="connsiteX23" fmla="*/ 2545080 w 2545080"/>
                <a:gd name="connsiteY23" fmla="*/ 694908 h 710148"/>
                <a:gd name="connsiteX0" fmla="*/ 0 w 2545080"/>
                <a:gd name="connsiteY0" fmla="*/ 710148 h 710148"/>
                <a:gd name="connsiteX1" fmla="*/ 194310 w 2545080"/>
                <a:gd name="connsiteY1" fmla="*/ 660618 h 710148"/>
                <a:gd name="connsiteX2" fmla="*/ 354330 w 2545080"/>
                <a:gd name="connsiteY2" fmla="*/ 584418 h 710148"/>
                <a:gd name="connsiteX3" fmla="*/ 464820 w 2545080"/>
                <a:gd name="connsiteY3" fmla="*/ 416778 h 710148"/>
                <a:gd name="connsiteX4" fmla="*/ 590550 w 2545080"/>
                <a:gd name="connsiteY4" fmla="*/ 599658 h 710148"/>
                <a:gd name="connsiteX5" fmla="*/ 739140 w 2545080"/>
                <a:gd name="connsiteY5" fmla="*/ 336768 h 710148"/>
                <a:gd name="connsiteX6" fmla="*/ 834390 w 2545080"/>
                <a:gd name="connsiteY6" fmla="*/ 550128 h 710148"/>
                <a:gd name="connsiteX7" fmla="*/ 880110 w 2545080"/>
                <a:gd name="connsiteY7" fmla="*/ 649188 h 710148"/>
                <a:gd name="connsiteX8" fmla="*/ 990600 w 2545080"/>
                <a:gd name="connsiteY8" fmla="*/ 687288 h 710148"/>
                <a:gd name="connsiteX9" fmla="*/ 1162050 w 2545080"/>
                <a:gd name="connsiteY9" fmla="*/ 687288 h 710148"/>
                <a:gd name="connsiteX10" fmla="*/ 1280160 w 2545080"/>
                <a:gd name="connsiteY10" fmla="*/ 645378 h 710148"/>
                <a:gd name="connsiteX11" fmla="*/ 1329690 w 2545080"/>
                <a:gd name="connsiteY11" fmla="*/ 641568 h 710148"/>
                <a:gd name="connsiteX12" fmla="*/ 1421130 w 2545080"/>
                <a:gd name="connsiteY12" fmla="*/ 458688 h 710148"/>
                <a:gd name="connsiteX13" fmla="*/ 1485900 w 2545080"/>
                <a:gd name="connsiteY13" fmla="*/ 630138 h 710148"/>
                <a:gd name="connsiteX14" fmla="*/ 1699260 w 2545080"/>
                <a:gd name="connsiteY14" fmla="*/ 668238 h 710148"/>
                <a:gd name="connsiteX15" fmla="*/ 1779270 w 2545080"/>
                <a:gd name="connsiteY15" fmla="*/ 679668 h 710148"/>
                <a:gd name="connsiteX16" fmla="*/ 1965960 w 2545080"/>
                <a:gd name="connsiteY16" fmla="*/ 245328 h 710148"/>
                <a:gd name="connsiteX17" fmla="*/ 2026920 w 2545080"/>
                <a:gd name="connsiteY17" fmla="*/ 54828 h 710148"/>
                <a:gd name="connsiteX18" fmla="*/ 2152650 w 2545080"/>
                <a:gd name="connsiteY18" fmla="*/ 9108 h 710148"/>
                <a:gd name="connsiteX19" fmla="*/ 2217420 w 2545080"/>
                <a:gd name="connsiteY19" fmla="*/ 207228 h 710148"/>
                <a:gd name="connsiteX20" fmla="*/ 2289810 w 2545080"/>
                <a:gd name="connsiteY20" fmla="*/ 572988 h 710148"/>
                <a:gd name="connsiteX21" fmla="*/ 2316480 w 2545080"/>
                <a:gd name="connsiteY21" fmla="*/ 694908 h 710148"/>
                <a:gd name="connsiteX22" fmla="*/ 2385060 w 2545080"/>
                <a:gd name="connsiteY22" fmla="*/ 694908 h 710148"/>
                <a:gd name="connsiteX23" fmla="*/ 2545080 w 2545080"/>
                <a:gd name="connsiteY23" fmla="*/ 694908 h 710148"/>
                <a:gd name="connsiteX0" fmla="*/ 0 w 2545080"/>
                <a:gd name="connsiteY0" fmla="*/ 710148 h 710148"/>
                <a:gd name="connsiteX1" fmla="*/ 194310 w 2545080"/>
                <a:gd name="connsiteY1" fmla="*/ 660618 h 710148"/>
                <a:gd name="connsiteX2" fmla="*/ 354330 w 2545080"/>
                <a:gd name="connsiteY2" fmla="*/ 584418 h 710148"/>
                <a:gd name="connsiteX3" fmla="*/ 464820 w 2545080"/>
                <a:gd name="connsiteY3" fmla="*/ 416778 h 710148"/>
                <a:gd name="connsiteX4" fmla="*/ 590550 w 2545080"/>
                <a:gd name="connsiteY4" fmla="*/ 599658 h 710148"/>
                <a:gd name="connsiteX5" fmla="*/ 739140 w 2545080"/>
                <a:gd name="connsiteY5" fmla="*/ 336768 h 710148"/>
                <a:gd name="connsiteX6" fmla="*/ 834390 w 2545080"/>
                <a:gd name="connsiteY6" fmla="*/ 550128 h 710148"/>
                <a:gd name="connsiteX7" fmla="*/ 880110 w 2545080"/>
                <a:gd name="connsiteY7" fmla="*/ 649188 h 710148"/>
                <a:gd name="connsiteX8" fmla="*/ 990600 w 2545080"/>
                <a:gd name="connsiteY8" fmla="*/ 687288 h 710148"/>
                <a:gd name="connsiteX9" fmla="*/ 1162050 w 2545080"/>
                <a:gd name="connsiteY9" fmla="*/ 687288 h 710148"/>
                <a:gd name="connsiteX10" fmla="*/ 1268730 w 2545080"/>
                <a:gd name="connsiteY10" fmla="*/ 645378 h 710148"/>
                <a:gd name="connsiteX11" fmla="*/ 1329690 w 2545080"/>
                <a:gd name="connsiteY11" fmla="*/ 641568 h 710148"/>
                <a:gd name="connsiteX12" fmla="*/ 1421130 w 2545080"/>
                <a:gd name="connsiteY12" fmla="*/ 458688 h 710148"/>
                <a:gd name="connsiteX13" fmla="*/ 1485900 w 2545080"/>
                <a:gd name="connsiteY13" fmla="*/ 630138 h 710148"/>
                <a:gd name="connsiteX14" fmla="*/ 1699260 w 2545080"/>
                <a:gd name="connsiteY14" fmla="*/ 668238 h 710148"/>
                <a:gd name="connsiteX15" fmla="*/ 1779270 w 2545080"/>
                <a:gd name="connsiteY15" fmla="*/ 679668 h 710148"/>
                <a:gd name="connsiteX16" fmla="*/ 1965960 w 2545080"/>
                <a:gd name="connsiteY16" fmla="*/ 245328 h 710148"/>
                <a:gd name="connsiteX17" fmla="*/ 2026920 w 2545080"/>
                <a:gd name="connsiteY17" fmla="*/ 54828 h 710148"/>
                <a:gd name="connsiteX18" fmla="*/ 2152650 w 2545080"/>
                <a:gd name="connsiteY18" fmla="*/ 9108 h 710148"/>
                <a:gd name="connsiteX19" fmla="*/ 2217420 w 2545080"/>
                <a:gd name="connsiteY19" fmla="*/ 207228 h 710148"/>
                <a:gd name="connsiteX20" fmla="*/ 2289810 w 2545080"/>
                <a:gd name="connsiteY20" fmla="*/ 572988 h 710148"/>
                <a:gd name="connsiteX21" fmla="*/ 2316480 w 2545080"/>
                <a:gd name="connsiteY21" fmla="*/ 694908 h 710148"/>
                <a:gd name="connsiteX22" fmla="*/ 2385060 w 2545080"/>
                <a:gd name="connsiteY22" fmla="*/ 694908 h 710148"/>
                <a:gd name="connsiteX23" fmla="*/ 2545080 w 2545080"/>
                <a:gd name="connsiteY23" fmla="*/ 694908 h 710148"/>
                <a:gd name="connsiteX0" fmla="*/ 0 w 2545080"/>
                <a:gd name="connsiteY0" fmla="*/ 710148 h 710148"/>
                <a:gd name="connsiteX1" fmla="*/ 194310 w 2545080"/>
                <a:gd name="connsiteY1" fmla="*/ 660618 h 710148"/>
                <a:gd name="connsiteX2" fmla="*/ 354330 w 2545080"/>
                <a:gd name="connsiteY2" fmla="*/ 584418 h 710148"/>
                <a:gd name="connsiteX3" fmla="*/ 464820 w 2545080"/>
                <a:gd name="connsiteY3" fmla="*/ 416778 h 710148"/>
                <a:gd name="connsiteX4" fmla="*/ 590550 w 2545080"/>
                <a:gd name="connsiteY4" fmla="*/ 599658 h 710148"/>
                <a:gd name="connsiteX5" fmla="*/ 739140 w 2545080"/>
                <a:gd name="connsiteY5" fmla="*/ 336768 h 710148"/>
                <a:gd name="connsiteX6" fmla="*/ 834390 w 2545080"/>
                <a:gd name="connsiteY6" fmla="*/ 550128 h 710148"/>
                <a:gd name="connsiteX7" fmla="*/ 880110 w 2545080"/>
                <a:gd name="connsiteY7" fmla="*/ 649188 h 710148"/>
                <a:gd name="connsiteX8" fmla="*/ 990600 w 2545080"/>
                <a:gd name="connsiteY8" fmla="*/ 687288 h 710148"/>
                <a:gd name="connsiteX9" fmla="*/ 1162050 w 2545080"/>
                <a:gd name="connsiteY9" fmla="*/ 687288 h 710148"/>
                <a:gd name="connsiteX10" fmla="*/ 1268730 w 2545080"/>
                <a:gd name="connsiteY10" fmla="*/ 645378 h 710148"/>
                <a:gd name="connsiteX11" fmla="*/ 1329690 w 2545080"/>
                <a:gd name="connsiteY11" fmla="*/ 641568 h 710148"/>
                <a:gd name="connsiteX12" fmla="*/ 1421130 w 2545080"/>
                <a:gd name="connsiteY12" fmla="*/ 458688 h 710148"/>
                <a:gd name="connsiteX13" fmla="*/ 1485900 w 2545080"/>
                <a:gd name="connsiteY13" fmla="*/ 630138 h 710148"/>
                <a:gd name="connsiteX14" fmla="*/ 1661160 w 2545080"/>
                <a:gd name="connsiteY14" fmla="*/ 588228 h 710148"/>
                <a:gd name="connsiteX15" fmla="*/ 1779270 w 2545080"/>
                <a:gd name="connsiteY15" fmla="*/ 679668 h 710148"/>
                <a:gd name="connsiteX16" fmla="*/ 1965960 w 2545080"/>
                <a:gd name="connsiteY16" fmla="*/ 245328 h 710148"/>
                <a:gd name="connsiteX17" fmla="*/ 2026920 w 2545080"/>
                <a:gd name="connsiteY17" fmla="*/ 54828 h 710148"/>
                <a:gd name="connsiteX18" fmla="*/ 2152650 w 2545080"/>
                <a:gd name="connsiteY18" fmla="*/ 9108 h 710148"/>
                <a:gd name="connsiteX19" fmla="*/ 2217420 w 2545080"/>
                <a:gd name="connsiteY19" fmla="*/ 207228 h 710148"/>
                <a:gd name="connsiteX20" fmla="*/ 2289810 w 2545080"/>
                <a:gd name="connsiteY20" fmla="*/ 572988 h 710148"/>
                <a:gd name="connsiteX21" fmla="*/ 2316480 w 2545080"/>
                <a:gd name="connsiteY21" fmla="*/ 694908 h 710148"/>
                <a:gd name="connsiteX22" fmla="*/ 2385060 w 2545080"/>
                <a:gd name="connsiteY22" fmla="*/ 694908 h 710148"/>
                <a:gd name="connsiteX23" fmla="*/ 2545080 w 2545080"/>
                <a:gd name="connsiteY23" fmla="*/ 694908 h 710148"/>
                <a:gd name="connsiteX0" fmla="*/ 0 w 2545080"/>
                <a:gd name="connsiteY0" fmla="*/ 711637 h 711637"/>
                <a:gd name="connsiteX1" fmla="*/ 194310 w 2545080"/>
                <a:gd name="connsiteY1" fmla="*/ 662107 h 711637"/>
                <a:gd name="connsiteX2" fmla="*/ 354330 w 2545080"/>
                <a:gd name="connsiteY2" fmla="*/ 585907 h 711637"/>
                <a:gd name="connsiteX3" fmla="*/ 464820 w 2545080"/>
                <a:gd name="connsiteY3" fmla="*/ 418267 h 711637"/>
                <a:gd name="connsiteX4" fmla="*/ 590550 w 2545080"/>
                <a:gd name="connsiteY4" fmla="*/ 601147 h 711637"/>
                <a:gd name="connsiteX5" fmla="*/ 739140 w 2545080"/>
                <a:gd name="connsiteY5" fmla="*/ 338257 h 711637"/>
                <a:gd name="connsiteX6" fmla="*/ 834390 w 2545080"/>
                <a:gd name="connsiteY6" fmla="*/ 551617 h 711637"/>
                <a:gd name="connsiteX7" fmla="*/ 880110 w 2545080"/>
                <a:gd name="connsiteY7" fmla="*/ 650677 h 711637"/>
                <a:gd name="connsiteX8" fmla="*/ 990600 w 2545080"/>
                <a:gd name="connsiteY8" fmla="*/ 688777 h 711637"/>
                <a:gd name="connsiteX9" fmla="*/ 1162050 w 2545080"/>
                <a:gd name="connsiteY9" fmla="*/ 688777 h 711637"/>
                <a:gd name="connsiteX10" fmla="*/ 1268730 w 2545080"/>
                <a:gd name="connsiteY10" fmla="*/ 646867 h 711637"/>
                <a:gd name="connsiteX11" fmla="*/ 1329690 w 2545080"/>
                <a:gd name="connsiteY11" fmla="*/ 643057 h 711637"/>
                <a:gd name="connsiteX12" fmla="*/ 1421130 w 2545080"/>
                <a:gd name="connsiteY12" fmla="*/ 460177 h 711637"/>
                <a:gd name="connsiteX13" fmla="*/ 1485900 w 2545080"/>
                <a:gd name="connsiteY13" fmla="*/ 631627 h 711637"/>
                <a:gd name="connsiteX14" fmla="*/ 1661160 w 2545080"/>
                <a:gd name="connsiteY14" fmla="*/ 589717 h 711637"/>
                <a:gd name="connsiteX15" fmla="*/ 1779270 w 2545080"/>
                <a:gd name="connsiteY15" fmla="*/ 681157 h 711637"/>
                <a:gd name="connsiteX16" fmla="*/ 1962150 w 2545080"/>
                <a:gd name="connsiteY16" fmla="*/ 303967 h 711637"/>
                <a:gd name="connsiteX17" fmla="*/ 2026920 w 2545080"/>
                <a:gd name="connsiteY17" fmla="*/ 56317 h 711637"/>
                <a:gd name="connsiteX18" fmla="*/ 2152650 w 2545080"/>
                <a:gd name="connsiteY18" fmla="*/ 10597 h 711637"/>
                <a:gd name="connsiteX19" fmla="*/ 2217420 w 2545080"/>
                <a:gd name="connsiteY19" fmla="*/ 208717 h 711637"/>
                <a:gd name="connsiteX20" fmla="*/ 2289810 w 2545080"/>
                <a:gd name="connsiteY20" fmla="*/ 574477 h 711637"/>
                <a:gd name="connsiteX21" fmla="*/ 2316480 w 2545080"/>
                <a:gd name="connsiteY21" fmla="*/ 696397 h 711637"/>
                <a:gd name="connsiteX22" fmla="*/ 2385060 w 2545080"/>
                <a:gd name="connsiteY22" fmla="*/ 696397 h 711637"/>
                <a:gd name="connsiteX23" fmla="*/ 2545080 w 2545080"/>
                <a:gd name="connsiteY23" fmla="*/ 696397 h 711637"/>
                <a:gd name="connsiteX0" fmla="*/ 0 w 2545080"/>
                <a:gd name="connsiteY0" fmla="*/ 668578 h 668578"/>
                <a:gd name="connsiteX1" fmla="*/ 194310 w 2545080"/>
                <a:gd name="connsiteY1" fmla="*/ 619048 h 668578"/>
                <a:gd name="connsiteX2" fmla="*/ 354330 w 2545080"/>
                <a:gd name="connsiteY2" fmla="*/ 542848 h 668578"/>
                <a:gd name="connsiteX3" fmla="*/ 464820 w 2545080"/>
                <a:gd name="connsiteY3" fmla="*/ 375208 h 668578"/>
                <a:gd name="connsiteX4" fmla="*/ 590550 w 2545080"/>
                <a:gd name="connsiteY4" fmla="*/ 558088 h 668578"/>
                <a:gd name="connsiteX5" fmla="*/ 739140 w 2545080"/>
                <a:gd name="connsiteY5" fmla="*/ 295198 h 668578"/>
                <a:gd name="connsiteX6" fmla="*/ 834390 w 2545080"/>
                <a:gd name="connsiteY6" fmla="*/ 508558 h 668578"/>
                <a:gd name="connsiteX7" fmla="*/ 880110 w 2545080"/>
                <a:gd name="connsiteY7" fmla="*/ 607618 h 668578"/>
                <a:gd name="connsiteX8" fmla="*/ 990600 w 2545080"/>
                <a:gd name="connsiteY8" fmla="*/ 645718 h 668578"/>
                <a:gd name="connsiteX9" fmla="*/ 1162050 w 2545080"/>
                <a:gd name="connsiteY9" fmla="*/ 645718 h 668578"/>
                <a:gd name="connsiteX10" fmla="*/ 1268730 w 2545080"/>
                <a:gd name="connsiteY10" fmla="*/ 603808 h 668578"/>
                <a:gd name="connsiteX11" fmla="*/ 1329690 w 2545080"/>
                <a:gd name="connsiteY11" fmla="*/ 599998 h 668578"/>
                <a:gd name="connsiteX12" fmla="*/ 1421130 w 2545080"/>
                <a:gd name="connsiteY12" fmla="*/ 417118 h 668578"/>
                <a:gd name="connsiteX13" fmla="*/ 1485900 w 2545080"/>
                <a:gd name="connsiteY13" fmla="*/ 588568 h 668578"/>
                <a:gd name="connsiteX14" fmla="*/ 1661160 w 2545080"/>
                <a:gd name="connsiteY14" fmla="*/ 546658 h 668578"/>
                <a:gd name="connsiteX15" fmla="*/ 1779270 w 2545080"/>
                <a:gd name="connsiteY15" fmla="*/ 638098 h 668578"/>
                <a:gd name="connsiteX16" fmla="*/ 1962150 w 2545080"/>
                <a:gd name="connsiteY16" fmla="*/ 260908 h 668578"/>
                <a:gd name="connsiteX17" fmla="*/ 2026920 w 2545080"/>
                <a:gd name="connsiteY17" fmla="*/ 13258 h 668578"/>
                <a:gd name="connsiteX18" fmla="*/ 2148840 w 2545080"/>
                <a:gd name="connsiteY18" fmla="*/ 47548 h 668578"/>
                <a:gd name="connsiteX19" fmla="*/ 2217420 w 2545080"/>
                <a:gd name="connsiteY19" fmla="*/ 165658 h 668578"/>
                <a:gd name="connsiteX20" fmla="*/ 2289810 w 2545080"/>
                <a:gd name="connsiteY20" fmla="*/ 531418 h 668578"/>
                <a:gd name="connsiteX21" fmla="*/ 2316480 w 2545080"/>
                <a:gd name="connsiteY21" fmla="*/ 653338 h 668578"/>
                <a:gd name="connsiteX22" fmla="*/ 2385060 w 2545080"/>
                <a:gd name="connsiteY22" fmla="*/ 653338 h 668578"/>
                <a:gd name="connsiteX23" fmla="*/ 2545080 w 2545080"/>
                <a:gd name="connsiteY23" fmla="*/ 653338 h 668578"/>
                <a:gd name="connsiteX0" fmla="*/ 0 w 2545080"/>
                <a:gd name="connsiteY0" fmla="*/ 669407 h 669407"/>
                <a:gd name="connsiteX1" fmla="*/ 194310 w 2545080"/>
                <a:gd name="connsiteY1" fmla="*/ 619877 h 669407"/>
                <a:gd name="connsiteX2" fmla="*/ 354330 w 2545080"/>
                <a:gd name="connsiteY2" fmla="*/ 543677 h 669407"/>
                <a:gd name="connsiteX3" fmla="*/ 464820 w 2545080"/>
                <a:gd name="connsiteY3" fmla="*/ 376037 h 669407"/>
                <a:gd name="connsiteX4" fmla="*/ 590550 w 2545080"/>
                <a:gd name="connsiteY4" fmla="*/ 558917 h 669407"/>
                <a:gd name="connsiteX5" fmla="*/ 739140 w 2545080"/>
                <a:gd name="connsiteY5" fmla="*/ 296027 h 669407"/>
                <a:gd name="connsiteX6" fmla="*/ 834390 w 2545080"/>
                <a:gd name="connsiteY6" fmla="*/ 509387 h 669407"/>
                <a:gd name="connsiteX7" fmla="*/ 880110 w 2545080"/>
                <a:gd name="connsiteY7" fmla="*/ 608447 h 669407"/>
                <a:gd name="connsiteX8" fmla="*/ 990600 w 2545080"/>
                <a:gd name="connsiteY8" fmla="*/ 646547 h 669407"/>
                <a:gd name="connsiteX9" fmla="*/ 1162050 w 2545080"/>
                <a:gd name="connsiteY9" fmla="*/ 646547 h 669407"/>
                <a:gd name="connsiteX10" fmla="*/ 1268730 w 2545080"/>
                <a:gd name="connsiteY10" fmla="*/ 604637 h 669407"/>
                <a:gd name="connsiteX11" fmla="*/ 1329690 w 2545080"/>
                <a:gd name="connsiteY11" fmla="*/ 600827 h 669407"/>
                <a:gd name="connsiteX12" fmla="*/ 1421130 w 2545080"/>
                <a:gd name="connsiteY12" fmla="*/ 417947 h 669407"/>
                <a:gd name="connsiteX13" fmla="*/ 1485900 w 2545080"/>
                <a:gd name="connsiteY13" fmla="*/ 589397 h 669407"/>
                <a:gd name="connsiteX14" fmla="*/ 1661160 w 2545080"/>
                <a:gd name="connsiteY14" fmla="*/ 547487 h 669407"/>
                <a:gd name="connsiteX15" fmla="*/ 1779270 w 2545080"/>
                <a:gd name="connsiteY15" fmla="*/ 638927 h 669407"/>
                <a:gd name="connsiteX16" fmla="*/ 1962150 w 2545080"/>
                <a:gd name="connsiteY16" fmla="*/ 261737 h 669407"/>
                <a:gd name="connsiteX17" fmla="*/ 2026920 w 2545080"/>
                <a:gd name="connsiteY17" fmla="*/ 14087 h 669407"/>
                <a:gd name="connsiteX18" fmla="*/ 2148840 w 2545080"/>
                <a:gd name="connsiteY18" fmla="*/ 48377 h 669407"/>
                <a:gd name="connsiteX19" fmla="*/ 2217420 w 2545080"/>
                <a:gd name="connsiteY19" fmla="*/ 196967 h 669407"/>
                <a:gd name="connsiteX20" fmla="*/ 2289810 w 2545080"/>
                <a:gd name="connsiteY20" fmla="*/ 532247 h 669407"/>
                <a:gd name="connsiteX21" fmla="*/ 2316480 w 2545080"/>
                <a:gd name="connsiteY21" fmla="*/ 654167 h 669407"/>
                <a:gd name="connsiteX22" fmla="*/ 2385060 w 2545080"/>
                <a:gd name="connsiteY22" fmla="*/ 654167 h 669407"/>
                <a:gd name="connsiteX23" fmla="*/ 2545080 w 2545080"/>
                <a:gd name="connsiteY23" fmla="*/ 654167 h 669407"/>
                <a:gd name="connsiteX0" fmla="*/ 0 w 2545080"/>
                <a:gd name="connsiteY0" fmla="*/ 669407 h 669407"/>
                <a:gd name="connsiteX1" fmla="*/ 194310 w 2545080"/>
                <a:gd name="connsiteY1" fmla="*/ 619877 h 669407"/>
                <a:gd name="connsiteX2" fmla="*/ 354330 w 2545080"/>
                <a:gd name="connsiteY2" fmla="*/ 543677 h 669407"/>
                <a:gd name="connsiteX3" fmla="*/ 464820 w 2545080"/>
                <a:gd name="connsiteY3" fmla="*/ 376037 h 669407"/>
                <a:gd name="connsiteX4" fmla="*/ 590550 w 2545080"/>
                <a:gd name="connsiteY4" fmla="*/ 558917 h 669407"/>
                <a:gd name="connsiteX5" fmla="*/ 739140 w 2545080"/>
                <a:gd name="connsiteY5" fmla="*/ 296027 h 669407"/>
                <a:gd name="connsiteX6" fmla="*/ 834390 w 2545080"/>
                <a:gd name="connsiteY6" fmla="*/ 509387 h 669407"/>
                <a:gd name="connsiteX7" fmla="*/ 880110 w 2545080"/>
                <a:gd name="connsiteY7" fmla="*/ 608447 h 669407"/>
                <a:gd name="connsiteX8" fmla="*/ 990600 w 2545080"/>
                <a:gd name="connsiteY8" fmla="*/ 646547 h 669407"/>
                <a:gd name="connsiteX9" fmla="*/ 1162050 w 2545080"/>
                <a:gd name="connsiteY9" fmla="*/ 646547 h 669407"/>
                <a:gd name="connsiteX10" fmla="*/ 1268730 w 2545080"/>
                <a:gd name="connsiteY10" fmla="*/ 604637 h 669407"/>
                <a:gd name="connsiteX11" fmla="*/ 1329690 w 2545080"/>
                <a:gd name="connsiteY11" fmla="*/ 600827 h 669407"/>
                <a:gd name="connsiteX12" fmla="*/ 1421130 w 2545080"/>
                <a:gd name="connsiteY12" fmla="*/ 417947 h 669407"/>
                <a:gd name="connsiteX13" fmla="*/ 1485900 w 2545080"/>
                <a:gd name="connsiteY13" fmla="*/ 589397 h 669407"/>
                <a:gd name="connsiteX14" fmla="*/ 1661160 w 2545080"/>
                <a:gd name="connsiteY14" fmla="*/ 547487 h 669407"/>
                <a:gd name="connsiteX15" fmla="*/ 1779270 w 2545080"/>
                <a:gd name="connsiteY15" fmla="*/ 638927 h 669407"/>
                <a:gd name="connsiteX16" fmla="*/ 1962150 w 2545080"/>
                <a:gd name="connsiteY16" fmla="*/ 261737 h 669407"/>
                <a:gd name="connsiteX17" fmla="*/ 2026920 w 2545080"/>
                <a:gd name="connsiteY17" fmla="*/ 14087 h 669407"/>
                <a:gd name="connsiteX18" fmla="*/ 2148840 w 2545080"/>
                <a:gd name="connsiteY18" fmla="*/ 48377 h 669407"/>
                <a:gd name="connsiteX19" fmla="*/ 2217420 w 2545080"/>
                <a:gd name="connsiteY19" fmla="*/ 196967 h 669407"/>
                <a:gd name="connsiteX20" fmla="*/ 2289810 w 2545080"/>
                <a:gd name="connsiteY20" fmla="*/ 532247 h 669407"/>
                <a:gd name="connsiteX21" fmla="*/ 2350770 w 2545080"/>
                <a:gd name="connsiteY21" fmla="*/ 558917 h 669407"/>
                <a:gd name="connsiteX22" fmla="*/ 2385060 w 2545080"/>
                <a:gd name="connsiteY22" fmla="*/ 654167 h 669407"/>
                <a:gd name="connsiteX23" fmla="*/ 2545080 w 2545080"/>
                <a:gd name="connsiteY23" fmla="*/ 654167 h 669407"/>
                <a:gd name="connsiteX0" fmla="*/ 0 w 2545080"/>
                <a:gd name="connsiteY0" fmla="*/ 669407 h 669407"/>
                <a:gd name="connsiteX1" fmla="*/ 194310 w 2545080"/>
                <a:gd name="connsiteY1" fmla="*/ 619877 h 669407"/>
                <a:gd name="connsiteX2" fmla="*/ 354330 w 2545080"/>
                <a:gd name="connsiteY2" fmla="*/ 543677 h 669407"/>
                <a:gd name="connsiteX3" fmla="*/ 464820 w 2545080"/>
                <a:gd name="connsiteY3" fmla="*/ 376037 h 669407"/>
                <a:gd name="connsiteX4" fmla="*/ 590550 w 2545080"/>
                <a:gd name="connsiteY4" fmla="*/ 558917 h 669407"/>
                <a:gd name="connsiteX5" fmla="*/ 739140 w 2545080"/>
                <a:gd name="connsiteY5" fmla="*/ 296027 h 669407"/>
                <a:gd name="connsiteX6" fmla="*/ 834390 w 2545080"/>
                <a:gd name="connsiteY6" fmla="*/ 509387 h 669407"/>
                <a:gd name="connsiteX7" fmla="*/ 880110 w 2545080"/>
                <a:gd name="connsiteY7" fmla="*/ 608447 h 669407"/>
                <a:gd name="connsiteX8" fmla="*/ 990600 w 2545080"/>
                <a:gd name="connsiteY8" fmla="*/ 646547 h 669407"/>
                <a:gd name="connsiteX9" fmla="*/ 1162050 w 2545080"/>
                <a:gd name="connsiteY9" fmla="*/ 646547 h 669407"/>
                <a:gd name="connsiteX10" fmla="*/ 1268730 w 2545080"/>
                <a:gd name="connsiteY10" fmla="*/ 604637 h 669407"/>
                <a:gd name="connsiteX11" fmla="*/ 1329690 w 2545080"/>
                <a:gd name="connsiteY11" fmla="*/ 600827 h 669407"/>
                <a:gd name="connsiteX12" fmla="*/ 1421130 w 2545080"/>
                <a:gd name="connsiteY12" fmla="*/ 417947 h 669407"/>
                <a:gd name="connsiteX13" fmla="*/ 1485900 w 2545080"/>
                <a:gd name="connsiteY13" fmla="*/ 589397 h 669407"/>
                <a:gd name="connsiteX14" fmla="*/ 1661160 w 2545080"/>
                <a:gd name="connsiteY14" fmla="*/ 547487 h 669407"/>
                <a:gd name="connsiteX15" fmla="*/ 1779270 w 2545080"/>
                <a:gd name="connsiteY15" fmla="*/ 638927 h 669407"/>
                <a:gd name="connsiteX16" fmla="*/ 1962150 w 2545080"/>
                <a:gd name="connsiteY16" fmla="*/ 261737 h 669407"/>
                <a:gd name="connsiteX17" fmla="*/ 2026920 w 2545080"/>
                <a:gd name="connsiteY17" fmla="*/ 14087 h 669407"/>
                <a:gd name="connsiteX18" fmla="*/ 2148840 w 2545080"/>
                <a:gd name="connsiteY18" fmla="*/ 48377 h 669407"/>
                <a:gd name="connsiteX19" fmla="*/ 2217420 w 2545080"/>
                <a:gd name="connsiteY19" fmla="*/ 196967 h 669407"/>
                <a:gd name="connsiteX20" fmla="*/ 2301240 w 2545080"/>
                <a:gd name="connsiteY20" fmla="*/ 398897 h 669407"/>
                <a:gd name="connsiteX21" fmla="*/ 2350770 w 2545080"/>
                <a:gd name="connsiteY21" fmla="*/ 558917 h 669407"/>
                <a:gd name="connsiteX22" fmla="*/ 2385060 w 2545080"/>
                <a:gd name="connsiteY22" fmla="*/ 654167 h 669407"/>
                <a:gd name="connsiteX23" fmla="*/ 2545080 w 2545080"/>
                <a:gd name="connsiteY23" fmla="*/ 654167 h 669407"/>
                <a:gd name="connsiteX0" fmla="*/ 0 w 2545080"/>
                <a:gd name="connsiteY0" fmla="*/ 669407 h 669407"/>
                <a:gd name="connsiteX1" fmla="*/ 194310 w 2545080"/>
                <a:gd name="connsiteY1" fmla="*/ 619877 h 669407"/>
                <a:gd name="connsiteX2" fmla="*/ 354330 w 2545080"/>
                <a:gd name="connsiteY2" fmla="*/ 543677 h 669407"/>
                <a:gd name="connsiteX3" fmla="*/ 464820 w 2545080"/>
                <a:gd name="connsiteY3" fmla="*/ 376037 h 669407"/>
                <a:gd name="connsiteX4" fmla="*/ 590550 w 2545080"/>
                <a:gd name="connsiteY4" fmla="*/ 558917 h 669407"/>
                <a:gd name="connsiteX5" fmla="*/ 739140 w 2545080"/>
                <a:gd name="connsiteY5" fmla="*/ 296027 h 669407"/>
                <a:gd name="connsiteX6" fmla="*/ 834390 w 2545080"/>
                <a:gd name="connsiteY6" fmla="*/ 509387 h 669407"/>
                <a:gd name="connsiteX7" fmla="*/ 880110 w 2545080"/>
                <a:gd name="connsiteY7" fmla="*/ 608447 h 669407"/>
                <a:gd name="connsiteX8" fmla="*/ 990600 w 2545080"/>
                <a:gd name="connsiteY8" fmla="*/ 646547 h 669407"/>
                <a:gd name="connsiteX9" fmla="*/ 1162050 w 2545080"/>
                <a:gd name="connsiteY9" fmla="*/ 646547 h 669407"/>
                <a:gd name="connsiteX10" fmla="*/ 1268730 w 2545080"/>
                <a:gd name="connsiteY10" fmla="*/ 604637 h 669407"/>
                <a:gd name="connsiteX11" fmla="*/ 1329690 w 2545080"/>
                <a:gd name="connsiteY11" fmla="*/ 600827 h 669407"/>
                <a:gd name="connsiteX12" fmla="*/ 1421130 w 2545080"/>
                <a:gd name="connsiteY12" fmla="*/ 417947 h 669407"/>
                <a:gd name="connsiteX13" fmla="*/ 1485900 w 2545080"/>
                <a:gd name="connsiteY13" fmla="*/ 589397 h 669407"/>
                <a:gd name="connsiteX14" fmla="*/ 1661160 w 2545080"/>
                <a:gd name="connsiteY14" fmla="*/ 547487 h 669407"/>
                <a:gd name="connsiteX15" fmla="*/ 1779270 w 2545080"/>
                <a:gd name="connsiteY15" fmla="*/ 638927 h 669407"/>
                <a:gd name="connsiteX16" fmla="*/ 1962150 w 2545080"/>
                <a:gd name="connsiteY16" fmla="*/ 261737 h 669407"/>
                <a:gd name="connsiteX17" fmla="*/ 2026920 w 2545080"/>
                <a:gd name="connsiteY17" fmla="*/ 14087 h 669407"/>
                <a:gd name="connsiteX18" fmla="*/ 2148840 w 2545080"/>
                <a:gd name="connsiteY18" fmla="*/ 48377 h 669407"/>
                <a:gd name="connsiteX19" fmla="*/ 2217420 w 2545080"/>
                <a:gd name="connsiteY19" fmla="*/ 196967 h 669407"/>
                <a:gd name="connsiteX20" fmla="*/ 2301240 w 2545080"/>
                <a:gd name="connsiteY20" fmla="*/ 398897 h 669407"/>
                <a:gd name="connsiteX21" fmla="*/ 2350770 w 2545080"/>
                <a:gd name="connsiteY21" fmla="*/ 558917 h 669407"/>
                <a:gd name="connsiteX22" fmla="*/ 2423160 w 2545080"/>
                <a:gd name="connsiteY22" fmla="*/ 642737 h 669407"/>
                <a:gd name="connsiteX23" fmla="*/ 2545080 w 2545080"/>
                <a:gd name="connsiteY23" fmla="*/ 654167 h 669407"/>
                <a:gd name="connsiteX0" fmla="*/ 0 w 2545080"/>
                <a:gd name="connsiteY0" fmla="*/ 669407 h 669407"/>
                <a:gd name="connsiteX1" fmla="*/ 194310 w 2545080"/>
                <a:gd name="connsiteY1" fmla="*/ 619877 h 669407"/>
                <a:gd name="connsiteX2" fmla="*/ 354330 w 2545080"/>
                <a:gd name="connsiteY2" fmla="*/ 543677 h 669407"/>
                <a:gd name="connsiteX3" fmla="*/ 464820 w 2545080"/>
                <a:gd name="connsiteY3" fmla="*/ 376037 h 669407"/>
                <a:gd name="connsiteX4" fmla="*/ 590550 w 2545080"/>
                <a:gd name="connsiteY4" fmla="*/ 558917 h 669407"/>
                <a:gd name="connsiteX5" fmla="*/ 739140 w 2545080"/>
                <a:gd name="connsiteY5" fmla="*/ 296027 h 669407"/>
                <a:gd name="connsiteX6" fmla="*/ 834390 w 2545080"/>
                <a:gd name="connsiteY6" fmla="*/ 509387 h 669407"/>
                <a:gd name="connsiteX7" fmla="*/ 880110 w 2545080"/>
                <a:gd name="connsiteY7" fmla="*/ 608447 h 669407"/>
                <a:gd name="connsiteX8" fmla="*/ 990600 w 2545080"/>
                <a:gd name="connsiteY8" fmla="*/ 646547 h 669407"/>
                <a:gd name="connsiteX9" fmla="*/ 1162050 w 2545080"/>
                <a:gd name="connsiteY9" fmla="*/ 646547 h 669407"/>
                <a:gd name="connsiteX10" fmla="*/ 1268730 w 2545080"/>
                <a:gd name="connsiteY10" fmla="*/ 604637 h 669407"/>
                <a:gd name="connsiteX11" fmla="*/ 1329690 w 2545080"/>
                <a:gd name="connsiteY11" fmla="*/ 600827 h 669407"/>
                <a:gd name="connsiteX12" fmla="*/ 1421130 w 2545080"/>
                <a:gd name="connsiteY12" fmla="*/ 417947 h 669407"/>
                <a:gd name="connsiteX13" fmla="*/ 1485900 w 2545080"/>
                <a:gd name="connsiteY13" fmla="*/ 589397 h 669407"/>
                <a:gd name="connsiteX14" fmla="*/ 1661160 w 2545080"/>
                <a:gd name="connsiteY14" fmla="*/ 547487 h 669407"/>
                <a:gd name="connsiteX15" fmla="*/ 1779270 w 2545080"/>
                <a:gd name="connsiteY15" fmla="*/ 638927 h 669407"/>
                <a:gd name="connsiteX16" fmla="*/ 1927860 w 2545080"/>
                <a:gd name="connsiteY16" fmla="*/ 261737 h 669407"/>
                <a:gd name="connsiteX17" fmla="*/ 2026920 w 2545080"/>
                <a:gd name="connsiteY17" fmla="*/ 14087 h 669407"/>
                <a:gd name="connsiteX18" fmla="*/ 2148840 w 2545080"/>
                <a:gd name="connsiteY18" fmla="*/ 48377 h 669407"/>
                <a:gd name="connsiteX19" fmla="*/ 2217420 w 2545080"/>
                <a:gd name="connsiteY19" fmla="*/ 196967 h 669407"/>
                <a:gd name="connsiteX20" fmla="*/ 2301240 w 2545080"/>
                <a:gd name="connsiteY20" fmla="*/ 398897 h 669407"/>
                <a:gd name="connsiteX21" fmla="*/ 2350770 w 2545080"/>
                <a:gd name="connsiteY21" fmla="*/ 558917 h 669407"/>
                <a:gd name="connsiteX22" fmla="*/ 2423160 w 2545080"/>
                <a:gd name="connsiteY22" fmla="*/ 642737 h 669407"/>
                <a:gd name="connsiteX23" fmla="*/ 2545080 w 2545080"/>
                <a:gd name="connsiteY23" fmla="*/ 654167 h 669407"/>
                <a:gd name="connsiteX0" fmla="*/ 0 w 2545080"/>
                <a:gd name="connsiteY0" fmla="*/ 664456 h 664456"/>
                <a:gd name="connsiteX1" fmla="*/ 194310 w 2545080"/>
                <a:gd name="connsiteY1" fmla="*/ 614926 h 664456"/>
                <a:gd name="connsiteX2" fmla="*/ 354330 w 2545080"/>
                <a:gd name="connsiteY2" fmla="*/ 538726 h 664456"/>
                <a:gd name="connsiteX3" fmla="*/ 464820 w 2545080"/>
                <a:gd name="connsiteY3" fmla="*/ 371086 h 664456"/>
                <a:gd name="connsiteX4" fmla="*/ 590550 w 2545080"/>
                <a:gd name="connsiteY4" fmla="*/ 553966 h 664456"/>
                <a:gd name="connsiteX5" fmla="*/ 739140 w 2545080"/>
                <a:gd name="connsiteY5" fmla="*/ 291076 h 664456"/>
                <a:gd name="connsiteX6" fmla="*/ 834390 w 2545080"/>
                <a:gd name="connsiteY6" fmla="*/ 504436 h 664456"/>
                <a:gd name="connsiteX7" fmla="*/ 880110 w 2545080"/>
                <a:gd name="connsiteY7" fmla="*/ 603496 h 664456"/>
                <a:gd name="connsiteX8" fmla="*/ 990600 w 2545080"/>
                <a:gd name="connsiteY8" fmla="*/ 641596 h 664456"/>
                <a:gd name="connsiteX9" fmla="*/ 1162050 w 2545080"/>
                <a:gd name="connsiteY9" fmla="*/ 641596 h 664456"/>
                <a:gd name="connsiteX10" fmla="*/ 1268730 w 2545080"/>
                <a:gd name="connsiteY10" fmla="*/ 599686 h 664456"/>
                <a:gd name="connsiteX11" fmla="*/ 1329690 w 2545080"/>
                <a:gd name="connsiteY11" fmla="*/ 595876 h 664456"/>
                <a:gd name="connsiteX12" fmla="*/ 1421130 w 2545080"/>
                <a:gd name="connsiteY12" fmla="*/ 412996 h 664456"/>
                <a:gd name="connsiteX13" fmla="*/ 1485900 w 2545080"/>
                <a:gd name="connsiteY13" fmla="*/ 584446 h 664456"/>
                <a:gd name="connsiteX14" fmla="*/ 1661160 w 2545080"/>
                <a:gd name="connsiteY14" fmla="*/ 542536 h 664456"/>
                <a:gd name="connsiteX15" fmla="*/ 1779270 w 2545080"/>
                <a:gd name="connsiteY15" fmla="*/ 633976 h 664456"/>
                <a:gd name="connsiteX16" fmla="*/ 1927860 w 2545080"/>
                <a:gd name="connsiteY16" fmla="*/ 256786 h 664456"/>
                <a:gd name="connsiteX17" fmla="*/ 2026920 w 2545080"/>
                <a:gd name="connsiteY17" fmla="*/ 9136 h 664456"/>
                <a:gd name="connsiteX18" fmla="*/ 2148840 w 2545080"/>
                <a:gd name="connsiteY18" fmla="*/ 43426 h 664456"/>
                <a:gd name="connsiteX19" fmla="*/ 2217420 w 2545080"/>
                <a:gd name="connsiteY19" fmla="*/ 192016 h 664456"/>
                <a:gd name="connsiteX20" fmla="*/ 2301240 w 2545080"/>
                <a:gd name="connsiteY20" fmla="*/ 393946 h 664456"/>
                <a:gd name="connsiteX21" fmla="*/ 2350770 w 2545080"/>
                <a:gd name="connsiteY21" fmla="*/ 553966 h 664456"/>
                <a:gd name="connsiteX22" fmla="*/ 2423160 w 2545080"/>
                <a:gd name="connsiteY22" fmla="*/ 637786 h 664456"/>
                <a:gd name="connsiteX23" fmla="*/ 2545080 w 2545080"/>
                <a:gd name="connsiteY23" fmla="*/ 649216 h 664456"/>
                <a:gd name="connsiteX0" fmla="*/ 0 w 2545080"/>
                <a:gd name="connsiteY0" fmla="*/ 677086 h 677086"/>
                <a:gd name="connsiteX1" fmla="*/ 194310 w 2545080"/>
                <a:gd name="connsiteY1" fmla="*/ 627556 h 677086"/>
                <a:gd name="connsiteX2" fmla="*/ 354330 w 2545080"/>
                <a:gd name="connsiteY2" fmla="*/ 551356 h 677086"/>
                <a:gd name="connsiteX3" fmla="*/ 464820 w 2545080"/>
                <a:gd name="connsiteY3" fmla="*/ 383716 h 677086"/>
                <a:gd name="connsiteX4" fmla="*/ 590550 w 2545080"/>
                <a:gd name="connsiteY4" fmla="*/ 566596 h 677086"/>
                <a:gd name="connsiteX5" fmla="*/ 739140 w 2545080"/>
                <a:gd name="connsiteY5" fmla="*/ 303706 h 677086"/>
                <a:gd name="connsiteX6" fmla="*/ 834390 w 2545080"/>
                <a:gd name="connsiteY6" fmla="*/ 517066 h 677086"/>
                <a:gd name="connsiteX7" fmla="*/ 880110 w 2545080"/>
                <a:gd name="connsiteY7" fmla="*/ 616126 h 677086"/>
                <a:gd name="connsiteX8" fmla="*/ 990600 w 2545080"/>
                <a:gd name="connsiteY8" fmla="*/ 654226 h 677086"/>
                <a:gd name="connsiteX9" fmla="*/ 1162050 w 2545080"/>
                <a:gd name="connsiteY9" fmla="*/ 654226 h 677086"/>
                <a:gd name="connsiteX10" fmla="*/ 1268730 w 2545080"/>
                <a:gd name="connsiteY10" fmla="*/ 612316 h 677086"/>
                <a:gd name="connsiteX11" fmla="*/ 1329690 w 2545080"/>
                <a:gd name="connsiteY11" fmla="*/ 608506 h 677086"/>
                <a:gd name="connsiteX12" fmla="*/ 1421130 w 2545080"/>
                <a:gd name="connsiteY12" fmla="*/ 425626 h 677086"/>
                <a:gd name="connsiteX13" fmla="*/ 1485900 w 2545080"/>
                <a:gd name="connsiteY13" fmla="*/ 597076 h 677086"/>
                <a:gd name="connsiteX14" fmla="*/ 1661160 w 2545080"/>
                <a:gd name="connsiteY14" fmla="*/ 555166 h 677086"/>
                <a:gd name="connsiteX15" fmla="*/ 1779270 w 2545080"/>
                <a:gd name="connsiteY15" fmla="*/ 646606 h 677086"/>
                <a:gd name="connsiteX16" fmla="*/ 1927860 w 2545080"/>
                <a:gd name="connsiteY16" fmla="*/ 269416 h 677086"/>
                <a:gd name="connsiteX17" fmla="*/ 2026920 w 2545080"/>
                <a:gd name="connsiteY17" fmla="*/ 21766 h 677086"/>
                <a:gd name="connsiteX18" fmla="*/ 2148840 w 2545080"/>
                <a:gd name="connsiteY18" fmla="*/ 33196 h 677086"/>
                <a:gd name="connsiteX19" fmla="*/ 2217420 w 2545080"/>
                <a:gd name="connsiteY19" fmla="*/ 204646 h 677086"/>
                <a:gd name="connsiteX20" fmla="*/ 2301240 w 2545080"/>
                <a:gd name="connsiteY20" fmla="*/ 406576 h 677086"/>
                <a:gd name="connsiteX21" fmla="*/ 2350770 w 2545080"/>
                <a:gd name="connsiteY21" fmla="*/ 566596 h 677086"/>
                <a:gd name="connsiteX22" fmla="*/ 2423160 w 2545080"/>
                <a:gd name="connsiteY22" fmla="*/ 650416 h 677086"/>
                <a:gd name="connsiteX23" fmla="*/ 2545080 w 2545080"/>
                <a:gd name="connsiteY23" fmla="*/ 661846 h 677086"/>
                <a:gd name="connsiteX0" fmla="*/ 0 w 2545080"/>
                <a:gd name="connsiteY0" fmla="*/ 732989 h 732989"/>
                <a:gd name="connsiteX1" fmla="*/ 194310 w 2545080"/>
                <a:gd name="connsiteY1" fmla="*/ 683459 h 732989"/>
                <a:gd name="connsiteX2" fmla="*/ 354330 w 2545080"/>
                <a:gd name="connsiteY2" fmla="*/ 607259 h 732989"/>
                <a:gd name="connsiteX3" fmla="*/ 464820 w 2545080"/>
                <a:gd name="connsiteY3" fmla="*/ 439619 h 732989"/>
                <a:gd name="connsiteX4" fmla="*/ 590550 w 2545080"/>
                <a:gd name="connsiteY4" fmla="*/ 465 h 732989"/>
                <a:gd name="connsiteX5" fmla="*/ 739140 w 2545080"/>
                <a:gd name="connsiteY5" fmla="*/ 359609 h 732989"/>
                <a:gd name="connsiteX6" fmla="*/ 834390 w 2545080"/>
                <a:gd name="connsiteY6" fmla="*/ 572969 h 732989"/>
                <a:gd name="connsiteX7" fmla="*/ 880110 w 2545080"/>
                <a:gd name="connsiteY7" fmla="*/ 672029 h 732989"/>
                <a:gd name="connsiteX8" fmla="*/ 990600 w 2545080"/>
                <a:gd name="connsiteY8" fmla="*/ 710129 h 732989"/>
                <a:gd name="connsiteX9" fmla="*/ 1162050 w 2545080"/>
                <a:gd name="connsiteY9" fmla="*/ 710129 h 732989"/>
                <a:gd name="connsiteX10" fmla="*/ 1268730 w 2545080"/>
                <a:gd name="connsiteY10" fmla="*/ 668219 h 732989"/>
                <a:gd name="connsiteX11" fmla="*/ 1329690 w 2545080"/>
                <a:gd name="connsiteY11" fmla="*/ 664409 h 732989"/>
                <a:gd name="connsiteX12" fmla="*/ 1421130 w 2545080"/>
                <a:gd name="connsiteY12" fmla="*/ 481529 h 732989"/>
                <a:gd name="connsiteX13" fmla="*/ 1485900 w 2545080"/>
                <a:gd name="connsiteY13" fmla="*/ 652979 h 732989"/>
                <a:gd name="connsiteX14" fmla="*/ 1661160 w 2545080"/>
                <a:gd name="connsiteY14" fmla="*/ 611069 h 732989"/>
                <a:gd name="connsiteX15" fmla="*/ 1779270 w 2545080"/>
                <a:gd name="connsiteY15" fmla="*/ 702509 h 732989"/>
                <a:gd name="connsiteX16" fmla="*/ 1927860 w 2545080"/>
                <a:gd name="connsiteY16" fmla="*/ 325319 h 732989"/>
                <a:gd name="connsiteX17" fmla="*/ 2026920 w 2545080"/>
                <a:gd name="connsiteY17" fmla="*/ 77669 h 732989"/>
                <a:gd name="connsiteX18" fmla="*/ 2148840 w 2545080"/>
                <a:gd name="connsiteY18" fmla="*/ 89099 h 732989"/>
                <a:gd name="connsiteX19" fmla="*/ 2217420 w 2545080"/>
                <a:gd name="connsiteY19" fmla="*/ 260549 h 732989"/>
                <a:gd name="connsiteX20" fmla="*/ 2301240 w 2545080"/>
                <a:gd name="connsiteY20" fmla="*/ 462479 h 732989"/>
                <a:gd name="connsiteX21" fmla="*/ 2350770 w 2545080"/>
                <a:gd name="connsiteY21" fmla="*/ 622499 h 732989"/>
                <a:gd name="connsiteX22" fmla="*/ 2423160 w 2545080"/>
                <a:gd name="connsiteY22" fmla="*/ 706319 h 732989"/>
                <a:gd name="connsiteX23" fmla="*/ 2545080 w 2545080"/>
                <a:gd name="connsiteY23" fmla="*/ 717749 h 732989"/>
                <a:gd name="connsiteX0" fmla="*/ 0 w 2545080"/>
                <a:gd name="connsiteY0" fmla="*/ 734564 h 734564"/>
                <a:gd name="connsiteX1" fmla="*/ 194310 w 2545080"/>
                <a:gd name="connsiteY1" fmla="*/ 685034 h 734564"/>
                <a:gd name="connsiteX2" fmla="*/ 354330 w 2545080"/>
                <a:gd name="connsiteY2" fmla="*/ 608834 h 734564"/>
                <a:gd name="connsiteX3" fmla="*/ 464820 w 2545080"/>
                <a:gd name="connsiteY3" fmla="*/ 441194 h 734564"/>
                <a:gd name="connsiteX4" fmla="*/ 590550 w 2545080"/>
                <a:gd name="connsiteY4" fmla="*/ 2040 h 734564"/>
                <a:gd name="connsiteX5" fmla="*/ 706548 w 2545080"/>
                <a:gd name="connsiteY5" fmla="*/ 637644 h 734564"/>
                <a:gd name="connsiteX6" fmla="*/ 834390 w 2545080"/>
                <a:gd name="connsiteY6" fmla="*/ 574544 h 734564"/>
                <a:gd name="connsiteX7" fmla="*/ 880110 w 2545080"/>
                <a:gd name="connsiteY7" fmla="*/ 673604 h 734564"/>
                <a:gd name="connsiteX8" fmla="*/ 990600 w 2545080"/>
                <a:gd name="connsiteY8" fmla="*/ 711704 h 734564"/>
                <a:gd name="connsiteX9" fmla="*/ 1162050 w 2545080"/>
                <a:gd name="connsiteY9" fmla="*/ 711704 h 734564"/>
                <a:gd name="connsiteX10" fmla="*/ 1268730 w 2545080"/>
                <a:gd name="connsiteY10" fmla="*/ 669794 h 734564"/>
                <a:gd name="connsiteX11" fmla="*/ 1329690 w 2545080"/>
                <a:gd name="connsiteY11" fmla="*/ 665984 h 734564"/>
                <a:gd name="connsiteX12" fmla="*/ 1421130 w 2545080"/>
                <a:gd name="connsiteY12" fmla="*/ 483104 h 734564"/>
                <a:gd name="connsiteX13" fmla="*/ 1485900 w 2545080"/>
                <a:gd name="connsiteY13" fmla="*/ 654554 h 734564"/>
                <a:gd name="connsiteX14" fmla="*/ 1661160 w 2545080"/>
                <a:gd name="connsiteY14" fmla="*/ 612644 h 734564"/>
                <a:gd name="connsiteX15" fmla="*/ 1779270 w 2545080"/>
                <a:gd name="connsiteY15" fmla="*/ 704084 h 734564"/>
                <a:gd name="connsiteX16" fmla="*/ 1927860 w 2545080"/>
                <a:gd name="connsiteY16" fmla="*/ 326894 h 734564"/>
                <a:gd name="connsiteX17" fmla="*/ 2026920 w 2545080"/>
                <a:gd name="connsiteY17" fmla="*/ 79244 h 734564"/>
                <a:gd name="connsiteX18" fmla="*/ 2148840 w 2545080"/>
                <a:gd name="connsiteY18" fmla="*/ 90674 h 734564"/>
                <a:gd name="connsiteX19" fmla="*/ 2217420 w 2545080"/>
                <a:gd name="connsiteY19" fmla="*/ 262124 h 734564"/>
                <a:gd name="connsiteX20" fmla="*/ 2301240 w 2545080"/>
                <a:gd name="connsiteY20" fmla="*/ 464054 h 734564"/>
                <a:gd name="connsiteX21" fmla="*/ 2350770 w 2545080"/>
                <a:gd name="connsiteY21" fmla="*/ 624074 h 734564"/>
                <a:gd name="connsiteX22" fmla="*/ 2423160 w 2545080"/>
                <a:gd name="connsiteY22" fmla="*/ 707894 h 734564"/>
                <a:gd name="connsiteX23" fmla="*/ 2545080 w 2545080"/>
                <a:gd name="connsiteY23" fmla="*/ 719324 h 734564"/>
                <a:gd name="connsiteX0" fmla="*/ 0 w 2545080"/>
                <a:gd name="connsiteY0" fmla="*/ 734564 h 734564"/>
                <a:gd name="connsiteX1" fmla="*/ 194310 w 2545080"/>
                <a:gd name="connsiteY1" fmla="*/ 685034 h 734564"/>
                <a:gd name="connsiteX2" fmla="*/ 354330 w 2545080"/>
                <a:gd name="connsiteY2" fmla="*/ 608834 h 734564"/>
                <a:gd name="connsiteX3" fmla="*/ 464820 w 2545080"/>
                <a:gd name="connsiteY3" fmla="*/ 441194 h 734564"/>
                <a:gd name="connsiteX4" fmla="*/ 590550 w 2545080"/>
                <a:gd name="connsiteY4" fmla="*/ 2040 h 734564"/>
                <a:gd name="connsiteX5" fmla="*/ 706548 w 2545080"/>
                <a:gd name="connsiteY5" fmla="*/ 637644 h 734564"/>
                <a:gd name="connsiteX6" fmla="*/ 827872 w 2545080"/>
                <a:gd name="connsiteY6" fmla="*/ 659018 h 734564"/>
                <a:gd name="connsiteX7" fmla="*/ 880110 w 2545080"/>
                <a:gd name="connsiteY7" fmla="*/ 673604 h 734564"/>
                <a:gd name="connsiteX8" fmla="*/ 990600 w 2545080"/>
                <a:gd name="connsiteY8" fmla="*/ 711704 h 734564"/>
                <a:gd name="connsiteX9" fmla="*/ 1162050 w 2545080"/>
                <a:gd name="connsiteY9" fmla="*/ 711704 h 734564"/>
                <a:gd name="connsiteX10" fmla="*/ 1268730 w 2545080"/>
                <a:gd name="connsiteY10" fmla="*/ 669794 h 734564"/>
                <a:gd name="connsiteX11" fmla="*/ 1329690 w 2545080"/>
                <a:gd name="connsiteY11" fmla="*/ 665984 h 734564"/>
                <a:gd name="connsiteX12" fmla="*/ 1421130 w 2545080"/>
                <a:gd name="connsiteY12" fmla="*/ 483104 h 734564"/>
                <a:gd name="connsiteX13" fmla="*/ 1485900 w 2545080"/>
                <a:gd name="connsiteY13" fmla="*/ 654554 h 734564"/>
                <a:gd name="connsiteX14" fmla="*/ 1661160 w 2545080"/>
                <a:gd name="connsiteY14" fmla="*/ 612644 h 734564"/>
                <a:gd name="connsiteX15" fmla="*/ 1779270 w 2545080"/>
                <a:gd name="connsiteY15" fmla="*/ 704084 h 734564"/>
                <a:gd name="connsiteX16" fmla="*/ 1927860 w 2545080"/>
                <a:gd name="connsiteY16" fmla="*/ 326894 h 734564"/>
                <a:gd name="connsiteX17" fmla="*/ 2026920 w 2545080"/>
                <a:gd name="connsiteY17" fmla="*/ 79244 h 734564"/>
                <a:gd name="connsiteX18" fmla="*/ 2148840 w 2545080"/>
                <a:gd name="connsiteY18" fmla="*/ 90674 h 734564"/>
                <a:gd name="connsiteX19" fmla="*/ 2217420 w 2545080"/>
                <a:gd name="connsiteY19" fmla="*/ 262124 h 734564"/>
                <a:gd name="connsiteX20" fmla="*/ 2301240 w 2545080"/>
                <a:gd name="connsiteY20" fmla="*/ 464054 h 734564"/>
                <a:gd name="connsiteX21" fmla="*/ 2350770 w 2545080"/>
                <a:gd name="connsiteY21" fmla="*/ 624074 h 734564"/>
                <a:gd name="connsiteX22" fmla="*/ 2423160 w 2545080"/>
                <a:gd name="connsiteY22" fmla="*/ 707894 h 734564"/>
                <a:gd name="connsiteX23" fmla="*/ 2545080 w 2545080"/>
                <a:gd name="connsiteY23" fmla="*/ 719324 h 734564"/>
                <a:gd name="connsiteX0" fmla="*/ 0 w 2545080"/>
                <a:gd name="connsiteY0" fmla="*/ 734564 h 734564"/>
                <a:gd name="connsiteX1" fmla="*/ 194310 w 2545080"/>
                <a:gd name="connsiteY1" fmla="*/ 685034 h 734564"/>
                <a:gd name="connsiteX2" fmla="*/ 354330 w 2545080"/>
                <a:gd name="connsiteY2" fmla="*/ 608834 h 734564"/>
                <a:gd name="connsiteX3" fmla="*/ 464820 w 2545080"/>
                <a:gd name="connsiteY3" fmla="*/ 441194 h 734564"/>
                <a:gd name="connsiteX4" fmla="*/ 590550 w 2545080"/>
                <a:gd name="connsiteY4" fmla="*/ 2040 h 734564"/>
                <a:gd name="connsiteX5" fmla="*/ 706548 w 2545080"/>
                <a:gd name="connsiteY5" fmla="*/ 637644 h 734564"/>
                <a:gd name="connsiteX6" fmla="*/ 827872 w 2545080"/>
                <a:gd name="connsiteY6" fmla="*/ 659018 h 734564"/>
                <a:gd name="connsiteX7" fmla="*/ 880110 w 2545080"/>
                <a:gd name="connsiteY7" fmla="*/ 673604 h 734564"/>
                <a:gd name="connsiteX8" fmla="*/ 990600 w 2545080"/>
                <a:gd name="connsiteY8" fmla="*/ 711704 h 734564"/>
                <a:gd name="connsiteX9" fmla="*/ 1162050 w 2545080"/>
                <a:gd name="connsiteY9" fmla="*/ 711704 h 734564"/>
                <a:gd name="connsiteX10" fmla="*/ 1268730 w 2545080"/>
                <a:gd name="connsiteY10" fmla="*/ 669794 h 734564"/>
                <a:gd name="connsiteX11" fmla="*/ 1371408 w 2545080"/>
                <a:gd name="connsiteY11" fmla="*/ 655745 h 734564"/>
                <a:gd name="connsiteX12" fmla="*/ 1421130 w 2545080"/>
                <a:gd name="connsiteY12" fmla="*/ 483104 h 734564"/>
                <a:gd name="connsiteX13" fmla="*/ 1485900 w 2545080"/>
                <a:gd name="connsiteY13" fmla="*/ 654554 h 734564"/>
                <a:gd name="connsiteX14" fmla="*/ 1661160 w 2545080"/>
                <a:gd name="connsiteY14" fmla="*/ 612644 h 734564"/>
                <a:gd name="connsiteX15" fmla="*/ 1779270 w 2545080"/>
                <a:gd name="connsiteY15" fmla="*/ 704084 h 734564"/>
                <a:gd name="connsiteX16" fmla="*/ 1927860 w 2545080"/>
                <a:gd name="connsiteY16" fmla="*/ 326894 h 734564"/>
                <a:gd name="connsiteX17" fmla="*/ 2026920 w 2545080"/>
                <a:gd name="connsiteY17" fmla="*/ 79244 h 734564"/>
                <a:gd name="connsiteX18" fmla="*/ 2148840 w 2545080"/>
                <a:gd name="connsiteY18" fmla="*/ 90674 h 734564"/>
                <a:gd name="connsiteX19" fmla="*/ 2217420 w 2545080"/>
                <a:gd name="connsiteY19" fmla="*/ 262124 h 734564"/>
                <a:gd name="connsiteX20" fmla="*/ 2301240 w 2545080"/>
                <a:gd name="connsiteY20" fmla="*/ 464054 h 734564"/>
                <a:gd name="connsiteX21" fmla="*/ 2350770 w 2545080"/>
                <a:gd name="connsiteY21" fmla="*/ 624074 h 734564"/>
                <a:gd name="connsiteX22" fmla="*/ 2423160 w 2545080"/>
                <a:gd name="connsiteY22" fmla="*/ 707894 h 734564"/>
                <a:gd name="connsiteX23" fmla="*/ 2545080 w 2545080"/>
                <a:gd name="connsiteY23" fmla="*/ 719324 h 734564"/>
                <a:gd name="connsiteX0" fmla="*/ 0 w 2545080"/>
                <a:gd name="connsiteY0" fmla="*/ 734564 h 734564"/>
                <a:gd name="connsiteX1" fmla="*/ 194310 w 2545080"/>
                <a:gd name="connsiteY1" fmla="*/ 685034 h 734564"/>
                <a:gd name="connsiteX2" fmla="*/ 354330 w 2545080"/>
                <a:gd name="connsiteY2" fmla="*/ 608834 h 734564"/>
                <a:gd name="connsiteX3" fmla="*/ 464820 w 2545080"/>
                <a:gd name="connsiteY3" fmla="*/ 441194 h 734564"/>
                <a:gd name="connsiteX4" fmla="*/ 590550 w 2545080"/>
                <a:gd name="connsiteY4" fmla="*/ 2040 h 734564"/>
                <a:gd name="connsiteX5" fmla="*/ 706548 w 2545080"/>
                <a:gd name="connsiteY5" fmla="*/ 637644 h 734564"/>
                <a:gd name="connsiteX6" fmla="*/ 827872 w 2545080"/>
                <a:gd name="connsiteY6" fmla="*/ 659018 h 734564"/>
                <a:gd name="connsiteX7" fmla="*/ 880110 w 2545080"/>
                <a:gd name="connsiteY7" fmla="*/ 673604 h 734564"/>
                <a:gd name="connsiteX8" fmla="*/ 990600 w 2545080"/>
                <a:gd name="connsiteY8" fmla="*/ 711704 h 734564"/>
                <a:gd name="connsiteX9" fmla="*/ 1162050 w 2545080"/>
                <a:gd name="connsiteY9" fmla="*/ 711704 h 734564"/>
                <a:gd name="connsiteX10" fmla="*/ 1348690 w 2545080"/>
                <a:gd name="connsiteY10" fmla="*/ 723038 h 734564"/>
                <a:gd name="connsiteX11" fmla="*/ 1371408 w 2545080"/>
                <a:gd name="connsiteY11" fmla="*/ 655745 h 734564"/>
                <a:gd name="connsiteX12" fmla="*/ 1421130 w 2545080"/>
                <a:gd name="connsiteY12" fmla="*/ 483104 h 734564"/>
                <a:gd name="connsiteX13" fmla="*/ 1485900 w 2545080"/>
                <a:gd name="connsiteY13" fmla="*/ 654554 h 734564"/>
                <a:gd name="connsiteX14" fmla="*/ 1661160 w 2545080"/>
                <a:gd name="connsiteY14" fmla="*/ 612644 h 734564"/>
                <a:gd name="connsiteX15" fmla="*/ 1779270 w 2545080"/>
                <a:gd name="connsiteY15" fmla="*/ 704084 h 734564"/>
                <a:gd name="connsiteX16" fmla="*/ 1927860 w 2545080"/>
                <a:gd name="connsiteY16" fmla="*/ 326894 h 734564"/>
                <a:gd name="connsiteX17" fmla="*/ 2026920 w 2545080"/>
                <a:gd name="connsiteY17" fmla="*/ 79244 h 734564"/>
                <a:gd name="connsiteX18" fmla="*/ 2148840 w 2545080"/>
                <a:gd name="connsiteY18" fmla="*/ 90674 h 734564"/>
                <a:gd name="connsiteX19" fmla="*/ 2217420 w 2545080"/>
                <a:gd name="connsiteY19" fmla="*/ 262124 h 734564"/>
                <a:gd name="connsiteX20" fmla="*/ 2301240 w 2545080"/>
                <a:gd name="connsiteY20" fmla="*/ 464054 h 734564"/>
                <a:gd name="connsiteX21" fmla="*/ 2350770 w 2545080"/>
                <a:gd name="connsiteY21" fmla="*/ 624074 h 734564"/>
                <a:gd name="connsiteX22" fmla="*/ 2423160 w 2545080"/>
                <a:gd name="connsiteY22" fmla="*/ 707894 h 734564"/>
                <a:gd name="connsiteX23" fmla="*/ 2545080 w 2545080"/>
                <a:gd name="connsiteY23" fmla="*/ 719324 h 734564"/>
                <a:gd name="connsiteX0" fmla="*/ 0 w 2545080"/>
                <a:gd name="connsiteY0" fmla="*/ 734564 h 734564"/>
                <a:gd name="connsiteX1" fmla="*/ 194310 w 2545080"/>
                <a:gd name="connsiteY1" fmla="*/ 685034 h 734564"/>
                <a:gd name="connsiteX2" fmla="*/ 354330 w 2545080"/>
                <a:gd name="connsiteY2" fmla="*/ 608834 h 734564"/>
                <a:gd name="connsiteX3" fmla="*/ 464820 w 2545080"/>
                <a:gd name="connsiteY3" fmla="*/ 441194 h 734564"/>
                <a:gd name="connsiteX4" fmla="*/ 590550 w 2545080"/>
                <a:gd name="connsiteY4" fmla="*/ 2040 h 734564"/>
                <a:gd name="connsiteX5" fmla="*/ 706548 w 2545080"/>
                <a:gd name="connsiteY5" fmla="*/ 637644 h 734564"/>
                <a:gd name="connsiteX6" fmla="*/ 827872 w 2545080"/>
                <a:gd name="connsiteY6" fmla="*/ 659018 h 734564"/>
                <a:gd name="connsiteX7" fmla="*/ 880110 w 2545080"/>
                <a:gd name="connsiteY7" fmla="*/ 673604 h 734564"/>
                <a:gd name="connsiteX8" fmla="*/ 1002768 w 2545080"/>
                <a:gd name="connsiteY8" fmla="*/ 697369 h 734564"/>
                <a:gd name="connsiteX9" fmla="*/ 1162050 w 2545080"/>
                <a:gd name="connsiteY9" fmla="*/ 711704 h 734564"/>
                <a:gd name="connsiteX10" fmla="*/ 1348690 w 2545080"/>
                <a:gd name="connsiteY10" fmla="*/ 723038 h 734564"/>
                <a:gd name="connsiteX11" fmla="*/ 1371408 w 2545080"/>
                <a:gd name="connsiteY11" fmla="*/ 655745 h 734564"/>
                <a:gd name="connsiteX12" fmla="*/ 1421130 w 2545080"/>
                <a:gd name="connsiteY12" fmla="*/ 483104 h 734564"/>
                <a:gd name="connsiteX13" fmla="*/ 1485900 w 2545080"/>
                <a:gd name="connsiteY13" fmla="*/ 654554 h 734564"/>
                <a:gd name="connsiteX14" fmla="*/ 1661160 w 2545080"/>
                <a:gd name="connsiteY14" fmla="*/ 612644 h 734564"/>
                <a:gd name="connsiteX15" fmla="*/ 1779270 w 2545080"/>
                <a:gd name="connsiteY15" fmla="*/ 704084 h 734564"/>
                <a:gd name="connsiteX16" fmla="*/ 1927860 w 2545080"/>
                <a:gd name="connsiteY16" fmla="*/ 326894 h 734564"/>
                <a:gd name="connsiteX17" fmla="*/ 2026920 w 2545080"/>
                <a:gd name="connsiteY17" fmla="*/ 79244 h 734564"/>
                <a:gd name="connsiteX18" fmla="*/ 2148840 w 2545080"/>
                <a:gd name="connsiteY18" fmla="*/ 90674 h 734564"/>
                <a:gd name="connsiteX19" fmla="*/ 2217420 w 2545080"/>
                <a:gd name="connsiteY19" fmla="*/ 262124 h 734564"/>
                <a:gd name="connsiteX20" fmla="*/ 2301240 w 2545080"/>
                <a:gd name="connsiteY20" fmla="*/ 464054 h 734564"/>
                <a:gd name="connsiteX21" fmla="*/ 2350770 w 2545080"/>
                <a:gd name="connsiteY21" fmla="*/ 624074 h 734564"/>
                <a:gd name="connsiteX22" fmla="*/ 2423160 w 2545080"/>
                <a:gd name="connsiteY22" fmla="*/ 707894 h 734564"/>
                <a:gd name="connsiteX23" fmla="*/ 2545080 w 2545080"/>
                <a:gd name="connsiteY23" fmla="*/ 719324 h 734564"/>
                <a:gd name="connsiteX0" fmla="*/ 0 w 2545080"/>
                <a:gd name="connsiteY0" fmla="*/ 734564 h 734564"/>
                <a:gd name="connsiteX1" fmla="*/ 194310 w 2545080"/>
                <a:gd name="connsiteY1" fmla="*/ 685034 h 734564"/>
                <a:gd name="connsiteX2" fmla="*/ 354330 w 2545080"/>
                <a:gd name="connsiteY2" fmla="*/ 608834 h 734564"/>
                <a:gd name="connsiteX3" fmla="*/ 464820 w 2545080"/>
                <a:gd name="connsiteY3" fmla="*/ 441194 h 734564"/>
                <a:gd name="connsiteX4" fmla="*/ 590550 w 2545080"/>
                <a:gd name="connsiteY4" fmla="*/ 2040 h 734564"/>
                <a:gd name="connsiteX5" fmla="*/ 706548 w 2545080"/>
                <a:gd name="connsiteY5" fmla="*/ 637644 h 734564"/>
                <a:gd name="connsiteX6" fmla="*/ 827872 w 2545080"/>
                <a:gd name="connsiteY6" fmla="*/ 659018 h 734564"/>
                <a:gd name="connsiteX7" fmla="*/ 880110 w 2545080"/>
                <a:gd name="connsiteY7" fmla="*/ 673604 h 734564"/>
                <a:gd name="connsiteX8" fmla="*/ 1002768 w 2545080"/>
                <a:gd name="connsiteY8" fmla="*/ 697369 h 734564"/>
                <a:gd name="connsiteX9" fmla="*/ 1043848 w 2545080"/>
                <a:gd name="connsiteY9" fmla="*/ 730135 h 734564"/>
                <a:gd name="connsiteX10" fmla="*/ 1348690 w 2545080"/>
                <a:gd name="connsiteY10" fmla="*/ 723038 h 734564"/>
                <a:gd name="connsiteX11" fmla="*/ 1371408 w 2545080"/>
                <a:gd name="connsiteY11" fmla="*/ 655745 h 734564"/>
                <a:gd name="connsiteX12" fmla="*/ 1421130 w 2545080"/>
                <a:gd name="connsiteY12" fmla="*/ 483104 h 734564"/>
                <a:gd name="connsiteX13" fmla="*/ 1485900 w 2545080"/>
                <a:gd name="connsiteY13" fmla="*/ 654554 h 734564"/>
                <a:gd name="connsiteX14" fmla="*/ 1661160 w 2545080"/>
                <a:gd name="connsiteY14" fmla="*/ 612644 h 734564"/>
                <a:gd name="connsiteX15" fmla="*/ 1779270 w 2545080"/>
                <a:gd name="connsiteY15" fmla="*/ 704084 h 734564"/>
                <a:gd name="connsiteX16" fmla="*/ 1927860 w 2545080"/>
                <a:gd name="connsiteY16" fmla="*/ 326894 h 734564"/>
                <a:gd name="connsiteX17" fmla="*/ 2026920 w 2545080"/>
                <a:gd name="connsiteY17" fmla="*/ 79244 h 734564"/>
                <a:gd name="connsiteX18" fmla="*/ 2148840 w 2545080"/>
                <a:gd name="connsiteY18" fmla="*/ 90674 h 734564"/>
                <a:gd name="connsiteX19" fmla="*/ 2217420 w 2545080"/>
                <a:gd name="connsiteY19" fmla="*/ 262124 h 734564"/>
                <a:gd name="connsiteX20" fmla="*/ 2301240 w 2545080"/>
                <a:gd name="connsiteY20" fmla="*/ 464054 h 734564"/>
                <a:gd name="connsiteX21" fmla="*/ 2350770 w 2545080"/>
                <a:gd name="connsiteY21" fmla="*/ 624074 h 734564"/>
                <a:gd name="connsiteX22" fmla="*/ 2423160 w 2545080"/>
                <a:gd name="connsiteY22" fmla="*/ 707894 h 734564"/>
                <a:gd name="connsiteX23" fmla="*/ 2545080 w 2545080"/>
                <a:gd name="connsiteY23" fmla="*/ 719324 h 734564"/>
                <a:gd name="connsiteX0" fmla="*/ 0 w 2545080"/>
                <a:gd name="connsiteY0" fmla="*/ 734564 h 734564"/>
                <a:gd name="connsiteX1" fmla="*/ 194310 w 2545080"/>
                <a:gd name="connsiteY1" fmla="*/ 685034 h 734564"/>
                <a:gd name="connsiteX2" fmla="*/ 354330 w 2545080"/>
                <a:gd name="connsiteY2" fmla="*/ 608834 h 734564"/>
                <a:gd name="connsiteX3" fmla="*/ 464820 w 2545080"/>
                <a:gd name="connsiteY3" fmla="*/ 441194 h 734564"/>
                <a:gd name="connsiteX4" fmla="*/ 590550 w 2545080"/>
                <a:gd name="connsiteY4" fmla="*/ 2040 h 734564"/>
                <a:gd name="connsiteX5" fmla="*/ 706548 w 2545080"/>
                <a:gd name="connsiteY5" fmla="*/ 637644 h 734564"/>
                <a:gd name="connsiteX6" fmla="*/ 827872 w 2545080"/>
                <a:gd name="connsiteY6" fmla="*/ 659018 h 734564"/>
                <a:gd name="connsiteX7" fmla="*/ 880110 w 2545080"/>
                <a:gd name="connsiteY7" fmla="*/ 673604 h 734564"/>
                <a:gd name="connsiteX8" fmla="*/ 1002768 w 2545080"/>
                <a:gd name="connsiteY8" fmla="*/ 697369 h 734564"/>
                <a:gd name="connsiteX9" fmla="*/ 1043848 w 2545080"/>
                <a:gd name="connsiteY9" fmla="*/ 730135 h 734564"/>
                <a:gd name="connsiteX10" fmla="*/ 1348690 w 2545080"/>
                <a:gd name="connsiteY10" fmla="*/ 723038 h 734564"/>
                <a:gd name="connsiteX11" fmla="*/ 1371408 w 2545080"/>
                <a:gd name="connsiteY11" fmla="*/ 655745 h 734564"/>
                <a:gd name="connsiteX12" fmla="*/ 1421130 w 2545080"/>
                <a:gd name="connsiteY12" fmla="*/ 483104 h 734564"/>
                <a:gd name="connsiteX13" fmla="*/ 1485900 w 2545080"/>
                <a:gd name="connsiteY13" fmla="*/ 654554 h 734564"/>
                <a:gd name="connsiteX14" fmla="*/ 1661160 w 2545080"/>
                <a:gd name="connsiteY14" fmla="*/ 612644 h 734564"/>
                <a:gd name="connsiteX15" fmla="*/ 1779270 w 2545080"/>
                <a:gd name="connsiteY15" fmla="*/ 704084 h 734564"/>
                <a:gd name="connsiteX16" fmla="*/ 1927860 w 2545080"/>
                <a:gd name="connsiteY16" fmla="*/ 326894 h 734564"/>
                <a:gd name="connsiteX17" fmla="*/ 2026920 w 2545080"/>
                <a:gd name="connsiteY17" fmla="*/ 79244 h 734564"/>
                <a:gd name="connsiteX18" fmla="*/ 2148840 w 2545080"/>
                <a:gd name="connsiteY18" fmla="*/ 90674 h 734564"/>
                <a:gd name="connsiteX19" fmla="*/ 2217420 w 2545080"/>
                <a:gd name="connsiteY19" fmla="*/ 262124 h 734564"/>
                <a:gd name="connsiteX20" fmla="*/ 2301240 w 2545080"/>
                <a:gd name="connsiteY20" fmla="*/ 464054 h 734564"/>
                <a:gd name="connsiteX21" fmla="*/ 2350770 w 2545080"/>
                <a:gd name="connsiteY21" fmla="*/ 624074 h 734564"/>
                <a:gd name="connsiteX22" fmla="*/ 2423160 w 2545080"/>
                <a:gd name="connsiteY22" fmla="*/ 707894 h 734564"/>
                <a:gd name="connsiteX23" fmla="*/ 2545080 w 2545080"/>
                <a:gd name="connsiteY23" fmla="*/ 719324 h 734564"/>
                <a:gd name="connsiteX0" fmla="*/ 0 w 2545080"/>
                <a:gd name="connsiteY0" fmla="*/ 734564 h 734564"/>
                <a:gd name="connsiteX1" fmla="*/ 194310 w 2545080"/>
                <a:gd name="connsiteY1" fmla="*/ 685034 h 734564"/>
                <a:gd name="connsiteX2" fmla="*/ 354330 w 2545080"/>
                <a:gd name="connsiteY2" fmla="*/ 608834 h 734564"/>
                <a:gd name="connsiteX3" fmla="*/ 464820 w 2545080"/>
                <a:gd name="connsiteY3" fmla="*/ 441194 h 734564"/>
                <a:gd name="connsiteX4" fmla="*/ 590550 w 2545080"/>
                <a:gd name="connsiteY4" fmla="*/ 2040 h 734564"/>
                <a:gd name="connsiteX5" fmla="*/ 706548 w 2545080"/>
                <a:gd name="connsiteY5" fmla="*/ 637644 h 734564"/>
                <a:gd name="connsiteX6" fmla="*/ 827872 w 2545080"/>
                <a:gd name="connsiteY6" fmla="*/ 659018 h 734564"/>
                <a:gd name="connsiteX7" fmla="*/ 880110 w 2545080"/>
                <a:gd name="connsiteY7" fmla="*/ 673604 h 734564"/>
                <a:gd name="connsiteX8" fmla="*/ 1002768 w 2545080"/>
                <a:gd name="connsiteY8" fmla="*/ 697369 h 734564"/>
                <a:gd name="connsiteX9" fmla="*/ 1043848 w 2545080"/>
                <a:gd name="connsiteY9" fmla="*/ 730135 h 734564"/>
                <a:gd name="connsiteX10" fmla="*/ 1331308 w 2545080"/>
                <a:gd name="connsiteY10" fmla="*/ 727134 h 734564"/>
                <a:gd name="connsiteX11" fmla="*/ 1371408 w 2545080"/>
                <a:gd name="connsiteY11" fmla="*/ 655745 h 734564"/>
                <a:gd name="connsiteX12" fmla="*/ 1421130 w 2545080"/>
                <a:gd name="connsiteY12" fmla="*/ 483104 h 734564"/>
                <a:gd name="connsiteX13" fmla="*/ 1485900 w 2545080"/>
                <a:gd name="connsiteY13" fmla="*/ 654554 h 734564"/>
                <a:gd name="connsiteX14" fmla="*/ 1661160 w 2545080"/>
                <a:gd name="connsiteY14" fmla="*/ 612644 h 734564"/>
                <a:gd name="connsiteX15" fmla="*/ 1779270 w 2545080"/>
                <a:gd name="connsiteY15" fmla="*/ 704084 h 734564"/>
                <a:gd name="connsiteX16" fmla="*/ 1927860 w 2545080"/>
                <a:gd name="connsiteY16" fmla="*/ 326894 h 734564"/>
                <a:gd name="connsiteX17" fmla="*/ 2026920 w 2545080"/>
                <a:gd name="connsiteY17" fmla="*/ 79244 h 734564"/>
                <a:gd name="connsiteX18" fmla="*/ 2148840 w 2545080"/>
                <a:gd name="connsiteY18" fmla="*/ 90674 h 734564"/>
                <a:gd name="connsiteX19" fmla="*/ 2217420 w 2545080"/>
                <a:gd name="connsiteY19" fmla="*/ 262124 h 734564"/>
                <a:gd name="connsiteX20" fmla="*/ 2301240 w 2545080"/>
                <a:gd name="connsiteY20" fmla="*/ 464054 h 734564"/>
                <a:gd name="connsiteX21" fmla="*/ 2350770 w 2545080"/>
                <a:gd name="connsiteY21" fmla="*/ 624074 h 734564"/>
                <a:gd name="connsiteX22" fmla="*/ 2423160 w 2545080"/>
                <a:gd name="connsiteY22" fmla="*/ 707894 h 734564"/>
                <a:gd name="connsiteX23" fmla="*/ 2545080 w 2545080"/>
                <a:gd name="connsiteY23" fmla="*/ 719324 h 73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45080" h="734564">
                  <a:moveTo>
                    <a:pt x="0" y="734564"/>
                  </a:moveTo>
                  <a:cubicBezTo>
                    <a:pt x="60007" y="713609"/>
                    <a:pt x="135255" y="705989"/>
                    <a:pt x="194310" y="685034"/>
                  </a:cubicBezTo>
                  <a:cubicBezTo>
                    <a:pt x="253365" y="664079"/>
                    <a:pt x="309245" y="649474"/>
                    <a:pt x="354330" y="608834"/>
                  </a:cubicBezTo>
                  <a:cubicBezTo>
                    <a:pt x="399415" y="568194"/>
                    <a:pt x="425450" y="542326"/>
                    <a:pt x="464820" y="441194"/>
                  </a:cubicBezTo>
                  <a:cubicBezTo>
                    <a:pt x="504190" y="340062"/>
                    <a:pt x="550262" y="-30702"/>
                    <a:pt x="590550" y="2040"/>
                  </a:cubicBezTo>
                  <a:cubicBezTo>
                    <a:pt x="630838" y="34782"/>
                    <a:pt x="666994" y="528148"/>
                    <a:pt x="706548" y="637644"/>
                  </a:cubicBezTo>
                  <a:cubicBezTo>
                    <a:pt x="746102" y="747140"/>
                    <a:pt x="798945" y="653025"/>
                    <a:pt x="827872" y="659018"/>
                  </a:cubicBezTo>
                  <a:cubicBezTo>
                    <a:pt x="856799" y="665011"/>
                    <a:pt x="850961" y="667212"/>
                    <a:pt x="880110" y="673604"/>
                  </a:cubicBezTo>
                  <a:cubicBezTo>
                    <a:pt x="909259" y="679996"/>
                    <a:pt x="975478" y="687947"/>
                    <a:pt x="1002768" y="697369"/>
                  </a:cubicBezTo>
                  <a:cubicBezTo>
                    <a:pt x="1030058" y="706791"/>
                    <a:pt x="989091" y="725174"/>
                    <a:pt x="1043848" y="730135"/>
                  </a:cubicBezTo>
                  <a:cubicBezTo>
                    <a:pt x="1098605" y="735096"/>
                    <a:pt x="1276715" y="731341"/>
                    <a:pt x="1331308" y="727134"/>
                  </a:cubicBezTo>
                  <a:cubicBezTo>
                    <a:pt x="1385901" y="722927"/>
                    <a:pt x="1356438" y="696417"/>
                    <a:pt x="1371408" y="655745"/>
                  </a:cubicBezTo>
                  <a:cubicBezTo>
                    <a:pt x="1386378" y="615073"/>
                    <a:pt x="1402048" y="483303"/>
                    <a:pt x="1421130" y="483104"/>
                  </a:cubicBezTo>
                  <a:cubicBezTo>
                    <a:pt x="1440212" y="482906"/>
                    <a:pt x="1445895" y="632964"/>
                    <a:pt x="1485900" y="654554"/>
                  </a:cubicBezTo>
                  <a:cubicBezTo>
                    <a:pt x="1525905" y="676144"/>
                    <a:pt x="1612265" y="604389"/>
                    <a:pt x="1661160" y="612644"/>
                  </a:cubicBezTo>
                  <a:cubicBezTo>
                    <a:pt x="1710055" y="620899"/>
                    <a:pt x="1734820" y="751709"/>
                    <a:pt x="1779270" y="704084"/>
                  </a:cubicBezTo>
                  <a:cubicBezTo>
                    <a:pt x="1823720" y="656459"/>
                    <a:pt x="1886585" y="431034"/>
                    <a:pt x="1927860" y="326894"/>
                  </a:cubicBezTo>
                  <a:cubicBezTo>
                    <a:pt x="1969135" y="222754"/>
                    <a:pt x="1990090" y="118614"/>
                    <a:pt x="2026920" y="79244"/>
                  </a:cubicBezTo>
                  <a:cubicBezTo>
                    <a:pt x="2063750" y="39874"/>
                    <a:pt x="2117090" y="60194"/>
                    <a:pt x="2148840" y="90674"/>
                  </a:cubicBezTo>
                  <a:cubicBezTo>
                    <a:pt x="2180590" y="121154"/>
                    <a:pt x="2192020" y="199894"/>
                    <a:pt x="2217420" y="262124"/>
                  </a:cubicBezTo>
                  <a:cubicBezTo>
                    <a:pt x="2242820" y="324354"/>
                    <a:pt x="2279015" y="403729"/>
                    <a:pt x="2301240" y="464054"/>
                  </a:cubicBezTo>
                  <a:cubicBezTo>
                    <a:pt x="2323465" y="524379"/>
                    <a:pt x="2330450" y="583434"/>
                    <a:pt x="2350770" y="624074"/>
                  </a:cubicBezTo>
                  <a:cubicBezTo>
                    <a:pt x="2371090" y="664714"/>
                    <a:pt x="2390775" y="692019"/>
                    <a:pt x="2423160" y="707894"/>
                  </a:cubicBezTo>
                  <a:cubicBezTo>
                    <a:pt x="2455545" y="723769"/>
                    <a:pt x="2491740" y="719324"/>
                    <a:pt x="2545080" y="719324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51656" fontAlgn="auto">
                <a:spcBef>
                  <a:spcPts val="0"/>
                </a:spcBef>
                <a:spcAft>
                  <a:spcPts val="0"/>
                </a:spcAft>
              </a:pPr>
              <a:endParaRPr lang="en-US" sz="692" b="0">
                <a:solidFill>
                  <a:prstClr val="white"/>
                </a:solidFill>
              </a:endParaRPr>
            </a:p>
          </p:txBody>
        </p:sp>
        <p:cxnSp>
          <p:nvCxnSpPr>
            <p:cNvPr id="162" name="Straight Connector 161"/>
            <p:cNvCxnSpPr>
              <a:stCxn id="161" idx="0"/>
            </p:cNvCxnSpPr>
            <p:nvPr/>
          </p:nvCxnSpPr>
          <p:spPr>
            <a:xfrm flipV="1">
              <a:off x="3395839" y="9354583"/>
              <a:ext cx="7132072" cy="20677"/>
            </a:xfrm>
            <a:prstGeom prst="line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 flipV="1">
              <a:off x="3416434" y="7482288"/>
              <a:ext cx="10291" cy="1892985"/>
            </a:xfrm>
            <a:prstGeom prst="line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136219" y="4483510"/>
              <a:ext cx="942196" cy="5034329"/>
              <a:chOff x="6136219" y="4289396"/>
              <a:chExt cx="942196" cy="5228443"/>
            </a:xfrm>
          </p:grpSpPr>
          <p:cxnSp>
            <p:nvCxnSpPr>
              <p:cNvPr id="164" name="Straight Connector 163"/>
              <p:cNvCxnSpPr/>
              <p:nvPr/>
            </p:nvCxnSpPr>
            <p:spPr>
              <a:xfrm flipV="1">
                <a:off x="7078415" y="4289396"/>
                <a:ext cx="0" cy="5228443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6136219" y="4289396"/>
                <a:ext cx="0" cy="5228443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" name="TextBox 193"/>
            <p:cNvSpPr txBox="1"/>
            <p:nvPr/>
          </p:nvSpPr>
          <p:spPr>
            <a:xfrm>
              <a:off x="1211495" y="5522081"/>
              <a:ext cx="220977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5165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 err="1">
                  <a:solidFill>
                    <a:prstClr val="black"/>
                  </a:solidFill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ChIP-Seq</a:t>
              </a:r>
              <a:endParaRPr lang="en-US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endParaRPr>
            </a:p>
            <a:p>
              <a:pPr algn="ctr" defTabSz="35165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Signals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264875" y="9638206"/>
              <a:ext cx="3501795" cy="79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5165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85" b="0" dirty="0">
                  <a:solidFill>
                    <a:prstClr val="black"/>
                  </a:solidFill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Large Deletion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9562142" y="9451368"/>
              <a:ext cx="2493184" cy="1225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5165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31" b="0" dirty="0">
                  <a:solidFill>
                    <a:prstClr val="black"/>
                  </a:solidFill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Genomic </a:t>
              </a:r>
            </a:p>
            <a:p>
              <a:pPr algn="ctr" defTabSz="35165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31" b="0" dirty="0">
                  <a:solidFill>
                    <a:prstClr val="black"/>
                  </a:solidFill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Coordinate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0" y="2136689"/>
            <a:ext cx="4415845" cy="3209801"/>
            <a:chOff x="11225679" y="2642585"/>
            <a:chExt cx="11481198" cy="8345482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15858004" y="5909001"/>
              <a:ext cx="783542" cy="0"/>
            </a:xfrm>
            <a:prstGeom prst="line">
              <a:avLst/>
            </a:prstGeom>
            <a:ln w="142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13369866" y="2642585"/>
              <a:ext cx="2" cy="2843050"/>
            </a:xfrm>
            <a:prstGeom prst="line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13864263" y="3724209"/>
              <a:ext cx="0" cy="1762068"/>
            </a:xfrm>
            <a:prstGeom prst="line">
              <a:avLst/>
            </a:prstGeom>
            <a:ln w="2857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14579406" y="3450477"/>
              <a:ext cx="0" cy="2027235"/>
            </a:xfrm>
            <a:prstGeom prst="line">
              <a:avLst/>
            </a:prstGeom>
            <a:ln w="2857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V="1">
              <a:off x="15872441" y="3279415"/>
              <a:ext cx="0" cy="2189757"/>
            </a:xfrm>
            <a:prstGeom prst="line">
              <a:avLst/>
            </a:prstGeom>
            <a:ln w="2857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V="1">
              <a:off x="16587584" y="3399168"/>
              <a:ext cx="0" cy="2061450"/>
            </a:xfrm>
            <a:prstGeom prst="line">
              <a:avLst/>
            </a:prstGeom>
            <a:ln w="2857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18516300" y="3698548"/>
              <a:ext cx="0" cy="1762068"/>
            </a:xfrm>
            <a:prstGeom prst="line">
              <a:avLst/>
            </a:prstGeom>
            <a:ln w="2857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V="1">
              <a:off x="19231443" y="3955160"/>
              <a:ext cx="0" cy="1496904"/>
            </a:xfrm>
            <a:prstGeom prst="line">
              <a:avLst/>
            </a:prstGeom>
            <a:ln w="2857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Freeform 173"/>
            <p:cNvSpPr/>
            <p:nvPr/>
          </p:nvSpPr>
          <p:spPr>
            <a:xfrm>
              <a:off x="13863925" y="3407884"/>
              <a:ext cx="717513" cy="320589"/>
            </a:xfrm>
            <a:custGeom>
              <a:avLst/>
              <a:gdLst>
                <a:gd name="connsiteX0" fmla="*/ 0 w 388144"/>
                <a:gd name="connsiteY0" fmla="*/ 146458 h 146458"/>
                <a:gd name="connsiteX1" fmla="*/ 100012 w 388144"/>
                <a:gd name="connsiteY1" fmla="*/ 58352 h 146458"/>
                <a:gd name="connsiteX2" fmla="*/ 257175 w 388144"/>
                <a:gd name="connsiteY2" fmla="*/ 1202 h 146458"/>
                <a:gd name="connsiteX3" fmla="*/ 388144 w 388144"/>
                <a:gd name="connsiteY3" fmla="*/ 25014 h 14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144" h="146458">
                  <a:moveTo>
                    <a:pt x="0" y="146458"/>
                  </a:moveTo>
                  <a:cubicBezTo>
                    <a:pt x="28575" y="114509"/>
                    <a:pt x="57150" y="82561"/>
                    <a:pt x="100012" y="58352"/>
                  </a:cubicBezTo>
                  <a:cubicBezTo>
                    <a:pt x="142874" y="34143"/>
                    <a:pt x="209153" y="6758"/>
                    <a:pt x="257175" y="1202"/>
                  </a:cubicBezTo>
                  <a:cubicBezTo>
                    <a:pt x="305197" y="-4354"/>
                    <a:pt x="346670" y="10330"/>
                    <a:pt x="388144" y="25014"/>
                  </a:cubicBezTo>
                </a:path>
              </a:pathLst>
            </a:custGeom>
            <a:ln w="28575">
              <a:solidFill>
                <a:srgbClr val="41719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51656" fontAlgn="auto">
                <a:spcBef>
                  <a:spcPts val="0"/>
                </a:spcBef>
                <a:spcAft>
                  <a:spcPts val="0"/>
                </a:spcAft>
              </a:pPr>
              <a:endParaRPr lang="en-US" sz="692" b="0">
                <a:solidFill>
                  <a:prstClr val="black"/>
                </a:solidFill>
              </a:endParaRPr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15871212" y="3071323"/>
              <a:ext cx="718979" cy="339206"/>
            </a:xfrm>
            <a:custGeom>
              <a:avLst/>
              <a:gdLst>
                <a:gd name="connsiteX0" fmla="*/ 0 w 388144"/>
                <a:gd name="connsiteY0" fmla="*/ 146458 h 146458"/>
                <a:gd name="connsiteX1" fmla="*/ 100012 w 388144"/>
                <a:gd name="connsiteY1" fmla="*/ 58352 h 146458"/>
                <a:gd name="connsiteX2" fmla="*/ 257175 w 388144"/>
                <a:gd name="connsiteY2" fmla="*/ 1202 h 146458"/>
                <a:gd name="connsiteX3" fmla="*/ 388144 w 388144"/>
                <a:gd name="connsiteY3" fmla="*/ 25014 h 146458"/>
                <a:gd name="connsiteX0" fmla="*/ 0 w 395287"/>
                <a:gd name="connsiteY0" fmla="*/ 150155 h 190636"/>
                <a:gd name="connsiteX1" fmla="*/ 100012 w 395287"/>
                <a:gd name="connsiteY1" fmla="*/ 62049 h 190636"/>
                <a:gd name="connsiteX2" fmla="*/ 257175 w 395287"/>
                <a:gd name="connsiteY2" fmla="*/ 4899 h 190636"/>
                <a:gd name="connsiteX3" fmla="*/ 395287 w 395287"/>
                <a:gd name="connsiteY3" fmla="*/ 190636 h 190636"/>
                <a:gd name="connsiteX0" fmla="*/ 0 w 395287"/>
                <a:gd name="connsiteY0" fmla="*/ 101766 h 142247"/>
                <a:gd name="connsiteX1" fmla="*/ 100012 w 395287"/>
                <a:gd name="connsiteY1" fmla="*/ 13660 h 142247"/>
                <a:gd name="connsiteX2" fmla="*/ 233362 w 395287"/>
                <a:gd name="connsiteY2" fmla="*/ 13660 h 142247"/>
                <a:gd name="connsiteX3" fmla="*/ 395287 w 395287"/>
                <a:gd name="connsiteY3" fmla="*/ 142247 h 142247"/>
                <a:gd name="connsiteX0" fmla="*/ 0 w 380999"/>
                <a:gd name="connsiteY0" fmla="*/ 101766 h 142247"/>
                <a:gd name="connsiteX1" fmla="*/ 100012 w 380999"/>
                <a:gd name="connsiteY1" fmla="*/ 13660 h 142247"/>
                <a:gd name="connsiteX2" fmla="*/ 233362 w 380999"/>
                <a:gd name="connsiteY2" fmla="*/ 13660 h 142247"/>
                <a:gd name="connsiteX3" fmla="*/ 380999 w 380999"/>
                <a:gd name="connsiteY3" fmla="*/ 142247 h 142247"/>
                <a:gd name="connsiteX0" fmla="*/ 0 w 380999"/>
                <a:gd name="connsiteY0" fmla="*/ 101766 h 142247"/>
                <a:gd name="connsiteX1" fmla="*/ 100012 w 380999"/>
                <a:gd name="connsiteY1" fmla="*/ 13660 h 142247"/>
                <a:gd name="connsiteX2" fmla="*/ 233362 w 380999"/>
                <a:gd name="connsiteY2" fmla="*/ 13660 h 142247"/>
                <a:gd name="connsiteX3" fmla="*/ 380999 w 380999"/>
                <a:gd name="connsiteY3" fmla="*/ 142247 h 142247"/>
                <a:gd name="connsiteX0" fmla="*/ 0 w 385762"/>
                <a:gd name="connsiteY0" fmla="*/ 101926 h 144788"/>
                <a:gd name="connsiteX1" fmla="*/ 100012 w 385762"/>
                <a:gd name="connsiteY1" fmla="*/ 13820 h 144788"/>
                <a:gd name="connsiteX2" fmla="*/ 233362 w 385762"/>
                <a:gd name="connsiteY2" fmla="*/ 13820 h 144788"/>
                <a:gd name="connsiteX3" fmla="*/ 385762 w 385762"/>
                <a:gd name="connsiteY3" fmla="*/ 144788 h 144788"/>
                <a:gd name="connsiteX0" fmla="*/ 0 w 388937"/>
                <a:gd name="connsiteY0" fmla="*/ 102576 h 154963"/>
                <a:gd name="connsiteX1" fmla="*/ 100012 w 388937"/>
                <a:gd name="connsiteY1" fmla="*/ 14470 h 154963"/>
                <a:gd name="connsiteX2" fmla="*/ 233362 w 388937"/>
                <a:gd name="connsiteY2" fmla="*/ 14470 h 154963"/>
                <a:gd name="connsiteX3" fmla="*/ 388937 w 388937"/>
                <a:gd name="connsiteY3" fmla="*/ 154963 h 15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937" h="154963">
                  <a:moveTo>
                    <a:pt x="0" y="102576"/>
                  </a:moveTo>
                  <a:cubicBezTo>
                    <a:pt x="28575" y="70627"/>
                    <a:pt x="61118" y="29154"/>
                    <a:pt x="100012" y="14470"/>
                  </a:cubicBezTo>
                  <a:cubicBezTo>
                    <a:pt x="138906" y="-214"/>
                    <a:pt x="185208" y="-8946"/>
                    <a:pt x="233362" y="14470"/>
                  </a:cubicBezTo>
                  <a:cubicBezTo>
                    <a:pt x="281516" y="37886"/>
                    <a:pt x="354607" y="118848"/>
                    <a:pt x="388937" y="154963"/>
                  </a:cubicBezTo>
                </a:path>
              </a:pathLst>
            </a:custGeom>
            <a:ln w="19050">
              <a:solidFill>
                <a:srgbClr val="41719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51656" fontAlgn="auto">
                <a:spcBef>
                  <a:spcPts val="0"/>
                </a:spcBef>
                <a:spcAft>
                  <a:spcPts val="0"/>
                </a:spcAft>
              </a:pPr>
              <a:endParaRPr lang="en-US" sz="692" b="0">
                <a:solidFill>
                  <a:prstClr val="black"/>
                </a:solidFill>
              </a:endParaRPr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18515294" y="3453900"/>
              <a:ext cx="710176" cy="519570"/>
            </a:xfrm>
            <a:custGeom>
              <a:avLst/>
              <a:gdLst>
                <a:gd name="connsiteX0" fmla="*/ 0 w 388144"/>
                <a:gd name="connsiteY0" fmla="*/ 146458 h 146458"/>
                <a:gd name="connsiteX1" fmla="*/ 100012 w 388144"/>
                <a:gd name="connsiteY1" fmla="*/ 58352 h 146458"/>
                <a:gd name="connsiteX2" fmla="*/ 257175 w 388144"/>
                <a:gd name="connsiteY2" fmla="*/ 1202 h 146458"/>
                <a:gd name="connsiteX3" fmla="*/ 388144 w 388144"/>
                <a:gd name="connsiteY3" fmla="*/ 25014 h 146458"/>
                <a:gd name="connsiteX0" fmla="*/ 0 w 395287"/>
                <a:gd name="connsiteY0" fmla="*/ 150155 h 190636"/>
                <a:gd name="connsiteX1" fmla="*/ 100012 w 395287"/>
                <a:gd name="connsiteY1" fmla="*/ 62049 h 190636"/>
                <a:gd name="connsiteX2" fmla="*/ 257175 w 395287"/>
                <a:gd name="connsiteY2" fmla="*/ 4899 h 190636"/>
                <a:gd name="connsiteX3" fmla="*/ 395287 w 395287"/>
                <a:gd name="connsiteY3" fmla="*/ 190636 h 190636"/>
                <a:gd name="connsiteX0" fmla="*/ 0 w 395287"/>
                <a:gd name="connsiteY0" fmla="*/ 101766 h 142247"/>
                <a:gd name="connsiteX1" fmla="*/ 100012 w 395287"/>
                <a:gd name="connsiteY1" fmla="*/ 13660 h 142247"/>
                <a:gd name="connsiteX2" fmla="*/ 233362 w 395287"/>
                <a:gd name="connsiteY2" fmla="*/ 13660 h 142247"/>
                <a:gd name="connsiteX3" fmla="*/ 395287 w 395287"/>
                <a:gd name="connsiteY3" fmla="*/ 142247 h 142247"/>
                <a:gd name="connsiteX0" fmla="*/ 0 w 380999"/>
                <a:gd name="connsiteY0" fmla="*/ 101766 h 142247"/>
                <a:gd name="connsiteX1" fmla="*/ 100012 w 380999"/>
                <a:gd name="connsiteY1" fmla="*/ 13660 h 142247"/>
                <a:gd name="connsiteX2" fmla="*/ 233362 w 380999"/>
                <a:gd name="connsiteY2" fmla="*/ 13660 h 142247"/>
                <a:gd name="connsiteX3" fmla="*/ 380999 w 380999"/>
                <a:gd name="connsiteY3" fmla="*/ 142247 h 142247"/>
                <a:gd name="connsiteX0" fmla="*/ 0 w 380999"/>
                <a:gd name="connsiteY0" fmla="*/ 101766 h 142247"/>
                <a:gd name="connsiteX1" fmla="*/ 100012 w 380999"/>
                <a:gd name="connsiteY1" fmla="*/ 13660 h 142247"/>
                <a:gd name="connsiteX2" fmla="*/ 233362 w 380999"/>
                <a:gd name="connsiteY2" fmla="*/ 13660 h 142247"/>
                <a:gd name="connsiteX3" fmla="*/ 380999 w 380999"/>
                <a:gd name="connsiteY3" fmla="*/ 142247 h 142247"/>
                <a:gd name="connsiteX0" fmla="*/ 0 w 385762"/>
                <a:gd name="connsiteY0" fmla="*/ 101926 h 144788"/>
                <a:gd name="connsiteX1" fmla="*/ 100012 w 385762"/>
                <a:gd name="connsiteY1" fmla="*/ 13820 h 144788"/>
                <a:gd name="connsiteX2" fmla="*/ 233362 w 385762"/>
                <a:gd name="connsiteY2" fmla="*/ 13820 h 144788"/>
                <a:gd name="connsiteX3" fmla="*/ 385762 w 385762"/>
                <a:gd name="connsiteY3" fmla="*/ 144788 h 144788"/>
                <a:gd name="connsiteX0" fmla="*/ 0 w 392906"/>
                <a:gd name="connsiteY0" fmla="*/ 107599 h 231424"/>
                <a:gd name="connsiteX1" fmla="*/ 100012 w 392906"/>
                <a:gd name="connsiteY1" fmla="*/ 19493 h 231424"/>
                <a:gd name="connsiteX2" fmla="*/ 233362 w 392906"/>
                <a:gd name="connsiteY2" fmla="*/ 19493 h 231424"/>
                <a:gd name="connsiteX3" fmla="*/ 392906 w 392906"/>
                <a:gd name="connsiteY3" fmla="*/ 231424 h 231424"/>
                <a:gd name="connsiteX0" fmla="*/ 0 w 385762"/>
                <a:gd name="connsiteY0" fmla="*/ 107940 h 236528"/>
                <a:gd name="connsiteX1" fmla="*/ 100012 w 385762"/>
                <a:gd name="connsiteY1" fmla="*/ 19834 h 236528"/>
                <a:gd name="connsiteX2" fmla="*/ 233362 w 385762"/>
                <a:gd name="connsiteY2" fmla="*/ 19834 h 236528"/>
                <a:gd name="connsiteX3" fmla="*/ 385762 w 385762"/>
                <a:gd name="connsiteY3" fmla="*/ 236528 h 236528"/>
                <a:gd name="connsiteX0" fmla="*/ 0 w 385762"/>
                <a:gd name="connsiteY0" fmla="*/ 107940 h 236528"/>
                <a:gd name="connsiteX1" fmla="*/ 100012 w 385762"/>
                <a:gd name="connsiteY1" fmla="*/ 19834 h 236528"/>
                <a:gd name="connsiteX2" fmla="*/ 233362 w 385762"/>
                <a:gd name="connsiteY2" fmla="*/ 19834 h 236528"/>
                <a:gd name="connsiteX3" fmla="*/ 385762 w 385762"/>
                <a:gd name="connsiteY3" fmla="*/ 236528 h 236528"/>
                <a:gd name="connsiteX0" fmla="*/ 0 w 378618"/>
                <a:gd name="connsiteY0" fmla="*/ 112937 h 236762"/>
                <a:gd name="connsiteX1" fmla="*/ 92868 w 378618"/>
                <a:gd name="connsiteY1" fmla="*/ 20068 h 236762"/>
                <a:gd name="connsiteX2" fmla="*/ 226218 w 378618"/>
                <a:gd name="connsiteY2" fmla="*/ 20068 h 236762"/>
                <a:gd name="connsiteX3" fmla="*/ 378618 w 378618"/>
                <a:gd name="connsiteY3" fmla="*/ 236762 h 236762"/>
                <a:gd name="connsiteX0" fmla="*/ 0 w 385762"/>
                <a:gd name="connsiteY0" fmla="*/ 120438 h 237120"/>
                <a:gd name="connsiteX1" fmla="*/ 100012 w 385762"/>
                <a:gd name="connsiteY1" fmla="*/ 20426 h 237120"/>
                <a:gd name="connsiteX2" fmla="*/ 233362 w 385762"/>
                <a:gd name="connsiteY2" fmla="*/ 20426 h 237120"/>
                <a:gd name="connsiteX3" fmla="*/ 385762 w 385762"/>
                <a:gd name="connsiteY3" fmla="*/ 237120 h 237120"/>
                <a:gd name="connsiteX0" fmla="*/ 0 w 381000"/>
                <a:gd name="connsiteY0" fmla="*/ 115438 h 236882"/>
                <a:gd name="connsiteX1" fmla="*/ 95250 w 381000"/>
                <a:gd name="connsiteY1" fmla="*/ 20188 h 236882"/>
                <a:gd name="connsiteX2" fmla="*/ 228600 w 381000"/>
                <a:gd name="connsiteY2" fmla="*/ 20188 h 236882"/>
                <a:gd name="connsiteX3" fmla="*/ 381000 w 381000"/>
                <a:gd name="connsiteY3" fmla="*/ 236882 h 236882"/>
                <a:gd name="connsiteX0" fmla="*/ 0 w 384175"/>
                <a:gd name="connsiteY0" fmla="*/ 125442 h 237361"/>
                <a:gd name="connsiteX1" fmla="*/ 98425 w 384175"/>
                <a:gd name="connsiteY1" fmla="*/ 20667 h 237361"/>
                <a:gd name="connsiteX2" fmla="*/ 231775 w 384175"/>
                <a:gd name="connsiteY2" fmla="*/ 20667 h 237361"/>
                <a:gd name="connsiteX3" fmla="*/ 384175 w 384175"/>
                <a:gd name="connsiteY3" fmla="*/ 237361 h 23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175" h="237361">
                  <a:moveTo>
                    <a:pt x="0" y="125442"/>
                  </a:moveTo>
                  <a:cubicBezTo>
                    <a:pt x="28575" y="93493"/>
                    <a:pt x="59796" y="38129"/>
                    <a:pt x="98425" y="20667"/>
                  </a:cubicBezTo>
                  <a:cubicBezTo>
                    <a:pt x="137054" y="3205"/>
                    <a:pt x="184150" y="-15449"/>
                    <a:pt x="231775" y="20667"/>
                  </a:cubicBezTo>
                  <a:cubicBezTo>
                    <a:pt x="279400" y="56783"/>
                    <a:pt x="364133" y="196483"/>
                    <a:pt x="384175" y="237361"/>
                  </a:cubicBezTo>
                </a:path>
              </a:pathLst>
            </a:custGeom>
            <a:ln w="28575">
              <a:solidFill>
                <a:srgbClr val="41719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51656" fontAlgn="auto">
                <a:spcBef>
                  <a:spcPts val="0"/>
                </a:spcBef>
                <a:spcAft>
                  <a:spcPts val="0"/>
                </a:spcAft>
              </a:pPr>
              <a:endParaRPr lang="en-US" sz="692" b="0">
                <a:solidFill>
                  <a:prstClr val="black"/>
                </a:solidFill>
              </a:endParaRPr>
            </a:p>
          </p:txBody>
        </p:sp>
        <p:cxnSp>
          <p:nvCxnSpPr>
            <p:cNvPr id="177" name="Straight Connector 176"/>
            <p:cNvCxnSpPr/>
            <p:nvPr/>
          </p:nvCxnSpPr>
          <p:spPr>
            <a:xfrm flipV="1">
              <a:off x="14585839" y="5473036"/>
              <a:ext cx="1615938" cy="175297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H="1" flipV="1">
              <a:off x="16229671" y="5459823"/>
              <a:ext cx="1679618" cy="176097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14590241" y="9405550"/>
              <a:ext cx="3873687" cy="0"/>
            </a:xfrm>
            <a:prstGeom prst="line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 flipV="1">
              <a:off x="14567187" y="6541480"/>
              <a:ext cx="2" cy="2843050"/>
            </a:xfrm>
            <a:prstGeom prst="line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V="1">
              <a:off x="15009666" y="7240859"/>
              <a:ext cx="0" cy="2189757"/>
            </a:xfrm>
            <a:prstGeom prst="line">
              <a:avLst/>
            </a:prstGeom>
            <a:ln w="19050">
              <a:solidFill>
                <a:srgbClr val="41719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15493877" y="7220009"/>
              <a:ext cx="0" cy="2189757"/>
            </a:xfrm>
            <a:prstGeom prst="line">
              <a:avLst/>
            </a:prstGeom>
            <a:ln w="19050">
              <a:solidFill>
                <a:srgbClr val="41719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V="1">
              <a:off x="15978089" y="7241294"/>
              <a:ext cx="0" cy="2168476"/>
            </a:xfrm>
            <a:prstGeom prst="line">
              <a:avLst/>
            </a:prstGeom>
            <a:ln w="19050">
              <a:solidFill>
                <a:srgbClr val="41719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V="1">
              <a:off x="16462299" y="7231223"/>
              <a:ext cx="0" cy="2178535"/>
            </a:xfrm>
            <a:prstGeom prst="line">
              <a:avLst/>
            </a:prstGeom>
            <a:ln w="19050">
              <a:solidFill>
                <a:srgbClr val="41719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16946511" y="7220009"/>
              <a:ext cx="0" cy="2189757"/>
            </a:xfrm>
            <a:prstGeom prst="line">
              <a:avLst/>
            </a:prstGeom>
            <a:ln w="19050">
              <a:solidFill>
                <a:srgbClr val="41719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17430721" y="7220009"/>
              <a:ext cx="0" cy="2189757"/>
            </a:xfrm>
            <a:prstGeom prst="line">
              <a:avLst/>
            </a:prstGeom>
            <a:ln w="19050">
              <a:solidFill>
                <a:srgbClr val="41719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17914931" y="7220009"/>
              <a:ext cx="0" cy="2189757"/>
            </a:xfrm>
            <a:prstGeom prst="line">
              <a:avLst/>
            </a:prstGeom>
            <a:ln w="19050">
              <a:solidFill>
                <a:srgbClr val="41719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>
              <a:off x="14585841" y="7226024"/>
              <a:ext cx="1404210" cy="5212"/>
            </a:xfrm>
            <a:prstGeom prst="line">
              <a:avLst/>
            </a:prstGeom>
            <a:ln w="476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15981162" y="8992238"/>
              <a:ext cx="484164" cy="0"/>
            </a:xfrm>
            <a:prstGeom prst="line">
              <a:avLst/>
            </a:prstGeom>
            <a:ln w="476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H="1">
              <a:off x="16449753" y="7239057"/>
              <a:ext cx="1481543" cy="0"/>
            </a:xfrm>
            <a:prstGeom prst="line">
              <a:avLst/>
            </a:prstGeom>
            <a:ln w="476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H="1" flipV="1">
              <a:off x="16179371" y="3040446"/>
              <a:ext cx="23771" cy="2423778"/>
            </a:xfrm>
            <a:prstGeom prst="line">
              <a:avLst/>
            </a:prstGeom>
            <a:ln w="63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 flipV="1">
              <a:off x="16199550" y="3040084"/>
              <a:ext cx="23771" cy="242377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/>
            <p:cNvSpPr txBox="1"/>
            <p:nvPr/>
          </p:nvSpPr>
          <p:spPr>
            <a:xfrm>
              <a:off x="11225679" y="3624236"/>
              <a:ext cx="216392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5165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RNA-</a:t>
              </a:r>
              <a:r>
                <a:rPr lang="en-US" b="0" dirty="0" err="1">
                  <a:solidFill>
                    <a:prstClr val="black"/>
                  </a:solidFill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Seq</a:t>
              </a:r>
              <a:endParaRPr lang="en-US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endParaRPr>
            </a:p>
            <a:p>
              <a:pPr algn="ctr" defTabSz="35165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Signal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14928800" y="10193850"/>
              <a:ext cx="3472618" cy="79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5165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85" b="0" dirty="0">
                  <a:solidFill>
                    <a:prstClr val="black"/>
                  </a:solidFill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Small Deletion</a:t>
              </a:r>
            </a:p>
          </p:txBody>
        </p:sp>
        <p:cxnSp>
          <p:nvCxnSpPr>
            <p:cNvPr id="197" name="Straight Connector 196"/>
            <p:cNvCxnSpPr/>
            <p:nvPr/>
          </p:nvCxnSpPr>
          <p:spPr>
            <a:xfrm>
              <a:off x="14053940" y="5909006"/>
              <a:ext cx="5115028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13824319" y="5909001"/>
              <a:ext cx="783542" cy="0"/>
            </a:xfrm>
            <a:prstGeom prst="line">
              <a:avLst/>
            </a:prstGeom>
            <a:ln w="142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18481546" y="5909001"/>
              <a:ext cx="783542" cy="0"/>
            </a:xfrm>
            <a:prstGeom prst="line">
              <a:avLst/>
            </a:prstGeom>
            <a:ln w="142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14519822" y="9406544"/>
              <a:ext cx="3756028" cy="778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5165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46" b="0" dirty="0">
                  <a:solidFill>
                    <a:prstClr val="black"/>
                  </a:solidFill>
                  <a:latin typeface="Calibri" panose="020F0502020204030204"/>
                  <a:ea typeface=""/>
                  <a:cs typeface=""/>
                </a:rPr>
                <a:t>A  C   G  T   A   C  G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0213693" y="4980851"/>
              <a:ext cx="2493184" cy="1225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5165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31" b="0" dirty="0">
                  <a:solidFill>
                    <a:prstClr val="black"/>
                  </a:solidFill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Genomic </a:t>
              </a:r>
            </a:p>
            <a:p>
              <a:pPr algn="ctr" defTabSz="35165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31" b="0" dirty="0">
                  <a:solidFill>
                    <a:prstClr val="black"/>
                  </a:solidFill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Coordinate</a:t>
              </a:r>
            </a:p>
          </p:txBody>
        </p:sp>
        <p:cxnSp>
          <p:nvCxnSpPr>
            <p:cNvPr id="166" name="Straight Connector 165"/>
            <p:cNvCxnSpPr/>
            <p:nvPr/>
          </p:nvCxnSpPr>
          <p:spPr>
            <a:xfrm flipV="1">
              <a:off x="13338980" y="5464956"/>
              <a:ext cx="7132072" cy="20677"/>
            </a:xfrm>
            <a:prstGeom prst="line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0" y="6581001"/>
            <a:ext cx="28568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813"/>
            <a:r>
              <a:rPr lang="en-US" sz="1100" dirty="0">
                <a:solidFill>
                  <a:srgbClr val="A6A6A6"/>
                </a:solidFill>
              </a:rPr>
              <a:t>[</a:t>
            </a:r>
            <a:r>
              <a:rPr lang="en-US" sz="1100" dirty="0" err="1">
                <a:solidFill>
                  <a:srgbClr val="A6A6A6"/>
                </a:solidFill>
              </a:rPr>
              <a:t>Harmanci</a:t>
            </a:r>
            <a:r>
              <a:rPr lang="en-US" sz="1100" dirty="0">
                <a:solidFill>
                  <a:srgbClr val="A6A6A6"/>
                </a:solidFill>
              </a:rPr>
              <a:t> &amp; Gerstein, </a:t>
            </a:r>
            <a:r>
              <a:rPr lang="en-US" sz="1100" i="1" dirty="0">
                <a:solidFill>
                  <a:srgbClr val="A6A6A6"/>
                </a:solidFill>
              </a:rPr>
              <a:t>Nat. Comm. </a:t>
            </a:r>
            <a:r>
              <a:rPr lang="en-US" sz="1100" dirty="0">
                <a:solidFill>
                  <a:srgbClr val="A6A6A6"/>
                </a:solidFill>
              </a:rPr>
              <a:t>(‘18)</a:t>
            </a:r>
            <a:r>
              <a:rPr lang="en-US" altLang="ja-JP" sz="1100" dirty="0">
                <a:solidFill>
                  <a:srgbClr val="A6A6A6"/>
                </a:solidFill>
              </a:rPr>
              <a:t>]</a:t>
            </a:r>
            <a:endParaRPr lang="en-US" sz="1100" dirty="0">
              <a:solidFill>
                <a:srgbClr val="A6A6A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&amp; Genotyping of small &amp; large </a:t>
            </a:r>
            <a:br>
              <a:rPr lang="en-US" dirty="0"/>
            </a:br>
            <a:r>
              <a:rPr lang="en-US" dirty="0"/>
              <a:t>SV deletions from signal profiles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48004" y="6302412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RNA-</a:t>
            </a:r>
            <a:r>
              <a:rPr lang="en-US" b="0" dirty="0" err="1"/>
              <a:t>seq</a:t>
            </a:r>
            <a:r>
              <a:rPr lang="en-US" b="0" dirty="0"/>
              <a:t> also shows large deletions</a:t>
            </a:r>
          </a:p>
        </p:txBody>
      </p:sp>
    </p:spTree>
    <p:extLst>
      <p:ext uri="{BB962C8B-B14F-4D97-AF65-F5344CB8AC3E}">
        <p14:creationId xmlns:p14="http://schemas.microsoft.com/office/powerpoint/2010/main" val="1099476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4411"/>
            <a:ext cx="9134407" cy="2167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736"/>
            <a:ext cx="9144000" cy="217017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4888279" y="3073644"/>
            <a:ext cx="84871" cy="4493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78644" y="3075476"/>
            <a:ext cx="80596" cy="44388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58407" y="3518105"/>
            <a:ext cx="0" cy="224629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88240" y="3518105"/>
            <a:ext cx="0" cy="224629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76163" y="2956414"/>
            <a:ext cx="0" cy="120894"/>
          </a:xfrm>
          <a:prstGeom prst="line">
            <a:avLst/>
          </a:prstGeom>
          <a:ln w="222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581001"/>
            <a:ext cx="28568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813"/>
            <a:r>
              <a:rPr lang="en-US" sz="1100" dirty="0">
                <a:solidFill>
                  <a:srgbClr val="A6A6A6"/>
                </a:solidFill>
              </a:rPr>
              <a:t>[</a:t>
            </a:r>
            <a:r>
              <a:rPr lang="en-US" sz="1100" dirty="0" err="1">
                <a:solidFill>
                  <a:srgbClr val="A6A6A6"/>
                </a:solidFill>
              </a:rPr>
              <a:t>Harmanci</a:t>
            </a:r>
            <a:r>
              <a:rPr lang="en-US" sz="1100" dirty="0">
                <a:solidFill>
                  <a:srgbClr val="A6A6A6"/>
                </a:solidFill>
              </a:rPr>
              <a:t> &amp; Gerstein, </a:t>
            </a:r>
            <a:r>
              <a:rPr lang="en-US" sz="1100" i="1" dirty="0">
                <a:solidFill>
                  <a:srgbClr val="A6A6A6"/>
                </a:solidFill>
              </a:rPr>
              <a:t>Nat. Comm. </a:t>
            </a:r>
            <a:r>
              <a:rPr lang="en-US" sz="1100" dirty="0">
                <a:solidFill>
                  <a:srgbClr val="A6A6A6"/>
                </a:solidFill>
              </a:rPr>
              <a:t>(‘18)</a:t>
            </a:r>
            <a:r>
              <a:rPr lang="en-US" altLang="ja-JP" sz="1100" dirty="0">
                <a:solidFill>
                  <a:srgbClr val="A6A6A6"/>
                </a:solidFill>
              </a:rPr>
              <a:t>]</a:t>
            </a:r>
            <a:endParaRPr lang="en-US" sz="1100" dirty="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02919"/>
            <a:ext cx="7772400" cy="1143000"/>
          </a:xfrm>
        </p:spPr>
        <p:txBody>
          <a:bodyPr/>
          <a:lstStyle/>
          <a:p>
            <a:r>
              <a:rPr lang="en-US" dirty="0"/>
              <a:t>Example of Small Deletion Evident in Signal Profile</a:t>
            </a:r>
          </a:p>
        </p:txBody>
      </p:sp>
    </p:spTree>
    <p:extLst>
      <p:ext uri="{BB962C8B-B14F-4D97-AF65-F5344CB8AC3E}">
        <p14:creationId xmlns:p14="http://schemas.microsoft.com/office/powerpoint/2010/main" val="246601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" y="1553892"/>
            <a:ext cx="9018550" cy="27191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81001"/>
            <a:ext cx="28568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813"/>
            <a:r>
              <a:rPr lang="en-US" sz="1100" dirty="0">
                <a:solidFill>
                  <a:srgbClr val="A6A6A6"/>
                </a:solidFill>
              </a:rPr>
              <a:t>[</a:t>
            </a:r>
            <a:r>
              <a:rPr lang="en-US" sz="1100" dirty="0" err="1">
                <a:solidFill>
                  <a:srgbClr val="A6A6A6"/>
                </a:solidFill>
              </a:rPr>
              <a:t>Harmanci</a:t>
            </a:r>
            <a:r>
              <a:rPr lang="en-US" sz="1100" dirty="0">
                <a:solidFill>
                  <a:srgbClr val="A6A6A6"/>
                </a:solidFill>
              </a:rPr>
              <a:t> &amp; Gerstein, </a:t>
            </a:r>
            <a:r>
              <a:rPr lang="en-US" sz="1100" i="1" dirty="0">
                <a:solidFill>
                  <a:srgbClr val="A6A6A6"/>
                </a:solidFill>
              </a:rPr>
              <a:t>Nat. Comm. </a:t>
            </a:r>
            <a:r>
              <a:rPr lang="en-US" sz="1100" dirty="0">
                <a:solidFill>
                  <a:srgbClr val="A6A6A6"/>
                </a:solidFill>
              </a:rPr>
              <a:t>(‘18)</a:t>
            </a:r>
            <a:r>
              <a:rPr lang="en-US" altLang="ja-JP" sz="1100" dirty="0">
                <a:solidFill>
                  <a:srgbClr val="A6A6A6"/>
                </a:solidFill>
              </a:rPr>
              <a:t>]</a:t>
            </a:r>
            <a:endParaRPr lang="en-US" sz="1100" dirty="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Large Deletion Evident in Signal Profile</a:t>
            </a:r>
          </a:p>
        </p:txBody>
      </p:sp>
    </p:spTree>
    <p:extLst>
      <p:ext uri="{BB962C8B-B14F-4D97-AF65-F5344CB8AC3E}">
        <p14:creationId xmlns:p14="http://schemas.microsoft.com/office/powerpoint/2010/main" val="3714874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heme/theme1.xml><?xml version="1.0" encoding="utf-8"?>
<a:theme xmlns:a="http://schemas.openxmlformats.org/drawingml/2006/main" name="Basic-template-i0jhhsb-20160605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utline-Style-20160605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o-follow-up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asic-template-i0jhhsb-20160605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135233</TotalTime>
  <Words>1037</Words>
  <Application>Microsoft Macintosh PowerPoint</Application>
  <PresentationFormat>Letter Paper (8.5x11 in)</PresentationFormat>
  <Paragraphs>213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Calibri</vt:lpstr>
      <vt:lpstr>Courier</vt:lpstr>
      <vt:lpstr>Courier New</vt:lpstr>
      <vt:lpstr>Helvetica</vt:lpstr>
      <vt:lpstr>Lucida Grande</vt:lpstr>
      <vt:lpstr>ＭＳ Ｐゴシック</vt:lpstr>
      <vt:lpstr>Symbol</vt:lpstr>
      <vt:lpstr>Wingdings</vt:lpstr>
      <vt:lpstr>Arial</vt:lpstr>
      <vt:lpstr>Basic-template-i0jhhsb-20160605</vt:lpstr>
      <vt:lpstr>Outline-Style-20160605</vt:lpstr>
      <vt:lpstr>to-follow-up</vt:lpstr>
      <vt:lpstr>1_Basic-template-i0jhhsb-20160605</vt:lpstr>
      <vt:lpstr>Enhancing open data sharing for functional genomics experiments: Measures to quantify genomic​ information leakage &amp;  identify file formats for privacy preservation</vt:lpstr>
      <vt:lpstr>Dilemma of Genomic Privacy  + the 2-sided nature of functional  genomics data: Analysis can be  very General/Public  or Individual/Private</vt:lpstr>
      <vt:lpstr>PowerPoint Presentation</vt:lpstr>
      <vt:lpstr>Representative Functional Genomics &amp; Genotype Datasets</vt:lpstr>
      <vt:lpstr>Enhancing open data sharing for functional genomics experiments:  Measures to quantify genomic​ information leakage &amp; identify file formats for privacy preservation</vt:lpstr>
      <vt:lpstr>Enhancing open data sharing for functional genomics experiments:  Measures to quantify genomic​ information leakage &amp; identify file formats for privacy preservation</vt:lpstr>
      <vt:lpstr>Detection &amp; Genotyping of small &amp; large  SV deletions from signal profiles </vt:lpstr>
      <vt:lpstr>Example of Small Deletion Evident in Signal Profile</vt:lpstr>
      <vt:lpstr>Example of Large Deletion Evident in Signal Profile</vt:lpstr>
      <vt:lpstr>Metrics for quantifying leakage</vt:lpstr>
      <vt:lpstr>Information Leakage from SV Deletions</vt:lpstr>
      <vt:lpstr>Another type of Linking Attack:  Linking based on SV Genotyping</vt:lpstr>
      <vt:lpstr>Another type of Linking Attack:  First Doing SV Genotyping</vt:lpstr>
      <vt:lpstr>Linking Attack Based on SV Deletions in  gEUVADIS Dataset </vt:lpstr>
      <vt:lpstr>Enhancing open data sharing for functional genomics experiments:  Measures to quantify genomic​ information leakage &amp; identify file formats for privacy preservation</vt:lpstr>
      <vt:lpstr>Number of leaking variants:  Can we predict without genotyping?</vt:lpstr>
      <vt:lpstr>FANCY: Trained on gEUVADIS &amp; psychENCODE and tested on an independent test dataset</vt:lpstr>
      <vt:lpstr>PowerPoint Presentation</vt:lpstr>
      <vt:lpstr>Enhancing open data sharing for functional genomics experiments:  Measures to quantify genomic​ information leakage &amp; identify file formats for privacy preservation</vt:lpstr>
      <vt:lpstr>Enhancing open data sharing for functional genomics experiments:  Measures to quantify genomic​ information leakage &amp; identify file formats for privacy preservation</vt:lpstr>
      <vt:lpstr>PowerPoint Presentation</vt:lpstr>
      <vt:lpstr>Extra</vt:lpstr>
      <vt:lpstr>Info about content in this slide pack</vt:lpstr>
    </vt:vector>
  </TitlesOfParts>
  <Company>Yale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Office97</dc:creator>
  <cp:keywords/>
  <cp:lastModifiedBy>Gerstein-edits</cp:lastModifiedBy>
  <cp:revision>2251</cp:revision>
  <cp:lastPrinted>2018-10-25T18:47:01Z</cp:lastPrinted>
  <dcterms:created xsi:type="dcterms:W3CDTF">2010-09-06T09:08:38Z</dcterms:created>
  <dcterms:modified xsi:type="dcterms:W3CDTF">2019-10-21T17:25:12Z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Mark.Gerstein@Yale.edu</vt:lpwstr>
  </property>
  <property fmtid="{D5CDD505-2E9C-101B-9397-08002B2CF9AE}" pid="8" name="HomePage">
    <vt:lpwstr>http://bioinfo.csb.yale.edu</vt:lpwstr>
  </property>
  <property fmtid="{D5CDD505-2E9C-101B-9397-08002B2CF9AE}" pid="9" name="Other">
    <vt:lpwstr>All overheads are copyright 1997, Mark Gerstein, All Rights Reserved</vt:lpwstr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16777215</vt:i4>
  </property>
  <property fmtid="{D5CDD505-2E9C-101B-9397-08002B2CF9AE}" pid="14" name="TextColor">
    <vt:i4>2105376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C:\ppt</vt:lpwstr>
  </property>
  <property fmtid="{D5CDD505-2E9C-101B-9397-08002B2CF9AE}" pid="22" name="Google.Documents.Tracking">
    <vt:lpwstr>true</vt:lpwstr>
  </property>
  <property fmtid="{D5CDD505-2E9C-101B-9397-08002B2CF9AE}" pid="23" name="Google.Documents.DocumentId">
    <vt:lpwstr>1Ek-17Pv72hYtODFYBrTdtjepGAwqaAfgfBznzdfhS-A</vt:lpwstr>
  </property>
  <property fmtid="{D5CDD505-2E9C-101B-9397-08002B2CF9AE}" pid="24" name="Google.Documents.RevisionId">
    <vt:lpwstr>04373787564666993359</vt:lpwstr>
  </property>
  <property fmtid="{D5CDD505-2E9C-101B-9397-08002B2CF9AE}" pid="25" name="Google.Documents.PluginVersion">
    <vt:lpwstr>2.0.2662.553</vt:lpwstr>
  </property>
  <property fmtid="{D5CDD505-2E9C-101B-9397-08002B2CF9AE}" pid="26" name="Google.Documents.MergeIncapabilityFlags">
    <vt:i4>0</vt:i4>
  </property>
</Properties>
</file>