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69"/>
  </p:normalViewPr>
  <p:slideViewPr>
    <p:cSldViewPr snapToGrid="0" snapToObjects="1">
      <p:cViewPr varScale="1">
        <p:scale>
          <a:sx n="83" d="100"/>
          <a:sy n="83" d="100"/>
        </p:scale>
        <p:origin x="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9A621-EA68-E54B-8595-338131B2E2E9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3CAEF-A26A-E241-9855-27496E3A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4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3CAEF-A26A-E241-9855-27496E3AF4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6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1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0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5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5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8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0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46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lectures.gersteinlab.org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4E7C-6D83-4640-82C8-6611D69A4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6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Thoughts on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AI, Ethics &amp; Society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 Gerstein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5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Yale, as an </a:t>
            </a:r>
            <a:r>
              <a:rPr lang="en-US" b="1" u="sng" dirty="0">
                <a:latin typeface="Arial" charset="0"/>
                <a:ea typeface="Arial" charset="0"/>
                <a:cs typeface="Arial" charset="0"/>
              </a:rPr>
              <a:t>integrated </a:t>
            </a:r>
            <a:r>
              <a:rPr lang="en-US" b="1" u="sng" dirty="0" smtClean="0">
                <a:latin typeface="Arial" charset="0"/>
                <a:ea typeface="Arial" charset="0"/>
                <a:cs typeface="Arial" charset="0"/>
              </a:rPr>
              <a:t>university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is a great place for studies in AI, Ethics &amp; Society  -- Connections for Biomed. Sciences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8580"/>
            <a:ext cx="10515600" cy="4351338"/>
          </a:xfrm>
        </p:spPr>
        <p:txBody>
          <a:bodyPr/>
          <a:lstStyle/>
          <a:p>
            <a:r>
              <a:rPr lang="en-US" dirty="0" smtClean="0"/>
              <a:t>Yale has Natural </a:t>
            </a:r>
            <a:r>
              <a:rPr lang="en-US" dirty="0"/>
              <a:t>Sci</a:t>
            </a:r>
            <a:r>
              <a:rPr lang="en-US" dirty="0" smtClean="0"/>
              <a:t>., Social Science, Engineering, Medicine &amp; </a:t>
            </a:r>
            <a:r>
              <a:rPr lang="en-US" dirty="0"/>
              <a:t>Law </a:t>
            </a:r>
            <a:r>
              <a:rPr lang="en-US" dirty="0" smtClean="0"/>
              <a:t>faculty on </a:t>
            </a:r>
            <a:r>
              <a:rPr lang="en-US" dirty="0"/>
              <a:t>same </a:t>
            </a:r>
            <a:r>
              <a:rPr lang="en-US" dirty="0" smtClean="0"/>
              <a:t>physical campus </a:t>
            </a:r>
            <a:endParaRPr lang="en-US" dirty="0"/>
          </a:p>
          <a:p>
            <a:pPr lvl="1"/>
            <a:r>
              <a:rPr lang="en-US" dirty="0"/>
              <a:t>Not many other </a:t>
            </a:r>
            <a:r>
              <a:rPr lang="en-US" dirty="0" smtClean="0"/>
              <a:t>great universities </a:t>
            </a:r>
            <a:r>
              <a:rPr lang="en-US" dirty="0"/>
              <a:t>have this in one place </a:t>
            </a:r>
            <a:r>
              <a:rPr lang="en-US" dirty="0" smtClean="0"/>
              <a:t>! Good to leverage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Yale has a large </a:t>
            </a:r>
            <a:r>
              <a:rPr lang="en-US" dirty="0"/>
              <a:t>biomedical sciences faculty that may be able to contribute to some of the issues related to </a:t>
            </a:r>
            <a:r>
              <a:rPr lang="en-US" dirty="0"/>
              <a:t>AI, Ethics &amp; Society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Areas where biomed.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science relates to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AI, Ethics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&amp; Society: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800" dirty="0">
                <a:latin typeface="Arial" charset="0"/>
                <a:ea typeface="Arial" charset="0"/>
                <a:cs typeface="Arial" charset="0"/>
              </a:rPr>
            </a:br>
            <a:r>
              <a:rPr lang="en-US" sz="4800" b="1" u="sng" dirty="0" smtClean="0">
                <a:latin typeface="Arial" charset="0"/>
                <a:ea typeface="Arial" charset="0"/>
                <a:cs typeface="Arial" charset="0"/>
              </a:rPr>
              <a:t>Privacy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(a particular interest of mine)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</a:t>
            </a:r>
            <a:r>
              <a:rPr lang="en-US" dirty="0"/>
              <a:t>considerations</a:t>
            </a:r>
          </a:p>
          <a:p>
            <a:pPr lvl="1"/>
            <a:r>
              <a:rPr lang="en-US" dirty="0"/>
              <a:t>Medical records</a:t>
            </a:r>
          </a:p>
          <a:p>
            <a:pPr lvl="1"/>
            <a:r>
              <a:rPr lang="en-US" dirty="0"/>
              <a:t>Now wearable sensors </a:t>
            </a:r>
          </a:p>
          <a:p>
            <a:r>
              <a:rPr lang="en-US" dirty="0"/>
              <a:t>... but DNA privacy different</a:t>
            </a:r>
          </a:p>
          <a:p>
            <a:pPr lvl="1"/>
            <a:r>
              <a:rPr lang="en-US" dirty="0"/>
              <a:t>Perhaps more fundamental</a:t>
            </a:r>
          </a:p>
          <a:p>
            <a:pPr lvl="1"/>
            <a:r>
              <a:rPr lang="en-US" dirty="0"/>
              <a:t>Cross-generational &amp; only in the future will learn about it’s implications</a:t>
            </a:r>
          </a:p>
          <a:p>
            <a:r>
              <a:rPr lang="en-US" dirty="0"/>
              <a:t>… but there’s great need for sharing</a:t>
            </a:r>
          </a:p>
          <a:p>
            <a:pPr lvl="1"/>
            <a:r>
              <a:rPr lang="en-US" dirty="0"/>
              <a:t>Obvious (statistical) power in aggregating data sets, an obvious path forward towards discovery</a:t>
            </a:r>
          </a:p>
          <a:p>
            <a:pPr lvl="1"/>
            <a:r>
              <a:rPr lang="en-US" dirty="0"/>
              <a:t>Dealing with </a:t>
            </a:r>
            <a:r>
              <a:rPr lang="en-US" dirty="0" err="1"/>
              <a:t>Pb</a:t>
            </a:r>
            <a:r>
              <a:rPr lang="en-US" dirty="0"/>
              <a:t>-scale ”private” datasets is difficult in academic environment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u="sng" dirty="0">
                <a:latin typeface="Arial" charset="0"/>
                <a:ea typeface="Arial" charset="0"/>
                <a:cs typeface="Arial" charset="0"/>
              </a:rPr>
              <a:t>Other areas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where biomed. science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connects to </a:t>
            </a:r>
            <a:br>
              <a:rPr lang="en-US" sz="32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AI, Ethics 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&amp; Society. Much to say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on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Relating </a:t>
            </a:r>
            <a:r>
              <a:rPr lang="en-US" u="sng" dirty="0"/>
              <a:t>Modeling &amp; Mining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Statistical description (prediction) considered useful but </a:t>
            </a:r>
            <a:r>
              <a:rPr lang="en-US" dirty="0" smtClean="0"/>
              <a:t>not fully adequate explanation </a:t>
            </a:r>
            <a:r>
              <a:rPr lang="en-US" dirty="0"/>
              <a:t>in Natural Science</a:t>
            </a:r>
          </a:p>
          <a:p>
            <a:pPr lvl="1"/>
            <a:r>
              <a:rPr lang="en-US" dirty="0"/>
              <a:t>Need for a cause &amp; mechanism and as simplified a description as possible</a:t>
            </a:r>
          </a:p>
          <a:p>
            <a:pPr lvl="1"/>
            <a:r>
              <a:rPr lang="en-US" dirty="0"/>
              <a:t>The 4 M’s of systems bio</a:t>
            </a:r>
            <a:r>
              <a:rPr lang="en-US" dirty="0" smtClean="0"/>
              <a:t>.: </a:t>
            </a:r>
            <a:r>
              <a:rPr lang="en-US" dirty="0"/>
              <a:t>Measurement, Mining, Modeling &amp; Manipulation</a:t>
            </a:r>
          </a:p>
          <a:p>
            <a:r>
              <a:rPr lang="en-US" dirty="0"/>
              <a:t>Developing </a:t>
            </a:r>
            <a:r>
              <a:rPr lang="en-US" u="sng" dirty="0"/>
              <a:t>“balanced” cohorts &amp; training sets</a:t>
            </a:r>
          </a:p>
          <a:p>
            <a:pPr lvl="1"/>
            <a:r>
              <a:rPr lang="en-US" dirty="0"/>
              <a:t>Correcting for ancestry, ascertainment &amp; doing reproducible research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fundamental </a:t>
            </a:r>
            <a:r>
              <a:rPr lang="en-US" u="sng" dirty="0"/>
              <a:t>basis</a:t>
            </a:r>
            <a:r>
              <a:rPr lang="en-US" dirty="0"/>
              <a:t> for e</a:t>
            </a:r>
            <a:r>
              <a:rPr lang="en-US" dirty="0"/>
              <a:t>volvable systems, robustness &amp; systems design, the basis of </a:t>
            </a:r>
            <a:r>
              <a:rPr lang="en-US" dirty="0" smtClean="0"/>
              <a:t>consciousness</a:t>
            </a:r>
          </a:p>
          <a:p>
            <a:pPr lvl="1"/>
            <a:r>
              <a:rPr lang="en-US" dirty="0" smtClean="0"/>
              <a:t>To contrast with man-made systems --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/>
              <a:t>connectivity associated with constraint in biological networks but not in man-made ones 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lectures.gersteinlab.org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B4E7C-6D83-4640-82C8-6611D69A47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275</Words>
  <Application>Microsoft Macintosh PowerPoint</Application>
  <PresentationFormat>Widescreen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Arial</vt:lpstr>
      <vt:lpstr>Calibri</vt:lpstr>
      <vt:lpstr>Office Theme</vt:lpstr>
      <vt:lpstr>Thoughts on  AI, Ethics &amp; Society</vt:lpstr>
      <vt:lpstr>Yale, as an integrated university, is a great place for studies in AI, Ethics &amp; Society  -- Connections for Biomed. Sciences</vt:lpstr>
      <vt:lpstr>Areas where biomed. science relates to AI, Ethics &amp; Society: Privacy (a particular interest of mine)</vt:lpstr>
      <vt:lpstr>Other areas where biomed. science connects to  AI, Ethics &amp; Society. Much to say on…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</dc:title>
  <dc:creator>Microsoft Office User</dc:creator>
  <cp:lastModifiedBy>Mark Gerstein</cp:lastModifiedBy>
  <cp:revision>12</cp:revision>
  <dcterms:created xsi:type="dcterms:W3CDTF">2019-03-25T02:50:21Z</dcterms:created>
  <dcterms:modified xsi:type="dcterms:W3CDTF">2019-04-05T01:27:06Z</dcterms:modified>
</cp:coreProperties>
</file>